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5"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Barlow" panose="020F0502020204030204" pitchFamily="2" charset="-18"/>
      <p:regular r:id="rId38"/>
      <p:bold r:id="rId39"/>
      <p:italic r:id="rId40"/>
      <p:boldItalic r:id="rId41"/>
    </p:embeddedFont>
    <p:embeddedFont>
      <p:font typeface="Barlow ExtraLight" panose="020F0502020204030204" pitchFamily="2" charset="-18"/>
      <p:regular r:id="rId42"/>
      <p:bold r:id="rId43"/>
      <p:italic r:id="rId44"/>
      <p:boldItalic r:id="rId45"/>
    </p:embeddedFont>
    <p:embeddedFont>
      <p:font typeface="Barlow Light" panose="00000400000000000000" pitchFamily="2" charset="-18"/>
      <p:regular r:id="rId46"/>
      <p:bold r:id="rId47"/>
      <p:italic r:id="rId48"/>
      <p:boldItalic r:id="rId49"/>
    </p:embeddedFont>
    <p:embeddedFont>
      <p:font typeface="Barlow Medium" panose="020F0502020204030204" pitchFamily="2" charset="-18"/>
      <p:regular r:id="rId50"/>
      <p:bold r:id="rId51"/>
      <p:italic r:id="rId52"/>
      <p:boldItalic r:id="rId53"/>
    </p:embeddedFont>
    <p:embeddedFont>
      <p:font typeface="Hepta Slab" panose="020B0604020202020204" charset="-18"/>
      <p:regular r:id="rId54"/>
      <p:bold r:id="rId55"/>
    </p:embeddedFont>
    <p:embeddedFont>
      <p:font typeface="Hepta Slab Light" panose="020B0604020202020204" charset="-18"/>
      <p:regular r:id="rId56"/>
      <p:bold r:id="rId57"/>
    </p:embeddedFont>
    <p:embeddedFont>
      <p:font typeface="Hepta Slab Medium" panose="020B0604020202020204" charset="-18"/>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82" y="18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3f3a7dcc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3f3a7dcc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d1bd43e9c8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d1bd43e9c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3f3a7dcced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33f3a7dcced_0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d1bd43e9c8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d1bd43e9c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3f3a7dcced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33f3a7dcced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3f3a7dcced_0_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g33f3a7dcced_0_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3f3a7dcced_0_8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3f3a7dcced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d1bd43e9c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d1bd43e9c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3f3a7dcced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33f3a7dcced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d4592e36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3d4592e36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33f3a7dcced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g33f3a7dcced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d1bd43e9c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d1bd43e9c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3f3a7dcced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33f3a7dcced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3f3a7dcced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g33f3a7dcced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3f3a7dcced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33f3a7dcced_0_5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i="1"/>
              <a:t>Polaroid v. Polaroid</a:t>
            </a:r>
            <a:endParaRPr/>
          </a:p>
        </p:txBody>
      </p:sp>
      <p:sp>
        <p:nvSpPr>
          <p:cNvPr id="513" name="Google Shape;513;g33f3a7dcced_0_5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3f3a7dcced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33f3a7dcced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3f3a7dcced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33f3a7dcced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3f3a7dcced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33f3a7dcced_0_8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i="1"/>
              <a:t>Polaroid v. Polaroid</a:t>
            </a:r>
            <a:endParaRPr/>
          </a:p>
        </p:txBody>
      </p:sp>
      <p:sp>
        <p:nvSpPr>
          <p:cNvPr id="558" name="Google Shape;558;g33f3a7dcced_0_8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3f3a7dcced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g33f3a7dcced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3f3a7dcced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3f3a7dcced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3f3a7dcced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33f3a7dcced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3f3a7dcced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0" name="Google Shape;580;g33f3a7dcced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3f3a7dcced_0_8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3f3a7dcced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3f3a7dcced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g33f3a7dcced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3f3a7dcced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33f3a7dcced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3f3a7dcced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33f3a7dcced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33f3a7dcced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3" name="Google Shape;603;g33f3a7dcced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3f3a7dcced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g33f3a7dcced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d1bd43e9c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d1bd43e9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d1bd43e9c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d1bd43e9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d1bd43e9c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d1bd43e9c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d1bd43e9c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d1bd43e9c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d1bd43e9c8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d1bd43e9c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d1bd43e9c8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d1bd43e9c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23850" algn="ctr">
              <a:spcBef>
                <a:spcPts val="0"/>
              </a:spcBef>
              <a:spcAft>
                <a:spcPts val="0"/>
              </a:spcAft>
              <a:buSzPts val="1500"/>
              <a:buChar char="●"/>
              <a:defRPr/>
            </a:lvl1pPr>
            <a:lvl2pPr marL="914400" lvl="1" indent="-317500" algn="ctr">
              <a:spcBef>
                <a:spcPts val="0"/>
              </a:spcBef>
              <a:spcAft>
                <a:spcPts val="0"/>
              </a:spcAft>
              <a:buSzPts val="1400"/>
              <a:buChar char="○"/>
              <a:defRPr/>
            </a:lvl2pPr>
            <a:lvl3pPr marL="1371600" lvl="2" indent="-311150" algn="ctr">
              <a:spcBef>
                <a:spcPts val="0"/>
              </a:spcBef>
              <a:spcAft>
                <a:spcPts val="0"/>
              </a:spcAft>
              <a:buSzPts val="1300"/>
              <a:buChar char="■"/>
              <a:defRPr/>
            </a:lvl3pPr>
            <a:lvl4pPr marL="1828800" lvl="3" indent="-304800" algn="ctr">
              <a:spcBef>
                <a:spcPts val="0"/>
              </a:spcBef>
              <a:spcAft>
                <a:spcPts val="0"/>
              </a:spcAft>
              <a:buSzPts val="1200"/>
              <a:buChar char="●"/>
              <a:defRPr/>
            </a:lvl4pPr>
            <a:lvl5pPr marL="2286000" lvl="4" indent="-298450" algn="ctr">
              <a:spcBef>
                <a:spcPts val="0"/>
              </a:spcBef>
              <a:spcAft>
                <a:spcPts val="0"/>
              </a:spcAft>
              <a:buSzPts val="1100"/>
              <a:buChar char="○"/>
              <a:defRPr/>
            </a:lvl5pPr>
            <a:lvl6pPr marL="2743200" lvl="5" indent="-292100" algn="ctr">
              <a:spcBef>
                <a:spcPts val="0"/>
              </a:spcBef>
              <a:spcAft>
                <a:spcPts val="0"/>
              </a:spcAft>
              <a:buSzPts val="1000"/>
              <a:buChar char="■"/>
              <a:defRPr/>
            </a:lvl6pPr>
            <a:lvl7pPr marL="3200400" lvl="6" indent="-285750" algn="ctr">
              <a:spcBef>
                <a:spcPts val="0"/>
              </a:spcBef>
              <a:spcAft>
                <a:spcPts val="0"/>
              </a:spcAft>
              <a:buSzPts val="900"/>
              <a:buChar char="●"/>
              <a:defRPr/>
            </a:lvl7pPr>
            <a:lvl8pPr marL="3657600" lvl="7" indent="-279400" algn="ctr">
              <a:spcBef>
                <a:spcPts val="0"/>
              </a:spcBef>
              <a:spcAft>
                <a:spcPts val="0"/>
              </a:spcAft>
              <a:buSzPts val="800"/>
              <a:buChar char="○"/>
              <a:defRPr/>
            </a:lvl8pPr>
            <a:lvl9pPr marL="4114800" lvl="8" indent="-273050" algn="ctr">
              <a:spcBef>
                <a:spcPts val="0"/>
              </a:spcBef>
              <a:spcAft>
                <a:spcPts val="0"/>
              </a:spcAft>
              <a:buSzPts val="7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4" name="Google Shape;54;p13"/>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5" name="Google Shape;55;p13"/>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6" name="Google Shape;56;p13"/>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7" name="Google Shape;57;p13"/>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8" name="Google Shape;58;p13"/>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2" name="Google Shape;62;p14"/>
          <p:cNvSpPr>
            <a:spLocks noGrp="1"/>
          </p:cNvSpPr>
          <p:nvPr>
            <p:ph type="pic" idx="2"/>
          </p:nvPr>
        </p:nvSpPr>
        <p:spPr>
          <a:xfrm>
            <a:off x="4992024" y="1152775"/>
            <a:ext cx="3840300" cy="3416400"/>
          </a:xfrm>
          <a:prstGeom prst="rect">
            <a:avLst/>
          </a:prstGeom>
          <a:noFill/>
          <a:ln>
            <a:noFill/>
          </a:ln>
        </p:spPr>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4"/>
        <p:cNvGrpSpPr/>
        <p:nvPr/>
      </p:nvGrpSpPr>
      <p:grpSpPr>
        <a:xfrm>
          <a:off x="0" y="0"/>
          <a:ext cx="0" cy="0"/>
          <a:chOff x="0" y="0"/>
          <a:chExt cx="0" cy="0"/>
        </a:xfrm>
      </p:grpSpPr>
      <p:sp>
        <p:nvSpPr>
          <p:cNvPr id="65" name="Google Shape;6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5"/>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7" name="Google Shape;67;p15"/>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8" name="Google Shape;68;p15"/>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69" name="Google Shape;69;p15"/>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0" name="Google Shape;70;p15"/>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4" name="Google Shape;74;p16"/>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5" name="Google Shape;75;p16"/>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76" name="Google Shape;76;p16"/>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7" name="Google Shape;77;p16"/>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8" name="Google Shape;78;p16"/>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 name="Google Shape;79;p16"/>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80"/>
        <p:cNvGrpSpPr/>
        <p:nvPr/>
      </p:nvGrpSpPr>
      <p:grpSpPr>
        <a:xfrm>
          <a:off x="0" y="0"/>
          <a:ext cx="0" cy="0"/>
          <a:chOff x="0" y="0"/>
          <a:chExt cx="0" cy="0"/>
        </a:xfrm>
      </p:grpSpPr>
      <p:sp>
        <p:nvSpPr>
          <p:cNvPr id="81" name="Google Shape;8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7"/>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3" name="Google Shape;83;p17"/>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4" name="Google Shape;84;p17"/>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5" name="Google Shape;85;p17"/>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86" name="Google Shape;86;p17"/>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7" name="Google Shape;87;p17"/>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8" name="Google Shape;88;p17"/>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9" name="Google Shape;89;p17"/>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90" name="Google Shape;90;p17"/>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8"/>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7" name="Google Shape;97;p19"/>
          <p:cNvSpPr>
            <a:spLocks noGrp="1"/>
          </p:cNvSpPr>
          <p:nvPr>
            <p:ph type="pic" idx="2"/>
          </p:nvPr>
        </p:nvSpPr>
        <p:spPr>
          <a:xfrm>
            <a:off x="4804825" y="1133300"/>
            <a:ext cx="4027500" cy="2392800"/>
          </a:xfrm>
          <a:prstGeom prst="rect">
            <a:avLst/>
          </a:prstGeom>
          <a:noFill/>
          <a:ln>
            <a:noFill/>
          </a:ln>
        </p:spPr>
      </p:sp>
      <p:sp>
        <p:nvSpPr>
          <p:cNvPr id="98" name="Google Shape;98;p19"/>
          <p:cNvSpPr>
            <a:spLocks noGrp="1"/>
          </p:cNvSpPr>
          <p:nvPr>
            <p:ph type="pic" idx="3"/>
          </p:nvPr>
        </p:nvSpPr>
        <p:spPr>
          <a:xfrm>
            <a:off x="311725" y="1133300"/>
            <a:ext cx="4027500" cy="2392800"/>
          </a:xfrm>
          <a:prstGeom prst="rect">
            <a:avLst/>
          </a:prstGeom>
          <a:noFill/>
          <a:ln>
            <a:noFill/>
          </a:ln>
        </p:spPr>
      </p:sp>
      <p:sp>
        <p:nvSpPr>
          <p:cNvPr id="99" name="Google Shape;99;p19"/>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0" name="Google Shape;10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3" name="Google Shape;103;p19"/>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6" name="Google Shape;106;p20"/>
          <p:cNvSpPr>
            <a:spLocks noGrp="1"/>
          </p:cNvSpPr>
          <p:nvPr>
            <p:ph type="pic" idx="2"/>
          </p:nvPr>
        </p:nvSpPr>
        <p:spPr>
          <a:xfrm>
            <a:off x="6205225" y="1128325"/>
            <a:ext cx="2627100" cy="2273100"/>
          </a:xfrm>
          <a:prstGeom prst="rect">
            <a:avLst/>
          </a:prstGeom>
          <a:noFill/>
          <a:ln>
            <a:noFill/>
          </a:ln>
        </p:spPr>
      </p:sp>
      <p:sp>
        <p:nvSpPr>
          <p:cNvPr id="107" name="Google Shape;107;p20"/>
          <p:cNvSpPr>
            <a:spLocks noGrp="1"/>
          </p:cNvSpPr>
          <p:nvPr>
            <p:ph type="pic" idx="3"/>
          </p:nvPr>
        </p:nvSpPr>
        <p:spPr>
          <a:xfrm>
            <a:off x="311725" y="1128325"/>
            <a:ext cx="2627100" cy="2273100"/>
          </a:xfrm>
          <a:prstGeom prst="rect">
            <a:avLst/>
          </a:prstGeom>
          <a:noFill/>
          <a:ln>
            <a:noFill/>
          </a:ln>
        </p:spPr>
      </p:sp>
      <p:sp>
        <p:nvSpPr>
          <p:cNvPr id="108" name="Google Shape;108;p20"/>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09" name="Google Shape;109;p20"/>
          <p:cNvSpPr>
            <a:spLocks noGrp="1"/>
          </p:cNvSpPr>
          <p:nvPr>
            <p:ph type="pic" idx="5"/>
          </p:nvPr>
        </p:nvSpPr>
        <p:spPr>
          <a:xfrm>
            <a:off x="3255250" y="1128325"/>
            <a:ext cx="2627100" cy="2273100"/>
          </a:xfrm>
          <a:prstGeom prst="rect">
            <a:avLst/>
          </a:prstGeom>
          <a:noFill/>
          <a:ln>
            <a:noFill/>
          </a:ln>
        </p:spPr>
      </p:sp>
      <p:sp>
        <p:nvSpPr>
          <p:cNvPr id="110" name="Google Shape;110;p20"/>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1" name="Google Shape;11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4" name="Google Shape;114;p20"/>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15" name="Google Shape;115;p20"/>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311700" y="445025"/>
            <a:ext cx="8520600" cy="4218300"/>
          </a:xfrm>
          <a:prstGeom prst="rect">
            <a:avLst/>
          </a:prstGeom>
          <a:noFill/>
          <a:ln>
            <a:noFill/>
          </a:ln>
        </p:spPr>
      </p:sp>
      <p:sp>
        <p:nvSpPr>
          <p:cNvPr id="118" name="Google Shape;11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19"/>
        <p:cNvGrpSpPr/>
        <p:nvPr/>
      </p:nvGrpSpPr>
      <p:grpSpPr>
        <a:xfrm>
          <a:off x="0" y="0"/>
          <a:ext cx="0" cy="0"/>
          <a:chOff x="0" y="0"/>
          <a:chExt cx="0" cy="0"/>
        </a:xfrm>
      </p:grpSpPr>
      <p:sp>
        <p:nvSpPr>
          <p:cNvPr id="120" name="Google Shape;12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22"/>
          <p:cNvSpPr>
            <a:spLocks noGrp="1"/>
          </p:cNvSpPr>
          <p:nvPr>
            <p:ph type="pic" idx="2"/>
          </p:nvPr>
        </p:nvSpPr>
        <p:spPr>
          <a:xfrm>
            <a:off x="3389600" y="118913"/>
            <a:ext cx="1643700" cy="1535100"/>
          </a:xfrm>
          <a:prstGeom prst="rect">
            <a:avLst/>
          </a:prstGeom>
          <a:noFill/>
          <a:ln>
            <a:noFill/>
          </a:ln>
        </p:spPr>
      </p:sp>
      <p:sp>
        <p:nvSpPr>
          <p:cNvPr id="122" name="Google Shape;122;p22"/>
          <p:cNvSpPr>
            <a:spLocks noGrp="1"/>
          </p:cNvSpPr>
          <p:nvPr>
            <p:ph type="pic" idx="3"/>
          </p:nvPr>
        </p:nvSpPr>
        <p:spPr>
          <a:xfrm>
            <a:off x="5195935" y="118913"/>
            <a:ext cx="1643700" cy="1535100"/>
          </a:xfrm>
          <a:prstGeom prst="rect">
            <a:avLst/>
          </a:prstGeom>
          <a:noFill/>
          <a:ln>
            <a:noFill/>
          </a:ln>
        </p:spPr>
      </p:sp>
      <p:sp>
        <p:nvSpPr>
          <p:cNvPr id="123" name="Google Shape;123;p22"/>
          <p:cNvSpPr>
            <a:spLocks noGrp="1"/>
          </p:cNvSpPr>
          <p:nvPr>
            <p:ph type="pic" idx="4"/>
          </p:nvPr>
        </p:nvSpPr>
        <p:spPr>
          <a:xfrm>
            <a:off x="7002270" y="118913"/>
            <a:ext cx="1643700" cy="1535100"/>
          </a:xfrm>
          <a:prstGeom prst="rect">
            <a:avLst/>
          </a:prstGeom>
          <a:noFill/>
          <a:ln>
            <a:noFill/>
          </a:ln>
        </p:spPr>
      </p:sp>
      <p:sp>
        <p:nvSpPr>
          <p:cNvPr id="124" name="Google Shape;124;p22"/>
          <p:cNvSpPr>
            <a:spLocks noGrp="1"/>
          </p:cNvSpPr>
          <p:nvPr>
            <p:ph type="pic" idx="5"/>
          </p:nvPr>
        </p:nvSpPr>
        <p:spPr>
          <a:xfrm>
            <a:off x="3389588" y="1804212"/>
            <a:ext cx="1643700" cy="1535100"/>
          </a:xfrm>
          <a:prstGeom prst="rect">
            <a:avLst/>
          </a:prstGeom>
          <a:noFill/>
          <a:ln>
            <a:noFill/>
          </a:ln>
        </p:spPr>
      </p:sp>
      <p:sp>
        <p:nvSpPr>
          <p:cNvPr id="125" name="Google Shape;125;p22"/>
          <p:cNvSpPr>
            <a:spLocks noGrp="1"/>
          </p:cNvSpPr>
          <p:nvPr>
            <p:ph type="pic" idx="6"/>
          </p:nvPr>
        </p:nvSpPr>
        <p:spPr>
          <a:xfrm>
            <a:off x="5195922" y="1804212"/>
            <a:ext cx="1643700" cy="1535100"/>
          </a:xfrm>
          <a:prstGeom prst="rect">
            <a:avLst/>
          </a:prstGeom>
          <a:noFill/>
          <a:ln>
            <a:noFill/>
          </a:ln>
        </p:spPr>
      </p:sp>
      <p:sp>
        <p:nvSpPr>
          <p:cNvPr id="126" name="Google Shape;126;p22"/>
          <p:cNvSpPr>
            <a:spLocks noGrp="1"/>
          </p:cNvSpPr>
          <p:nvPr>
            <p:ph type="pic" idx="7"/>
          </p:nvPr>
        </p:nvSpPr>
        <p:spPr>
          <a:xfrm>
            <a:off x="7002257" y="1804212"/>
            <a:ext cx="1643700" cy="1535100"/>
          </a:xfrm>
          <a:prstGeom prst="rect">
            <a:avLst/>
          </a:prstGeom>
          <a:noFill/>
          <a:ln>
            <a:noFill/>
          </a:ln>
        </p:spPr>
      </p:sp>
      <p:sp>
        <p:nvSpPr>
          <p:cNvPr id="127" name="Google Shape;127;p22"/>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2"/>
          <p:cNvSpPr>
            <a:spLocks noGrp="1"/>
          </p:cNvSpPr>
          <p:nvPr>
            <p:ph type="pic" idx="8"/>
          </p:nvPr>
        </p:nvSpPr>
        <p:spPr>
          <a:xfrm>
            <a:off x="3389588" y="3489487"/>
            <a:ext cx="1643700" cy="1535100"/>
          </a:xfrm>
          <a:prstGeom prst="rect">
            <a:avLst/>
          </a:prstGeom>
          <a:noFill/>
          <a:ln>
            <a:noFill/>
          </a:ln>
        </p:spPr>
      </p:sp>
      <p:sp>
        <p:nvSpPr>
          <p:cNvPr id="129" name="Google Shape;129;p22"/>
          <p:cNvSpPr>
            <a:spLocks noGrp="1"/>
          </p:cNvSpPr>
          <p:nvPr>
            <p:ph type="pic" idx="9"/>
          </p:nvPr>
        </p:nvSpPr>
        <p:spPr>
          <a:xfrm>
            <a:off x="5195922" y="3489487"/>
            <a:ext cx="1643700" cy="1535100"/>
          </a:xfrm>
          <a:prstGeom prst="rect">
            <a:avLst/>
          </a:prstGeom>
          <a:noFill/>
          <a:ln>
            <a:noFill/>
          </a:ln>
        </p:spPr>
      </p:sp>
      <p:sp>
        <p:nvSpPr>
          <p:cNvPr id="130" name="Google Shape;130;p22"/>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BLANK_1">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133" name="Google Shape;133;p2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4"/>
              </a:buClr>
              <a:buSzPts val="12800"/>
              <a:buNone/>
              <a:defRPr sz="12800">
                <a:solidFill>
                  <a:schemeClr val="accent4"/>
                </a:solidFill>
              </a:defRPr>
            </a:lvl1pPr>
            <a:lvl2pPr lvl="1"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2pPr>
            <a:lvl3pPr lvl="2"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3pPr>
            <a:lvl4pPr lvl="3"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4pPr>
            <a:lvl5pPr lvl="4"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5pPr>
            <a:lvl6pPr lvl="5"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6pPr>
            <a:lvl7pPr lvl="6"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7pPr>
            <a:lvl8pPr lvl="7"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8pPr>
            <a:lvl9pPr lvl="8" algn="ctr">
              <a:spcBef>
                <a:spcPts val="0"/>
              </a:spcBef>
              <a:spcAft>
                <a:spcPts val="0"/>
              </a:spcAft>
              <a:buClr>
                <a:schemeClr val="accent3"/>
              </a:buClr>
              <a:buSzPts val="12800"/>
              <a:buNone/>
              <a:defRPr sz="12800">
                <a:solidFill>
                  <a:schemeClr val="accent3"/>
                </a:solidFill>
                <a:latin typeface="Barlow Light"/>
                <a:ea typeface="Barlow Light"/>
                <a:cs typeface="Barlow Light"/>
                <a:sym typeface="Barlow Light"/>
              </a:defRPr>
            </a:lvl9pPr>
          </a:lstStyle>
          <a:p>
            <a:endParaRPr/>
          </a:p>
        </p:txBody>
      </p:sp>
      <p:sp>
        <p:nvSpPr>
          <p:cNvPr id="134" name="Google Shape;134;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7">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secHead">
  <p:cSld name="SECTION_HEADER">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32850" y="1124700"/>
            <a:ext cx="7878300" cy="1741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5400"/>
              <a:buFont typeface="Hepta Slab"/>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a:off x="4064100" y="4335200"/>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138" name="Google Shape;138;p24"/>
          <p:cNvSpPr txBox="1">
            <a:spLocks noGrp="1"/>
          </p:cNvSpPr>
          <p:nvPr>
            <p:ph type="subTitle" idx="2"/>
          </p:nvPr>
        </p:nvSpPr>
        <p:spPr>
          <a:xfrm>
            <a:off x="2857500" y="2902000"/>
            <a:ext cx="3765600" cy="934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2600"/>
              <a:buNone/>
              <a:defRPr sz="2600">
                <a:solidFill>
                  <a:schemeClr val="dk2"/>
                </a:solidFill>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39" name="Google Shape;139;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Agenda / Content" type="tx">
  <p:cSld name="TITLE_AND_BODY">
    <p:bg>
      <p:bgPr>
        <a:solidFill>
          <a:schemeClr val="accent4"/>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subTitle" idx="1"/>
          </p:nvPr>
        </p:nvSpPr>
        <p:spPr>
          <a:xfrm>
            <a:off x="475075" y="309225"/>
            <a:ext cx="3655200" cy="357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2pPr>
            <a:lvl3pPr lvl="2">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3pPr>
            <a:lvl4pPr lvl="3">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4pPr>
            <a:lvl5pPr lvl="4">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5pPr>
            <a:lvl6pPr lvl="5">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6pPr>
            <a:lvl7pPr lvl="6">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7pPr>
            <a:lvl8pPr lvl="7">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8pPr>
            <a:lvl9pPr lvl="8">
              <a:spcBef>
                <a:spcPts val="0"/>
              </a:spcBef>
              <a:spcAft>
                <a:spcPts val="0"/>
              </a:spcAft>
              <a:buClr>
                <a:schemeClr val="accent3"/>
              </a:buClr>
              <a:buSzPts val="1400"/>
              <a:buNone/>
              <a:defRPr>
                <a:solidFill>
                  <a:schemeClr val="accent3"/>
                </a:solidFill>
                <a:latin typeface="Barlow Light"/>
                <a:ea typeface="Barlow Light"/>
                <a:cs typeface="Barlow Light"/>
                <a:sym typeface="Barlow Light"/>
              </a:defRPr>
            </a:lvl9pPr>
          </a:lstStyle>
          <a:p>
            <a:endParaRPr/>
          </a:p>
        </p:txBody>
      </p:sp>
      <p:sp>
        <p:nvSpPr>
          <p:cNvPr id="142" name="Google Shape;142;p25"/>
          <p:cNvSpPr txBox="1">
            <a:spLocks noGrp="1"/>
          </p:cNvSpPr>
          <p:nvPr>
            <p:ph type="body" idx="2"/>
          </p:nvPr>
        </p:nvSpPr>
        <p:spPr>
          <a:xfrm>
            <a:off x="711097"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3" name="Google Shape;143;p25"/>
          <p:cNvSpPr txBox="1">
            <a:spLocks noGrp="1"/>
          </p:cNvSpPr>
          <p:nvPr>
            <p:ph type="subTitle" idx="3"/>
          </p:nvPr>
        </p:nvSpPr>
        <p:spPr>
          <a:xfrm>
            <a:off x="1699221"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4" name="Google Shape;144;p25"/>
          <p:cNvSpPr txBox="1">
            <a:spLocks noGrp="1"/>
          </p:cNvSpPr>
          <p:nvPr>
            <p:ph type="body" idx="4"/>
          </p:nvPr>
        </p:nvSpPr>
        <p:spPr>
          <a:xfrm>
            <a:off x="2285797"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5" name="Google Shape;145;p25"/>
          <p:cNvSpPr txBox="1">
            <a:spLocks noGrp="1"/>
          </p:cNvSpPr>
          <p:nvPr>
            <p:ph type="body" idx="5"/>
          </p:nvPr>
        </p:nvSpPr>
        <p:spPr>
          <a:xfrm>
            <a:off x="711097"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6" name="Google Shape;146;p25"/>
          <p:cNvSpPr txBox="1">
            <a:spLocks noGrp="1"/>
          </p:cNvSpPr>
          <p:nvPr>
            <p:ph type="subTitle" idx="6"/>
          </p:nvPr>
        </p:nvSpPr>
        <p:spPr>
          <a:xfrm>
            <a:off x="1699221"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47" name="Google Shape;147;p25"/>
          <p:cNvSpPr txBox="1">
            <a:spLocks noGrp="1"/>
          </p:cNvSpPr>
          <p:nvPr>
            <p:ph type="body" idx="7"/>
          </p:nvPr>
        </p:nvSpPr>
        <p:spPr>
          <a:xfrm>
            <a:off x="2285797"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48" name="Google Shape;148;p25"/>
          <p:cNvSpPr txBox="1">
            <a:spLocks noGrp="1"/>
          </p:cNvSpPr>
          <p:nvPr>
            <p:ph type="body" idx="8"/>
          </p:nvPr>
        </p:nvSpPr>
        <p:spPr>
          <a:xfrm>
            <a:off x="711097"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49" name="Google Shape;149;p25"/>
          <p:cNvSpPr txBox="1">
            <a:spLocks noGrp="1"/>
          </p:cNvSpPr>
          <p:nvPr>
            <p:ph type="subTitle" idx="9"/>
          </p:nvPr>
        </p:nvSpPr>
        <p:spPr>
          <a:xfrm>
            <a:off x="1699221"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0" name="Google Shape;150;p25"/>
          <p:cNvSpPr txBox="1">
            <a:spLocks noGrp="1"/>
          </p:cNvSpPr>
          <p:nvPr>
            <p:ph type="body" idx="13"/>
          </p:nvPr>
        </p:nvSpPr>
        <p:spPr>
          <a:xfrm>
            <a:off x="2285797"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1" name="Google Shape;151;p25"/>
          <p:cNvSpPr txBox="1">
            <a:spLocks noGrp="1"/>
          </p:cNvSpPr>
          <p:nvPr>
            <p:ph type="body" idx="14"/>
          </p:nvPr>
        </p:nvSpPr>
        <p:spPr>
          <a:xfrm>
            <a:off x="4746581" y="980554"/>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2" name="Google Shape;152;p25"/>
          <p:cNvSpPr txBox="1">
            <a:spLocks noGrp="1"/>
          </p:cNvSpPr>
          <p:nvPr>
            <p:ph type="subTitle" idx="15"/>
          </p:nvPr>
        </p:nvSpPr>
        <p:spPr>
          <a:xfrm>
            <a:off x="5734705" y="980279"/>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3" name="Google Shape;153;p25"/>
          <p:cNvSpPr txBox="1">
            <a:spLocks noGrp="1"/>
          </p:cNvSpPr>
          <p:nvPr>
            <p:ph type="body" idx="16"/>
          </p:nvPr>
        </p:nvSpPr>
        <p:spPr>
          <a:xfrm>
            <a:off x="6321281" y="1226054"/>
            <a:ext cx="1775700" cy="1108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4" name="Google Shape;154;p25"/>
          <p:cNvSpPr txBox="1">
            <a:spLocks noGrp="1"/>
          </p:cNvSpPr>
          <p:nvPr>
            <p:ph type="body" idx="17"/>
          </p:nvPr>
        </p:nvSpPr>
        <p:spPr>
          <a:xfrm>
            <a:off x="4746581" y="2222666"/>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5" name="Google Shape;155;p25"/>
          <p:cNvSpPr txBox="1">
            <a:spLocks noGrp="1"/>
          </p:cNvSpPr>
          <p:nvPr>
            <p:ph type="subTitle" idx="18"/>
          </p:nvPr>
        </p:nvSpPr>
        <p:spPr>
          <a:xfrm>
            <a:off x="5734705" y="2222391"/>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6" name="Google Shape;156;p25"/>
          <p:cNvSpPr txBox="1">
            <a:spLocks noGrp="1"/>
          </p:cNvSpPr>
          <p:nvPr>
            <p:ph type="body" idx="19"/>
          </p:nvPr>
        </p:nvSpPr>
        <p:spPr>
          <a:xfrm>
            <a:off x="6321281" y="2468166"/>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57" name="Google Shape;157;p25"/>
          <p:cNvSpPr txBox="1">
            <a:spLocks noGrp="1"/>
          </p:cNvSpPr>
          <p:nvPr>
            <p:ph type="body" idx="20"/>
          </p:nvPr>
        </p:nvSpPr>
        <p:spPr>
          <a:xfrm>
            <a:off x="4746581" y="3219093"/>
            <a:ext cx="926100" cy="474000"/>
          </a:xfrm>
          <a:prstGeom prst="rect">
            <a:avLst/>
          </a:prstGeom>
        </p:spPr>
        <p:txBody>
          <a:bodyPr spcFirstLastPara="1" wrap="square" lIns="91425" tIns="91425" rIns="91425" bIns="91425" anchor="t" anchorCtr="0">
            <a:noAutofit/>
          </a:bodyPr>
          <a:lstStyle>
            <a:lvl1pPr marL="457200" lvl="0" indent="-406400" algn="r">
              <a:lnSpc>
                <a:spcPct val="80000"/>
              </a:lnSpc>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317500">
              <a:lnSpc>
                <a:spcPct val="80000"/>
              </a:lnSpc>
              <a:spcBef>
                <a:spcPts val="0"/>
              </a:spcBef>
              <a:spcAft>
                <a:spcPts val="0"/>
              </a:spcAft>
              <a:buClr>
                <a:schemeClr val="accent3"/>
              </a:buClr>
              <a:buSzPts val="1400"/>
              <a:buFont typeface="Barlow ExtraLight"/>
              <a:buChar char="○"/>
              <a:defRPr>
                <a:solidFill>
                  <a:schemeClr val="accent3"/>
                </a:solidFill>
                <a:latin typeface="Barlow ExtraLight"/>
                <a:ea typeface="Barlow ExtraLight"/>
                <a:cs typeface="Barlow ExtraLight"/>
                <a:sym typeface="Barlow ExtraLight"/>
              </a:defRPr>
            </a:lvl2pPr>
            <a:lvl3pPr marL="1371600" lvl="2" indent="-311150">
              <a:lnSpc>
                <a:spcPct val="80000"/>
              </a:lnSpc>
              <a:spcBef>
                <a:spcPts val="0"/>
              </a:spcBef>
              <a:spcAft>
                <a:spcPts val="0"/>
              </a:spcAft>
              <a:buClr>
                <a:schemeClr val="accent3"/>
              </a:buClr>
              <a:buSzPts val="1300"/>
              <a:buFont typeface="Barlow ExtraLight"/>
              <a:buChar char="■"/>
              <a:defRPr>
                <a:solidFill>
                  <a:schemeClr val="accent3"/>
                </a:solidFill>
                <a:latin typeface="Barlow ExtraLight"/>
                <a:ea typeface="Barlow ExtraLight"/>
                <a:cs typeface="Barlow ExtraLight"/>
                <a:sym typeface="Barlow ExtraLight"/>
              </a:defRPr>
            </a:lvl3pPr>
            <a:lvl4pPr marL="1828800" lvl="3" indent="-304800">
              <a:lnSpc>
                <a:spcPct val="80000"/>
              </a:lnSpc>
              <a:spcBef>
                <a:spcPts val="0"/>
              </a:spcBef>
              <a:spcAft>
                <a:spcPts val="0"/>
              </a:spcAft>
              <a:buClr>
                <a:schemeClr val="accent3"/>
              </a:buClr>
              <a:buSzPts val="1200"/>
              <a:buFont typeface="Barlow ExtraLight"/>
              <a:buChar char="●"/>
              <a:defRPr>
                <a:solidFill>
                  <a:schemeClr val="accent3"/>
                </a:solidFill>
                <a:latin typeface="Barlow ExtraLight"/>
                <a:ea typeface="Barlow ExtraLight"/>
                <a:cs typeface="Barlow ExtraLight"/>
                <a:sym typeface="Barlow ExtraLight"/>
              </a:defRPr>
            </a:lvl4pPr>
            <a:lvl5pPr marL="2286000" lvl="4" indent="-298450">
              <a:lnSpc>
                <a:spcPct val="80000"/>
              </a:lnSpc>
              <a:spcBef>
                <a:spcPts val="0"/>
              </a:spcBef>
              <a:spcAft>
                <a:spcPts val="0"/>
              </a:spcAft>
              <a:buClr>
                <a:schemeClr val="accent3"/>
              </a:buClr>
              <a:buSzPts val="1100"/>
              <a:buFont typeface="Barlow ExtraLight"/>
              <a:buChar char="○"/>
              <a:defRPr>
                <a:solidFill>
                  <a:schemeClr val="accent3"/>
                </a:solidFill>
                <a:latin typeface="Barlow ExtraLight"/>
                <a:ea typeface="Barlow ExtraLight"/>
                <a:cs typeface="Barlow ExtraLight"/>
                <a:sym typeface="Barlow ExtraLight"/>
              </a:defRPr>
            </a:lvl5pPr>
            <a:lvl6pPr marL="2743200" lvl="5" indent="-292100">
              <a:lnSpc>
                <a:spcPct val="80000"/>
              </a:lnSpc>
              <a:spcBef>
                <a:spcPts val="0"/>
              </a:spcBef>
              <a:spcAft>
                <a:spcPts val="0"/>
              </a:spcAft>
              <a:buClr>
                <a:schemeClr val="accent3"/>
              </a:buClr>
              <a:buSzPts val="1000"/>
              <a:buFont typeface="Barlow ExtraLight"/>
              <a:buChar char="■"/>
              <a:defRPr>
                <a:solidFill>
                  <a:schemeClr val="accent3"/>
                </a:solidFill>
                <a:latin typeface="Barlow ExtraLight"/>
                <a:ea typeface="Barlow ExtraLight"/>
                <a:cs typeface="Barlow ExtraLight"/>
                <a:sym typeface="Barlow ExtraLight"/>
              </a:defRPr>
            </a:lvl6pPr>
            <a:lvl7pPr marL="3200400" lvl="6" indent="-285750">
              <a:lnSpc>
                <a:spcPct val="80000"/>
              </a:lnSpc>
              <a:spcBef>
                <a:spcPts val="0"/>
              </a:spcBef>
              <a:spcAft>
                <a:spcPts val="0"/>
              </a:spcAft>
              <a:buClr>
                <a:schemeClr val="accent3"/>
              </a:buClr>
              <a:buSzPts val="900"/>
              <a:buFont typeface="Barlow ExtraLight"/>
              <a:buChar char="●"/>
              <a:defRPr>
                <a:solidFill>
                  <a:schemeClr val="accent3"/>
                </a:solidFill>
                <a:latin typeface="Barlow ExtraLight"/>
                <a:ea typeface="Barlow ExtraLight"/>
                <a:cs typeface="Barlow ExtraLight"/>
                <a:sym typeface="Barlow ExtraLight"/>
              </a:defRPr>
            </a:lvl7pPr>
            <a:lvl8pPr marL="3657600" lvl="7" indent="-279400">
              <a:lnSpc>
                <a:spcPct val="80000"/>
              </a:lnSpc>
              <a:spcBef>
                <a:spcPts val="0"/>
              </a:spcBef>
              <a:spcAft>
                <a:spcPts val="0"/>
              </a:spcAft>
              <a:buClr>
                <a:schemeClr val="accent3"/>
              </a:buClr>
              <a:buSzPts val="800"/>
              <a:buFont typeface="Barlow ExtraLight"/>
              <a:buChar char="○"/>
              <a:defRPr>
                <a:solidFill>
                  <a:schemeClr val="accent3"/>
                </a:solidFill>
                <a:latin typeface="Barlow ExtraLight"/>
                <a:ea typeface="Barlow ExtraLight"/>
                <a:cs typeface="Barlow ExtraLight"/>
                <a:sym typeface="Barlow ExtraLight"/>
              </a:defRPr>
            </a:lvl8pPr>
            <a:lvl9pPr marL="4114800" lvl="8" indent="-273050">
              <a:lnSpc>
                <a:spcPct val="80000"/>
              </a:lnSpc>
              <a:spcBef>
                <a:spcPts val="0"/>
              </a:spcBef>
              <a:spcAft>
                <a:spcPts val="0"/>
              </a:spcAft>
              <a:buClr>
                <a:schemeClr val="accent3"/>
              </a:buClr>
              <a:buSzPts val="700"/>
              <a:buFont typeface="Barlow ExtraLight"/>
              <a:buChar char="■"/>
              <a:defRPr>
                <a:solidFill>
                  <a:schemeClr val="accent3"/>
                </a:solidFill>
                <a:latin typeface="Barlow ExtraLight"/>
                <a:ea typeface="Barlow ExtraLight"/>
                <a:cs typeface="Barlow ExtraLight"/>
                <a:sym typeface="Barlow ExtraLight"/>
              </a:defRPr>
            </a:lvl9pPr>
          </a:lstStyle>
          <a:p>
            <a:endParaRPr/>
          </a:p>
        </p:txBody>
      </p:sp>
      <p:sp>
        <p:nvSpPr>
          <p:cNvPr id="158" name="Google Shape;158;p25"/>
          <p:cNvSpPr txBox="1">
            <a:spLocks noGrp="1"/>
          </p:cNvSpPr>
          <p:nvPr>
            <p:ph type="subTitle" idx="21"/>
          </p:nvPr>
        </p:nvSpPr>
        <p:spPr>
          <a:xfrm>
            <a:off x="5734705" y="3218818"/>
            <a:ext cx="2362200" cy="474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159" name="Google Shape;159;p25"/>
          <p:cNvSpPr txBox="1">
            <a:spLocks noGrp="1"/>
          </p:cNvSpPr>
          <p:nvPr>
            <p:ph type="body" idx="22"/>
          </p:nvPr>
        </p:nvSpPr>
        <p:spPr>
          <a:xfrm>
            <a:off x="6321281" y="3464593"/>
            <a:ext cx="1775700" cy="843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0" name="Google Shape;160;p2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60">
          <p15:clr>
            <a:srgbClr val="E46962"/>
          </p15:clr>
        </p15:guide>
        <p15:guide id="3" orient="horz" pos="104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 Image" type="twoColTx">
  <p:cSld name="TITLE_AND_TWO_COLUMNS">
    <p:bg>
      <p:bgPr>
        <a:solidFill>
          <a:schemeClr val="dk1"/>
        </a:solidFill>
        <a:effectLst/>
      </p:bgPr>
    </p:bg>
    <p:spTree>
      <p:nvGrpSpPr>
        <p:cNvPr id="1" name="Shape 161"/>
        <p:cNvGrpSpPr/>
        <p:nvPr/>
      </p:nvGrpSpPr>
      <p:grpSpPr>
        <a:xfrm>
          <a:off x="0" y="0"/>
          <a:ext cx="0" cy="0"/>
          <a:chOff x="0" y="0"/>
          <a:chExt cx="0" cy="0"/>
        </a:xfrm>
      </p:grpSpPr>
      <p:sp>
        <p:nvSpPr>
          <p:cNvPr id="162" name="Google Shape;162;p26"/>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txBox="1"/>
          <p:nvPr/>
        </p:nvSpPr>
        <p:spPr>
          <a:xfrm>
            <a:off x="6262625" y="1205946"/>
            <a:ext cx="2155500" cy="3231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700" i="1">
                <a:solidFill>
                  <a:schemeClr val="lt1"/>
                </a:solidFill>
                <a:latin typeface="Barlow Medium"/>
                <a:ea typeface="Barlow Medium"/>
                <a:cs typeface="Barlow Medium"/>
                <a:sym typeface="Barlow Medium"/>
              </a:rPr>
              <a:t>Lorem ipsum dolor sit amet, consectetur adipiscing elit.</a:t>
            </a:r>
            <a:endParaRPr sz="700" i="1">
              <a:solidFill>
                <a:schemeClr val="lt1"/>
              </a:solidFill>
              <a:latin typeface="Barlow Medium"/>
              <a:ea typeface="Barlow Medium"/>
              <a:cs typeface="Barlow Medium"/>
              <a:sym typeface="Barlow Medium"/>
            </a:endParaRPr>
          </a:p>
        </p:txBody>
      </p:sp>
      <p:sp>
        <p:nvSpPr>
          <p:cNvPr id="164" name="Google Shape;164;p26"/>
          <p:cNvSpPr>
            <a:spLocks noGrp="1"/>
          </p:cNvSpPr>
          <p:nvPr>
            <p:ph type="pic" idx="2"/>
          </p:nvPr>
        </p:nvSpPr>
        <p:spPr>
          <a:xfrm>
            <a:off x="3915225" y="1631250"/>
            <a:ext cx="4441200" cy="3009900"/>
          </a:xfrm>
          <a:prstGeom prst="roundRect">
            <a:avLst>
              <a:gd name="adj" fmla="val 16667"/>
            </a:avLst>
          </a:prstGeom>
          <a:noFill/>
          <a:ln>
            <a:noFill/>
          </a:ln>
        </p:spPr>
      </p:sp>
      <p:sp>
        <p:nvSpPr>
          <p:cNvPr id="165" name="Google Shape;165;p26"/>
          <p:cNvSpPr txBox="1">
            <a:spLocks noGrp="1"/>
          </p:cNvSpPr>
          <p:nvPr>
            <p:ph type="body" idx="1"/>
          </p:nvPr>
        </p:nvSpPr>
        <p:spPr>
          <a:xfrm>
            <a:off x="791150" y="1835400"/>
            <a:ext cx="2094000" cy="8466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66" name="Google Shape;166;p26"/>
          <p:cNvSpPr txBox="1">
            <a:spLocks noGrp="1"/>
          </p:cNvSpPr>
          <p:nvPr>
            <p:ph type="subTitle" idx="3"/>
          </p:nvPr>
        </p:nvSpPr>
        <p:spPr>
          <a:xfrm>
            <a:off x="791150" y="522625"/>
            <a:ext cx="3918300" cy="100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67" name="Google Shape;167;p2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ext">
  <p:cSld name="TITLE_AND_TWO_COLUMNS_1">
    <p:bg>
      <p:bgPr>
        <a:solidFill>
          <a:schemeClr val="dk1"/>
        </a:solidFill>
        <a:effectLst/>
      </p:bgPr>
    </p:bg>
    <p:spTree>
      <p:nvGrpSpPr>
        <p:cNvPr id="1" name="Shape 168"/>
        <p:cNvGrpSpPr/>
        <p:nvPr/>
      </p:nvGrpSpPr>
      <p:grpSpPr>
        <a:xfrm>
          <a:off x="0" y="0"/>
          <a:ext cx="0" cy="0"/>
          <a:chOff x="0" y="0"/>
          <a:chExt cx="0" cy="0"/>
        </a:xfrm>
      </p:grpSpPr>
      <p:sp>
        <p:nvSpPr>
          <p:cNvPr id="169" name="Google Shape;169;p27"/>
          <p:cNvSpPr/>
          <p:nvPr/>
        </p:nvSpPr>
        <p:spPr>
          <a:xfrm>
            <a:off x="0" y="0"/>
            <a:ext cx="9144000" cy="1631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subTitle" idx="1"/>
          </p:nvPr>
        </p:nvSpPr>
        <p:spPr>
          <a:xfrm>
            <a:off x="791150" y="522625"/>
            <a:ext cx="5173200" cy="9765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3600"/>
              <a:buFont typeface="Hepta Slab Medium"/>
              <a:buNone/>
              <a:defRPr sz="3600">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71" name="Google Shape;171;p27"/>
          <p:cNvSpPr txBox="1">
            <a:spLocks noGrp="1"/>
          </p:cNvSpPr>
          <p:nvPr>
            <p:ph type="body" idx="2"/>
          </p:nvPr>
        </p:nvSpPr>
        <p:spPr>
          <a:xfrm>
            <a:off x="685450"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2" name="Google Shape;172;p27"/>
          <p:cNvSpPr txBox="1">
            <a:spLocks noGrp="1"/>
          </p:cNvSpPr>
          <p:nvPr>
            <p:ph type="body" idx="3"/>
          </p:nvPr>
        </p:nvSpPr>
        <p:spPr>
          <a:xfrm>
            <a:off x="4601077" y="2180950"/>
            <a:ext cx="3579600" cy="2385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Char char="●"/>
              <a:defRPr sz="1100">
                <a:solidFill>
                  <a:schemeClr val="lt1"/>
                </a:solidFill>
              </a:defRPr>
            </a:lvl1pPr>
            <a:lvl2pPr marL="914400" lvl="1" indent="-298450">
              <a:spcBef>
                <a:spcPts val="0"/>
              </a:spcBef>
              <a:spcAft>
                <a:spcPts val="0"/>
              </a:spcAft>
              <a:buClr>
                <a:schemeClr val="lt1"/>
              </a:buClr>
              <a:buSzPts val="1100"/>
              <a:buChar char="○"/>
              <a:defRPr sz="1100">
                <a:solidFill>
                  <a:schemeClr val="lt1"/>
                </a:solidFill>
              </a:defRPr>
            </a:lvl2pPr>
            <a:lvl3pPr marL="1371600" lvl="2" indent="-298450">
              <a:spcBef>
                <a:spcPts val="0"/>
              </a:spcBef>
              <a:spcAft>
                <a:spcPts val="0"/>
              </a:spcAft>
              <a:buClr>
                <a:schemeClr val="lt1"/>
              </a:buClr>
              <a:buSzPts val="1100"/>
              <a:buChar char="■"/>
              <a:defRPr sz="1100">
                <a:solidFill>
                  <a:schemeClr val="lt1"/>
                </a:solidFill>
              </a:defRPr>
            </a:lvl3pPr>
            <a:lvl4pPr marL="1828800" lvl="3" indent="-298450">
              <a:spcBef>
                <a:spcPts val="0"/>
              </a:spcBef>
              <a:spcAft>
                <a:spcPts val="0"/>
              </a:spcAft>
              <a:buClr>
                <a:schemeClr val="lt1"/>
              </a:buClr>
              <a:buSzPts val="1100"/>
              <a:buChar char="●"/>
              <a:defRPr sz="1100">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sz="1100">
                <a:solidFill>
                  <a:schemeClr val="lt1"/>
                </a:solidFill>
              </a:defRPr>
            </a:lvl6pPr>
            <a:lvl7pPr marL="3200400" lvl="6" indent="-298450">
              <a:spcBef>
                <a:spcPts val="0"/>
              </a:spcBef>
              <a:spcAft>
                <a:spcPts val="0"/>
              </a:spcAft>
              <a:buClr>
                <a:schemeClr val="lt1"/>
              </a:buClr>
              <a:buSzPts val="1100"/>
              <a:buChar char="●"/>
              <a:defRPr sz="1100">
                <a:solidFill>
                  <a:schemeClr val="lt1"/>
                </a:solidFill>
              </a:defRPr>
            </a:lvl7pPr>
            <a:lvl8pPr marL="3657600" lvl="7" indent="-298450">
              <a:spcBef>
                <a:spcPts val="0"/>
              </a:spcBef>
              <a:spcAft>
                <a:spcPts val="0"/>
              </a:spcAft>
              <a:buClr>
                <a:schemeClr val="lt1"/>
              </a:buClr>
              <a:buSzPts val="1100"/>
              <a:buChar char="○"/>
              <a:defRPr sz="1100">
                <a:solidFill>
                  <a:schemeClr val="lt1"/>
                </a:solidFill>
              </a:defRPr>
            </a:lvl8pPr>
            <a:lvl9pPr marL="4114800" lvl="8" indent="-298450">
              <a:spcBef>
                <a:spcPts val="0"/>
              </a:spcBef>
              <a:spcAft>
                <a:spcPts val="0"/>
              </a:spcAft>
              <a:buClr>
                <a:schemeClr val="lt1"/>
              </a:buClr>
              <a:buSzPts val="1100"/>
              <a:buChar char="■"/>
              <a:defRPr sz="1100">
                <a:solidFill>
                  <a:schemeClr val="lt1"/>
                </a:solidFill>
              </a:defRPr>
            </a:lvl9pPr>
          </a:lstStyle>
          <a:p>
            <a:endParaRPr/>
          </a:p>
        </p:txBody>
      </p:sp>
      <p:sp>
        <p:nvSpPr>
          <p:cNvPr id="173" name="Google Shape;173;p2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am / Company Overview" type="titleOnly">
  <p:cSld name="TITLE_ONLY">
    <p:bg>
      <p:bgPr>
        <a:solidFill>
          <a:schemeClr val="accent4"/>
        </a:solidFill>
        <a:effectLst/>
      </p:bgPr>
    </p:bg>
    <p:spTree>
      <p:nvGrpSpPr>
        <p:cNvPr id="1" name="Shape 174"/>
        <p:cNvGrpSpPr/>
        <p:nvPr/>
      </p:nvGrpSpPr>
      <p:grpSpPr>
        <a:xfrm>
          <a:off x="0" y="0"/>
          <a:ext cx="0" cy="0"/>
          <a:chOff x="0" y="0"/>
          <a:chExt cx="0" cy="0"/>
        </a:xfrm>
      </p:grpSpPr>
      <p:sp>
        <p:nvSpPr>
          <p:cNvPr id="175" name="Google Shape;175;p28"/>
          <p:cNvSpPr>
            <a:spLocks noGrp="1"/>
          </p:cNvSpPr>
          <p:nvPr>
            <p:ph type="pic" idx="2"/>
          </p:nvPr>
        </p:nvSpPr>
        <p:spPr>
          <a:xfrm>
            <a:off x="791150" y="522900"/>
            <a:ext cx="1294800" cy="1918500"/>
          </a:xfrm>
          <a:prstGeom prst="rect">
            <a:avLst/>
          </a:prstGeom>
          <a:noFill/>
          <a:ln>
            <a:noFill/>
          </a:ln>
        </p:spPr>
      </p:sp>
      <p:sp>
        <p:nvSpPr>
          <p:cNvPr id="176" name="Google Shape;176;p28"/>
          <p:cNvSpPr>
            <a:spLocks noGrp="1"/>
          </p:cNvSpPr>
          <p:nvPr>
            <p:ph type="pic" idx="3"/>
          </p:nvPr>
        </p:nvSpPr>
        <p:spPr>
          <a:xfrm>
            <a:off x="2355375" y="522900"/>
            <a:ext cx="1294800" cy="1918500"/>
          </a:xfrm>
          <a:prstGeom prst="rect">
            <a:avLst/>
          </a:prstGeom>
          <a:noFill/>
          <a:ln>
            <a:noFill/>
          </a:ln>
        </p:spPr>
      </p:sp>
      <p:sp>
        <p:nvSpPr>
          <p:cNvPr id="177" name="Google Shape;177;p28"/>
          <p:cNvSpPr>
            <a:spLocks noGrp="1"/>
          </p:cNvSpPr>
          <p:nvPr>
            <p:ph type="pic" idx="4"/>
          </p:nvPr>
        </p:nvSpPr>
        <p:spPr>
          <a:xfrm>
            <a:off x="3921313" y="522900"/>
            <a:ext cx="1294800" cy="1918500"/>
          </a:xfrm>
          <a:prstGeom prst="rect">
            <a:avLst/>
          </a:prstGeom>
          <a:noFill/>
          <a:ln>
            <a:noFill/>
          </a:ln>
        </p:spPr>
      </p:sp>
      <p:sp>
        <p:nvSpPr>
          <p:cNvPr id="178" name="Google Shape;178;p28"/>
          <p:cNvSpPr>
            <a:spLocks noGrp="1"/>
          </p:cNvSpPr>
          <p:nvPr>
            <p:ph type="pic" idx="5"/>
          </p:nvPr>
        </p:nvSpPr>
        <p:spPr>
          <a:xfrm>
            <a:off x="5491588" y="522900"/>
            <a:ext cx="1294800" cy="1918500"/>
          </a:xfrm>
          <a:prstGeom prst="rect">
            <a:avLst/>
          </a:prstGeom>
          <a:noFill/>
          <a:ln>
            <a:noFill/>
          </a:ln>
        </p:spPr>
      </p:sp>
      <p:sp>
        <p:nvSpPr>
          <p:cNvPr id="179" name="Google Shape;179;p28"/>
          <p:cNvSpPr txBox="1">
            <a:spLocks noGrp="1"/>
          </p:cNvSpPr>
          <p:nvPr>
            <p:ph type="body" idx="1"/>
          </p:nvPr>
        </p:nvSpPr>
        <p:spPr>
          <a:xfrm>
            <a:off x="680850" y="3443850"/>
            <a:ext cx="3074700" cy="10317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1pPr>
            <a:lvl2pPr marL="914400" lvl="1"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2pPr>
            <a:lvl3pPr marL="1371600" lvl="2"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3pPr>
            <a:lvl4pPr marL="1828800" lvl="3"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4pPr>
            <a:lvl5pPr marL="2286000" lvl="4"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5pPr>
            <a:lvl6pPr marL="2743200" lvl="5"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6pPr>
            <a:lvl7pPr marL="3200400" lvl="6"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7pPr>
            <a:lvl8pPr marL="3657600" lvl="7"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8pPr>
            <a:lvl9pPr marL="4114800" lvl="8" indent="-406400">
              <a:spcBef>
                <a:spcPts val="0"/>
              </a:spcBef>
              <a:spcAft>
                <a:spcPts val="0"/>
              </a:spcAft>
              <a:buClr>
                <a:schemeClr val="accent3"/>
              </a:buClr>
              <a:buSzPts val="2800"/>
              <a:buFont typeface="Barlow ExtraLight"/>
              <a:buChar char="■"/>
              <a:defRPr sz="2800">
                <a:solidFill>
                  <a:schemeClr val="accent3"/>
                </a:solidFill>
                <a:latin typeface="Barlow ExtraLight"/>
                <a:ea typeface="Barlow ExtraLight"/>
                <a:cs typeface="Barlow ExtraLight"/>
                <a:sym typeface="Barlow ExtraLight"/>
              </a:defRPr>
            </a:lvl9pPr>
          </a:lstStyle>
          <a:p>
            <a:endParaRPr/>
          </a:p>
        </p:txBody>
      </p:sp>
      <p:sp>
        <p:nvSpPr>
          <p:cNvPr id="180" name="Google Shape;180;p28"/>
          <p:cNvSpPr txBox="1">
            <a:spLocks noGrp="1"/>
          </p:cNvSpPr>
          <p:nvPr>
            <p:ph type="body" idx="6"/>
          </p:nvPr>
        </p:nvSpPr>
        <p:spPr>
          <a:xfrm>
            <a:off x="4123900" y="3443850"/>
            <a:ext cx="4030200" cy="1165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81" name="Google Shape;181;p28"/>
          <p:cNvSpPr txBox="1">
            <a:spLocks noGrp="1"/>
          </p:cNvSpPr>
          <p:nvPr>
            <p:ph type="body" idx="7"/>
          </p:nvPr>
        </p:nvSpPr>
        <p:spPr>
          <a:xfrm>
            <a:off x="7050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2" name="Google Shape;182;p28"/>
          <p:cNvSpPr txBox="1">
            <a:spLocks noGrp="1"/>
          </p:cNvSpPr>
          <p:nvPr>
            <p:ph type="body" idx="8"/>
          </p:nvPr>
        </p:nvSpPr>
        <p:spPr>
          <a:xfrm>
            <a:off x="2258888"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3" name="Google Shape;183;p28"/>
          <p:cNvSpPr txBox="1">
            <a:spLocks noGrp="1"/>
          </p:cNvSpPr>
          <p:nvPr>
            <p:ph type="body" idx="9"/>
          </p:nvPr>
        </p:nvSpPr>
        <p:spPr>
          <a:xfrm>
            <a:off x="38275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4" name="Google Shape;184;p28"/>
          <p:cNvSpPr txBox="1">
            <a:spLocks noGrp="1"/>
          </p:cNvSpPr>
          <p:nvPr>
            <p:ph type="body" idx="13"/>
          </p:nvPr>
        </p:nvSpPr>
        <p:spPr>
          <a:xfrm>
            <a:off x="5395113" y="2737270"/>
            <a:ext cx="1294800" cy="259800"/>
          </a:xfrm>
          <a:prstGeom prst="rect">
            <a:avLst/>
          </a:prstGeom>
        </p:spPr>
        <p:txBody>
          <a:bodyPr spcFirstLastPara="1" wrap="square" lIns="91425" tIns="91425" rIns="91425" bIns="91425" anchor="ctr"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185" name="Google Shape;185;p28"/>
          <p:cNvSpPr txBox="1">
            <a:spLocks noGrp="1"/>
          </p:cNvSpPr>
          <p:nvPr>
            <p:ph type="body" idx="14"/>
          </p:nvPr>
        </p:nvSpPr>
        <p:spPr>
          <a:xfrm>
            <a:off x="7050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6" name="Google Shape;186;p28"/>
          <p:cNvSpPr txBox="1">
            <a:spLocks noGrp="1"/>
          </p:cNvSpPr>
          <p:nvPr>
            <p:ph type="body" idx="15"/>
          </p:nvPr>
        </p:nvSpPr>
        <p:spPr>
          <a:xfrm>
            <a:off x="2258891"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7" name="Google Shape;187;p28"/>
          <p:cNvSpPr txBox="1">
            <a:spLocks noGrp="1"/>
          </p:cNvSpPr>
          <p:nvPr>
            <p:ph type="body" idx="16"/>
          </p:nvPr>
        </p:nvSpPr>
        <p:spPr>
          <a:xfrm>
            <a:off x="3827003"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8" name="Google Shape;188;p28"/>
          <p:cNvSpPr txBox="1">
            <a:spLocks noGrp="1"/>
          </p:cNvSpPr>
          <p:nvPr>
            <p:ph type="body" idx="17"/>
          </p:nvPr>
        </p:nvSpPr>
        <p:spPr>
          <a:xfrm>
            <a:off x="5396128" y="2464123"/>
            <a:ext cx="1294800" cy="259800"/>
          </a:xfrm>
          <a:prstGeom prst="rect">
            <a:avLst/>
          </a:prstGeom>
        </p:spPr>
        <p:txBody>
          <a:bodyPr spcFirstLastPara="1" wrap="square" lIns="91425" tIns="91425" rIns="91425" bIns="91425" anchor="t" anchorCtr="0">
            <a:noAutofit/>
          </a:bodyPr>
          <a:lstStyle>
            <a:lvl1pPr marL="457200" lvl="0"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1pPr>
            <a:lvl2pPr marL="914400" lvl="1"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2pPr>
            <a:lvl3pPr marL="1371600" lvl="2"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3pPr>
            <a:lvl4pPr marL="1828800" lvl="3"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4pPr>
            <a:lvl5pPr marL="2286000" lvl="4"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5pPr>
            <a:lvl6pPr marL="2743200" lvl="5"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6pPr>
            <a:lvl7pPr marL="3200400" lvl="6"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7pPr>
            <a:lvl8pPr marL="3657600" lvl="7"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8pPr>
            <a:lvl9pPr marL="4114800" lvl="8" indent="-273050">
              <a:spcBef>
                <a:spcPts val="0"/>
              </a:spcBef>
              <a:spcAft>
                <a:spcPts val="0"/>
              </a:spcAft>
              <a:buClr>
                <a:schemeClr val="accent3"/>
              </a:buClr>
              <a:buSzPts val="700"/>
              <a:buFont typeface="Barlow Medium"/>
              <a:buChar char="■"/>
              <a:defRPr sz="700">
                <a:solidFill>
                  <a:schemeClr val="accent3"/>
                </a:solidFill>
                <a:latin typeface="Barlow Medium"/>
                <a:ea typeface="Barlow Medium"/>
                <a:cs typeface="Barlow Medium"/>
                <a:sym typeface="Barlow Medium"/>
              </a:defRPr>
            </a:lvl9pPr>
          </a:lstStyle>
          <a:p>
            <a:endParaRPr/>
          </a:p>
        </p:txBody>
      </p:sp>
      <p:sp>
        <p:nvSpPr>
          <p:cNvPr id="189" name="Google Shape;189;p28"/>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etitive Landscape">
  <p:cSld name="ONE_COLUMN_TEXT">
    <p:bg>
      <p:bgPr>
        <a:solidFill>
          <a:schemeClr val="dk1"/>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body" idx="1"/>
          </p:nvPr>
        </p:nvSpPr>
        <p:spPr>
          <a:xfrm>
            <a:off x="791150" y="738025"/>
            <a:ext cx="3918300" cy="223200"/>
          </a:xfrm>
          <a:prstGeom prst="rect">
            <a:avLst/>
          </a:prstGeom>
        </p:spPr>
        <p:txBody>
          <a:bodyPr spcFirstLastPara="1" wrap="square" lIns="0" tIns="0" rIns="0" bIns="0" anchor="t" anchorCtr="0">
            <a:noAutofit/>
          </a:bodyPr>
          <a:lstStyle>
            <a:lvl1pPr marL="457200" lvl="0" indent="-298450">
              <a:spcBef>
                <a:spcPts val="0"/>
              </a:spcBef>
              <a:spcAft>
                <a:spcPts val="0"/>
              </a:spcAft>
              <a:buSzPts val="1100"/>
              <a:buFont typeface="Barlow"/>
              <a:buChar char="●"/>
              <a:defRPr sz="1100">
                <a:latin typeface="Barlow"/>
                <a:ea typeface="Barlow"/>
                <a:cs typeface="Barlow"/>
                <a:sym typeface="Barlow"/>
              </a:defRPr>
            </a:lvl1pPr>
            <a:lvl2pPr marL="914400" lvl="1" indent="-298450">
              <a:spcBef>
                <a:spcPts val="0"/>
              </a:spcBef>
              <a:spcAft>
                <a:spcPts val="0"/>
              </a:spcAft>
              <a:buSzPts val="1100"/>
              <a:buFont typeface="Barlow"/>
              <a:buChar char="○"/>
              <a:defRPr sz="1100">
                <a:latin typeface="Barlow"/>
                <a:ea typeface="Barlow"/>
                <a:cs typeface="Barlow"/>
                <a:sym typeface="Barlow"/>
              </a:defRPr>
            </a:lvl2pPr>
            <a:lvl3pPr marL="1371600" lvl="2" indent="-298450">
              <a:spcBef>
                <a:spcPts val="0"/>
              </a:spcBef>
              <a:spcAft>
                <a:spcPts val="0"/>
              </a:spcAft>
              <a:buSzPts val="1100"/>
              <a:buFont typeface="Barlow"/>
              <a:buChar char="■"/>
              <a:defRPr sz="1100">
                <a:latin typeface="Barlow"/>
                <a:ea typeface="Barlow"/>
                <a:cs typeface="Barlow"/>
                <a:sym typeface="Barlow"/>
              </a:defRPr>
            </a:lvl3pPr>
            <a:lvl4pPr marL="1828800" lvl="3" indent="-298450">
              <a:spcBef>
                <a:spcPts val="0"/>
              </a:spcBef>
              <a:spcAft>
                <a:spcPts val="0"/>
              </a:spcAft>
              <a:buSzPts val="1100"/>
              <a:buFont typeface="Barlow"/>
              <a:buChar char="●"/>
              <a:defRPr sz="1100">
                <a:latin typeface="Barlow"/>
                <a:ea typeface="Barlow"/>
                <a:cs typeface="Barlow"/>
                <a:sym typeface="Barlow"/>
              </a:defRPr>
            </a:lvl4pPr>
            <a:lvl5pPr marL="2286000" lvl="4" indent="-298450">
              <a:spcBef>
                <a:spcPts val="0"/>
              </a:spcBef>
              <a:spcAft>
                <a:spcPts val="0"/>
              </a:spcAft>
              <a:buSzPts val="1100"/>
              <a:buFont typeface="Barlow"/>
              <a:buChar char="○"/>
              <a:defRPr>
                <a:latin typeface="Barlow"/>
                <a:ea typeface="Barlow"/>
                <a:cs typeface="Barlow"/>
                <a:sym typeface="Barlow"/>
              </a:defRPr>
            </a:lvl5pPr>
            <a:lvl6pPr marL="2743200" lvl="5" indent="-298450">
              <a:spcBef>
                <a:spcPts val="0"/>
              </a:spcBef>
              <a:spcAft>
                <a:spcPts val="0"/>
              </a:spcAft>
              <a:buSzPts val="1100"/>
              <a:buFont typeface="Barlow"/>
              <a:buChar char="■"/>
              <a:defRPr sz="1100">
                <a:latin typeface="Barlow"/>
                <a:ea typeface="Barlow"/>
                <a:cs typeface="Barlow"/>
                <a:sym typeface="Barlow"/>
              </a:defRPr>
            </a:lvl6pPr>
            <a:lvl7pPr marL="3200400" lvl="6" indent="-298450">
              <a:spcBef>
                <a:spcPts val="0"/>
              </a:spcBef>
              <a:spcAft>
                <a:spcPts val="0"/>
              </a:spcAft>
              <a:buSzPts val="1100"/>
              <a:buFont typeface="Barlow"/>
              <a:buChar char="●"/>
              <a:defRPr sz="1100">
                <a:latin typeface="Barlow"/>
                <a:ea typeface="Barlow"/>
                <a:cs typeface="Barlow"/>
                <a:sym typeface="Barlow"/>
              </a:defRPr>
            </a:lvl7pPr>
            <a:lvl8pPr marL="3657600" lvl="7" indent="-298450">
              <a:spcBef>
                <a:spcPts val="0"/>
              </a:spcBef>
              <a:spcAft>
                <a:spcPts val="0"/>
              </a:spcAft>
              <a:buSzPts val="1100"/>
              <a:buFont typeface="Barlow"/>
              <a:buChar char="○"/>
              <a:defRPr sz="1100">
                <a:latin typeface="Barlow"/>
                <a:ea typeface="Barlow"/>
                <a:cs typeface="Barlow"/>
                <a:sym typeface="Barlow"/>
              </a:defRPr>
            </a:lvl8pPr>
            <a:lvl9pPr marL="4114800" lvl="8" indent="-298450">
              <a:spcBef>
                <a:spcPts val="0"/>
              </a:spcBef>
              <a:spcAft>
                <a:spcPts val="0"/>
              </a:spcAft>
              <a:buSzPts val="1100"/>
              <a:buFont typeface="Barlow"/>
              <a:buChar char="■"/>
              <a:defRPr sz="1100">
                <a:latin typeface="Barlow"/>
                <a:ea typeface="Barlow"/>
                <a:cs typeface="Barlow"/>
                <a:sym typeface="Barlow"/>
              </a:defRPr>
            </a:lvl9pPr>
          </a:lstStyle>
          <a:p>
            <a:endParaRPr/>
          </a:p>
        </p:txBody>
      </p:sp>
      <p:sp>
        <p:nvSpPr>
          <p:cNvPr id="192" name="Google Shape;192;p29"/>
          <p:cNvSpPr txBox="1">
            <a:spLocks noGrp="1"/>
          </p:cNvSpPr>
          <p:nvPr>
            <p:ph type="subTitle" idx="2"/>
          </p:nvPr>
        </p:nvSpPr>
        <p:spPr>
          <a:xfrm>
            <a:off x="791150" y="522625"/>
            <a:ext cx="3918300" cy="215400"/>
          </a:xfrm>
          <a:prstGeom prst="rect">
            <a:avLst/>
          </a:prstGeom>
        </p:spPr>
        <p:txBody>
          <a:bodyPr spcFirstLastPara="1" wrap="square" lIns="0" tIns="0" rIns="0" bIns="0"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193" name="Google Shape;193;p2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rket Trends + Data">
  <p:cSld name="MAIN_POINT">
    <p:bg>
      <p:bgPr>
        <a:solidFill>
          <a:schemeClr val="dk1"/>
        </a:solidFill>
        <a:effectLst/>
      </p:bgPr>
    </p:bg>
    <p:spTree>
      <p:nvGrpSpPr>
        <p:cNvPr id="1" name="Shape 194"/>
        <p:cNvGrpSpPr/>
        <p:nvPr/>
      </p:nvGrpSpPr>
      <p:grpSpPr>
        <a:xfrm>
          <a:off x="0" y="0"/>
          <a:ext cx="0" cy="0"/>
          <a:chOff x="0" y="0"/>
          <a:chExt cx="0" cy="0"/>
        </a:xfrm>
      </p:grpSpPr>
      <p:sp>
        <p:nvSpPr>
          <p:cNvPr id="195" name="Google Shape;195;p30"/>
          <p:cNvSpPr txBox="1">
            <a:spLocks noGrp="1"/>
          </p:cNvSpPr>
          <p:nvPr>
            <p:ph type="subTitle" idx="1"/>
          </p:nvPr>
        </p:nvSpPr>
        <p:spPr>
          <a:xfrm>
            <a:off x="690250" y="415625"/>
            <a:ext cx="1261800" cy="2703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Light"/>
                <a:ea typeface="Barlow Light"/>
                <a:cs typeface="Barlow Light"/>
                <a:sym typeface="Barlow Light"/>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196" name="Google Shape;196;p30"/>
          <p:cNvSpPr txBox="1">
            <a:spLocks noGrp="1"/>
          </p:cNvSpPr>
          <p:nvPr>
            <p:ph type="subTitle" idx="2"/>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Hepta Slab Light"/>
                <a:ea typeface="Hepta Slab Light"/>
                <a:cs typeface="Hepta Slab Light"/>
                <a:sym typeface="Hepta Slab Light"/>
              </a:defRPr>
            </a:lvl2pPr>
            <a:lvl3pPr lvl="2">
              <a:spcBef>
                <a:spcPts val="0"/>
              </a:spcBef>
              <a:spcAft>
                <a:spcPts val="0"/>
              </a:spcAft>
              <a:buSzPts val="1400"/>
              <a:buNone/>
              <a:defRPr>
                <a:latin typeface="Hepta Slab Light"/>
                <a:ea typeface="Hepta Slab Light"/>
                <a:cs typeface="Hepta Slab Light"/>
                <a:sym typeface="Hepta Slab Light"/>
              </a:defRPr>
            </a:lvl3pPr>
            <a:lvl4pPr lvl="3">
              <a:spcBef>
                <a:spcPts val="0"/>
              </a:spcBef>
              <a:spcAft>
                <a:spcPts val="0"/>
              </a:spcAft>
              <a:buSzPts val="1400"/>
              <a:buNone/>
              <a:defRPr>
                <a:latin typeface="Hepta Slab Light"/>
                <a:ea typeface="Hepta Slab Light"/>
                <a:cs typeface="Hepta Slab Light"/>
                <a:sym typeface="Hepta Slab Light"/>
              </a:defRPr>
            </a:lvl4pPr>
            <a:lvl5pPr lvl="4">
              <a:spcBef>
                <a:spcPts val="0"/>
              </a:spcBef>
              <a:spcAft>
                <a:spcPts val="0"/>
              </a:spcAft>
              <a:buSzPts val="1400"/>
              <a:buNone/>
              <a:defRPr>
                <a:latin typeface="Hepta Slab Light"/>
                <a:ea typeface="Hepta Slab Light"/>
                <a:cs typeface="Hepta Slab Light"/>
                <a:sym typeface="Hepta Slab Light"/>
              </a:defRPr>
            </a:lvl5pPr>
            <a:lvl6pPr lvl="5">
              <a:spcBef>
                <a:spcPts val="0"/>
              </a:spcBef>
              <a:spcAft>
                <a:spcPts val="0"/>
              </a:spcAft>
              <a:buSzPts val="1400"/>
              <a:buNone/>
              <a:defRPr>
                <a:latin typeface="Hepta Slab Light"/>
                <a:ea typeface="Hepta Slab Light"/>
                <a:cs typeface="Hepta Slab Light"/>
                <a:sym typeface="Hepta Slab Light"/>
              </a:defRPr>
            </a:lvl6pPr>
            <a:lvl7pPr lvl="6">
              <a:spcBef>
                <a:spcPts val="0"/>
              </a:spcBef>
              <a:spcAft>
                <a:spcPts val="0"/>
              </a:spcAft>
              <a:buSzPts val="1400"/>
              <a:buNone/>
              <a:defRPr>
                <a:latin typeface="Hepta Slab Light"/>
                <a:ea typeface="Hepta Slab Light"/>
                <a:cs typeface="Hepta Slab Light"/>
                <a:sym typeface="Hepta Slab Light"/>
              </a:defRPr>
            </a:lvl7pPr>
            <a:lvl8pPr lvl="7">
              <a:spcBef>
                <a:spcPts val="0"/>
              </a:spcBef>
              <a:spcAft>
                <a:spcPts val="0"/>
              </a:spcAft>
              <a:buSzPts val="1400"/>
              <a:buNone/>
              <a:defRPr>
                <a:latin typeface="Hepta Slab Light"/>
                <a:ea typeface="Hepta Slab Light"/>
                <a:cs typeface="Hepta Slab Light"/>
                <a:sym typeface="Hepta Slab Light"/>
              </a:defRPr>
            </a:lvl8pPr>
            <a:lvl9pPr lvl="8">
              <a:spcBef>
                <a:spcPts val="0"/>
              </a:spcBef>
              <a:spcAft>
                <a:spcPts val="0"/>
              </a:spcAft>
              <a:buSzPts val="1400"/>
              <a:buNone/>
              <a:defRPr>
                <a:latin typeface="Hepta Slab Light"/>
                <a:ea typeface="Hepta Slab Light"/>
                <a:cs typeface="Hepta Slab Light"/>
                <a:sym typeface="Hepta Slab Light"/>
              </a:defRPr>
            </a:lvl9pPr>
          </a:lstStyle>
          <a:p>
            <a:endParaRPr/>
          </a:p>
        </p:txBody>
      </p:sp>
      <p:sp>
        <p:nvSpPr>
          <p:cNvPr id="197" name="Google Shape;197;p30"/>
          <p:cNvSpPr txBox="1">
            <a:spLocks noGrp="1"/>
          </p:cNvSpPr>
          <p:nvPr>
            <p:ph type="body" idx="3"/>
          </p:nvPr>
        </p:nvSpPr>
        <p:spPr>
          <a:xfrm>
            <a:off x="480425" y="534275"/>
            <a:ext cx="4878300" cy="1917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198" name="Google Shape;198;p3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latin typeface="Barlow"/>
                <a:ea typeface="Barlow"/>
                <a:cs typeface="Barlow"/>
                <a:sym typeface="Barlow"/>
              </a:defRPr>
            </a:lvl1pPr>
            <a:lvl2pPr lvl="1" rtl="0">
              <a:buNone/>
              <a:defRPr sz="1100">
                <a:solidFill>
                  <a:schemeClr val="accent3"/>
                </a:solidFill>
                <a:latin typeface="Barlow"/>
                <a:ea typeface="Barlow"/>
                <a:cs typeface="Barlow"/>
                <a:sym typeface="Barlow"/>
              </a:defRPr>
            </a:lvl2pPr>
            <a:lvl3pPr lvl="2" rtl="0">
              <a:buNone/>
              <a:defRPr sz="1100">
                <a:solidFill>
                  <a:schemeClr val="accent3"/>
                </a:solidFill>
                <a:latin typeface="Barlow"/>
                <a:ea typeface="Barlow"/>
                <a:cs typeface="Barlow"/>
                <a:sym typeface="Barlow"/>
              </a:defRPr>
            </a:lvl3pPr>
            <a:lvl4pPr lvl="3" rtl="0">
              <a:buNone/>
              <a:defRPr sz="1100">
                <a:solidFill>
                  <a:schemeClr val="accent3"/>
                </a:solidFill>
                <a:latin typeface="Barlow"/>
                <a:ea typeface="Barlow"/>
                <a:cs typeface="Barlow"/>
                <a:sym typeface="Barlow"/>
              </a:defRPr>
            </a:lvl4pPr>
            <a:lvl5pPr lvl="4" rtl="0">
              <a:buNone/>
              <a:defRPr sz="1100">
                <a:solidFill>
                  <a:schemeClr val="accent3"/>
                </a:solidFill>
                <a:latin typeface="Barlow"/>
                <a:ea typeface="Barlow"/>
                <a:cs typeface="Barlow"/>
                <a:sym typeface="Barlow"/>
              </a:defRPr>
            </a:lvl5pPr>
            <a:lvl6pPr lvl="5" rtl="0">
              <a:buNone/>
              <a:defRPr sz="1100">
                <a:solidFill>
                  <a:schemeClr val="accent3"/>
                </a:solidFill>
                <a:latin typeface="Barlow"/>
                <a:ea typeface="Barlow"/>
                <a:cs typeface="Barlow"/>
                <a:sym typeface="Barlow"/>
              </a:defRPr>
            </a:lvl6pPr>
            <a:lvl7pPr lvl="6" rtl="0">
              <a:buNone/>
              <a:defRPr sz="1100">
                <a:solidFill>
                  <a:schemeClr val="accent3"/>
                </a:solidFill>
                <a:latin typeface="Barlow"/>
                <a:ea typeface="Barlow"/>
                <a:cs typeface="Barlow"/>
                <a:sym typeface="Barlow"/>
              </a:defRPr>
            </a:lvl7pPr>
            <a:lvl8pPr lvl="7" rtl="0">
              <a:buNone/>
              <a:defRPr sz="1100">
                <a:solidFill>
                  <a:schemeClr val="accent3"/>
                </a:solidFill>
                <a:latin typeface="Barlow"/>
                <a:ea typeface="Barlow"/>
                <a:cs typeface="Barlow"/>
                <a:sym typeface="Barlow"/>
              </a:defRPr>
            </a:lvl8pPr>
            <a:lvl9pPr lvl="8" rtl="0">
              <a:buNone/>
              <a:defRPr sz="1100">
                <a:solidFill>
                  <a:schemeClr val="accent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60">
          <p15:clr>
            <a:srgbClr val="E46962"/>
          </p15:clr>
        </p15:guide>
        <p15:guide id="2" orient="horz" pos="347">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17500">
              <a:spcBef>
                <a:spcPts val="0"/>
              </a:spcBef>
              <a:spcAft>
                <a:spcPts val="0"/>
              </a:spcAft>
              <a:buSzPts val="1400"/>
              <a:buChar char="○"/>
              <a:defRPr/>
            </a:lvl2pPr>
            <a:lvl3pPr marL="1371600" lvl="2" indent="-311150">
              <a:spcBef>
                <a:spcPts val="0"/>
              </a:spcBef>
              <a:spcAft>
                <a:spcPts val="0"/>
              </a:spcAft>
              <a:buSzPts val="1300"/>
              <a:buChar char="■"/>
              <a:defRPr/>
            </a:lvl3pPr>
            <a:lvl4pPr marL="1828800" lvl="3" indent="-304800">
              <a:spcBef>
                <a:spcPts val="0"/>
              </a:spcBef>
              <a:spcAft>
                <a:spcPts val="0"/>
              </a:spcAft>
              <a:buSzPts val="1200"/>
              <a:buChar char="●"/>
              <a:defRPr/>
            </a:lvl4pPr>
            <a:lvl5pPr marL="2286000" lvl="4" indent="-298450">
              <a:spcBef>
                <a:spcPts val="0"/>
              </a:spcBef>
              <a:spcAft>
                <a:spcPts val="0"/>
              </a:spcAft>
              <a:buSzPts val="1100"/>
              <a:buChar char="○"/>
              <a:defRPr/>
            </a:lvl5pPr>
            <a:lvl6pPr marL="2743200" lvl="5" indent="-292100">
              <a:spcBef>
                <a:spcPts val="0"/>
              </a:spcBef>
              <a:spcAft>
                <a:spcPts val="0"/>
              </a:spcAft>
              <a:buSzPts val="1000"/>
              <a:buChar char="■"/>
              <a:defRPr/>
            </a:lvl6pPr>
            <a:lvl7pPr marL="3200400" lvl="6" indent="-285750">
              <a:spcBef>
                <a:spcPts val="0"/>
              </a:spcBef>
              <a:spcAft>
                <a:spcPts val="0"/>
              </a:spcAft>
              <a:buSzPts val="900"/>
              <a:buChar char="●"/>
              <a:defRPr/>
            </a:lvl7pPr>
            <a:lvl8pPr marL="3657600" lvl="7" indent="-279400">
              <a:spcBef>
                <a:spcPts val="0"/>
              </a:spcBef>
              <a:spcAft>
                <a:spcPts val="0"/>
              </a:spcAft>
              <a:buSzPts val="800"/>
              <a:buChar char="○"/>
              <a:defRPr/>
            </a:lvl8pPr>
            <a:lvl9pPr marL="4114800" lvl="8" indent="-273050">
              <a:spcBef>
                <a:spcPts val="0"/>
              </a:spcBef>
              <a:spcAft>
                <a:spcPts val="0"/>
              </a:spcAft>
              <a:buSzPts val="7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WOT Analysis">
  <p:cSld name="CUSTOM_14">
    <p:bg>
      <p:bgPr>
        <a:solidFill>
          <a:schemeClr val="dk1"/>
        </a:solidFill>
        <a:effectLst/>
      </p:bgPr>
    </p:bg>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723861" y="1584738"/>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1" name="Google Shape;201;p31"/>
          <p:cNvSpPr txBox="1">
            <a:spLocks noGrp="1"/>
          </p:cNvSpPr>
          <p:nvPr>
            <p:ph type="title" idx="2"/>
          </p:nvPr>
        </p:nvSpPr>
        <p:spPr>
          <a:xfrm>
            <a:off x="723861" y="239098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2" name="Google Shape;202;p31"/>
          <p:cNvSpPr txBox="1">
            <a:spLocks noGrp="1"/>
          </p:cNvSpPr>
          <p:nvPr>
            <p:ph type="title" idx="3"/>
          </p:nvPr>
        </p:nvSpPr>
        <p:spPr>
          <a:xfrm>
            <a:off x="723861" y="3157931"/>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3" name="Google Shape;203;p31"/>
          <p:cNvSpPr txBox="1">
            <a:spLocks noGrp="1"/>
          </p:cNvSpPr>
          <p:nvPr>
            <p:ph type="title" idx="4"/>
          </p:nvPr>
        </p:nvSpPr>
        <p:spPr>
          <a:xfrm>
            <a:off x="723861" y="3954905"/>
            <a:ext cx="2670600" cy="3153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1pPr>
            <a:lvl2pPr lvl="1">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2pPr>
            <a:lvl3pPr lvl="2">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3pPr>
            <a:lvl4pPr lvl="3">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4pPr>
            <a:lvl5pPr lvl="4">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5pPr>
            <a:lvl6pPr lvl="5">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6pPr>
            <a:lvl7pPr lvl="6">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7pPr>
            <a:lvl8pPr lvl="7">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8pPr>
            <a:lvl9pPr lvl="8">
              <a:spcBef>
                <a:spcPts val="0"/>
              </a:spcBef>
              <a:spcAft>
                <a:spcPts val="0"/>
              </a:spcAft>
              <a:buClr>
                <a:schemeClr val="lt1"/>
              </a:buClr>
              <a:buSzPts val="1500"/>
              <a:buFont typeface="Barlow Medium"/>
              <a:buNone/>
              <a:defRPr sz="1500">
                <a:solidFill>
                  <a:schemeClr val="lt1"/>
                </a:solidFill>
                <a:latin typeface="Barlow Medium"/>
                <a:ea typeface="Barlow Medium"/>
                <a:cs typeface="Barlow Medium"/>
                <a:sym typeface="Barlow Medium"/>
              </a:defRPr>
            </a:lvl9pPr>
          </a:lstStyle>
          <a:p>
            <a:endParaRPr/>
          </a:p>
        </p:txBody>
      </p:sp>
      <p:sp>
        <p:nvSpPr>
          <p:cNvPr id="204" name="Google Shape;204;p31"/>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1pPr>
            <a:lvl2pPr lvl="1">
              <a:spcBef>
                <a:spcPts val="0"/>
              </a:spcBef>
              <a:spcAft>
                <a:spcPts val="0"/>
              </a:spcAft>
              <a:buSzPts val="1400"/>
              <a:buNone/>
              <a:defRPr>
                <a:latin typeface="Barlow Light"/>
                <a:ea typeface="Barlow Light"/>
                <a:cs typeface="Barlow Light"/>
                <a:sym typeface="Barlow Light"/>
              </a:defRPr>
            </a:lvl2pPr>
            <a:lvl3pPr lvl="2">
              <a:spcBef>
                <a:spcPts val="0"/>
              </a:spcBef>
              <a:spcAft>
                <a:spcPts val="0"/>
              </a:spcAft>
              <a:buSzPts val="1400"/>
              <a:buNone/>
              <a:defRPr>
                <a:latin typeface="Barlow Light"/>
                <a:ea typeface="Barlow Light"/>
                <a:cs typeface="Barlow Light"/>
                <a:sym typeface="Barlow Light"/>
              </a:defRPr>
            </a:lvl3pPr>
            <a:lvl4pPr lvl="3">
              <a:spcBef>
                <a:spcPts val="0"/>
              </a:spcBef>
              <a:spcAft>
                <a:spcPts val="0"/>
              </a:spcAft>
              <a:buSzPts val="1400"/>
              <a:buNone/>
              <a:defRPr>
                <a:latin typeface="Barlow Light"/>
                <a:ea typeface="Barlow Light"/>
                <a:cs typeface="Barlow Light"/>
                <a:sym typeface="Barlow Light"/>
              </a:defRPr>
            </a:lvl4pPr>
            <a:lvl5pPr lvl="4">
              <a:spcBef>
                <a:spcPts val="0"/>
              </a:spcBef>
              <a:spcAft>
                <a:spcPts val="0"/>
              </a:spcAft>
              <a:buSzPts val="1400"/>
              <a:buNone/>
              <a:defRPr>
                <a:latin typeface="Barlow Light"/>
                <a:ea typeface="Barlow Light"/>
                <a:cs typeface="Barlow Light"/>
                <a:sym typeface="Barlow Light"/>
              </a:defRPr>
            </a:lvl5pPr>
            <a:lvl6pPr lvl="5">
              <a:spcBef>
                <a:spcPts val="0"/>
              </a:spcBef>
              <a:spcAft>
                <a:spcPts val="0"/>
              </a:spcAft>
              <a:buSzPts val="1400"/>
              <a:buNone/>
              <a:defRPr>
                <a:latin typeface="Barlow Light"/>
                <a:ea typeface="Barlow Light"/>
                <a:cs typeface="Barlow Light"/>
                <a:sym typeface="Barlow Light"/>
              </a:defRPr>
            </a:lvl6pPr>
            <a:lvl7pPr lvl="6">
              <a:spcBef>
                <a:spcPts val="0"/>
              </a:spcBef>
              <a:spcAft>
                <a:spcPts val="0"/>
              </a:spcAft>
              <a:buSzPts val="1400"/>
              <a:buNone/>
              <a:defRPr>
                <a:latin typeface="Barlow Light"/>
                <a:ea typeface="Barlow Light"/>
                <a:cs typeface="Barlow Light"/>
                <a:sym typeface="Barlow Light"/>
              </a:defRPr>
            </a:lvl7pPr>
            <a:lvl8pPr lvl="7">
              <a:spcBef>
                <a:spcPts val="0"/>
              </a:spcBef>
              <a:spcAft>
                <a:spcPts val="0"/>
              </a:spcAft>
              <a:buSzPts val="1400"/>
              <a:buNone/>
              <a:defRPr>
                <a:latin typeface="Barlow Light"/>
                <a:ea typeface="Barlow Light"/>
                <a:cs typeface="Barlow Light"/>
                <a:sym typeface="Barlow Light"/>
              </a:defRPr>
            </a:lvl8pPr>
            <a:lvl9pPr lvl="8">
              <a:spcBef>
                <a:spcPts val="0"/>
              </a:spcBef>
              <a:spcAft>
                <a:spcPts val="0"/>
              </a:spcAft>
              <a:buSzPts val="1400"/>
              <a:buNone/>
              <a:defRPr>
                <a:latin typeface="Barlow Light"/>
                <a:ea typeface="Barlow Light"/>
                <a:cs typeface="Barlow Light"/>
                <a:sym typeface="Barlow Light"/>
              </a:defRPr>
            </a:lvl9pPr>
          </a:lstStyle>
          <a:p>
            <a:endParaRPr/>
          </a:p>
        </p:txBody>
      </p:sp>
      <p:sp>
        <p:nvSpPr>
          <p:cNvPr id="205" name="Google Shape;205;p31"/>
          <p:cNvSpPr txBox="1">
            <a:spLocks noGrp="1"/>
          </p:cNvSpPr>
          <p:nvPr>
            <p:ph type="body" idx="5"/>
          </p:nvPr>
        </p:nvSpPr>
        <p:spPr>
          <a:xfrm>
            <a:off x="480425" y="610475"/>
            <a:ext cx="4878300" cy="37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317500">
              <a:spcBef>
                <a:spcPts val="0"/>
              </a:spcBef>
              <a:spcAft>
                <a:spcPts val="0"/>
              </a:spcAft>
              <a:buClr>
                <a:schemeClr val="lt1"/>
              </a:buClr>
              <a:buSzPts val="1400"/>
              <a:buFont typeface="Barlow"/>
              <a:buChar char="○"/>
              <a:defRPr>
                <a:solidFill>
                  <a:schemeClr val="lt1"/>
                </a:solidFill>
                <a:latin typeface="Barlow"/>
                <a:ea typeface="Barlow"/>
                <a:cs typeface="Barlow"/>
                <a:sym typeface="Barlow"/>
              </a:defRPr>
            </a:lvl2pPr>
            <a:lvl3pPr marL="1371600" lvl="2" indent="-311150">
              <a:spcBef>
                <a:spcPts val="0"/>
              </a:spcBef>
              <a:spcAft>
                <a:spcPts val="0"/>
              </a:spcAft>
              <a:buClr>
                <a:schemeClr val="lt1"/>
              </a:buClr>
              <a:buSzPts val="1300"/>
              <a:buFont typeface="Barlow"/>
              <a:buChar char="■"/>
              <a:defRPr>
                <a:solidFill>
                  <a:schemeClr val="lt1"/>
                </a:solidFill>
                <a:latin typeface="Barlow"/>
                <a:ea typeface="Barlow"/>
                <a:cs typeface="Barlow"/>
                <a:sym typeface="Barlow"/>
              </a:defRPr>
            </a:lvl3pPr>
            <a:lvl4pPr marL="1828800" lvl="3" indent="-304800">
              <a:spcBef>
                <a:spcPts val="0"/>
              </a:spcBef>
              <a:spcAft>
                <a:spcPts val="0"/>
              </a:spcAft>
              <a:buClr>
                <a:schemeClr val="lt1"/>
              </a:buClr>
              <a:buSzPts val="1200"/>
              <a:buFont typeface="Barlow"/>
              <a:buChar char="●"/>
              <a:defRPr>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2100">
              <a:spcBef>
                <a:spcPts val="0"/>
              </a:spcBef>
              <a:spcAft>
                <a:spcPts val="0"/>
              </a:spcAft>
              <a:buClr>
                <a:schemeClr val="lt1"/>
              </a:buClr>
              <a:buSzPts val="1000"/>
              <a:buFont typeface="Barlow"/>
              <a:buChar char="■"/>
              <a:defRPr>
                <a:solidFill>
                  <a:schemeClr val="lt1"/>
                </a:solidFill>
                <a:latin typeface="Barlow"/>
                <a:ea typeface="Barlow"/>
                <a:cs typeface="Barlow"/>
                <a:sym typeface="Barlow"/>
              </a:defRPr>
            </a:lvl6pPr>
            <a:lvl7pPr marL="3200400" lvl="6" indent="-285750">
              <a:spcBef>
                <a:spcPts val="0"/>
              </a:spcBef>
              <a:spcAft>
                <a:spcPts val="0"/>
              </a:spcAft>
              <a:buClr>
                <a:schemeClr val="lt1"/>
              </a:buClr>
              <a:buSzPts val="900"/>
              <a:buFont typeface="Barlow"/>
              <a:buChar char="●"/>
              <a:defRPr>
                <a:solidFill>
                  <a:schemeClr val="lt1"/>
                </a:solidFill>
                <a:latin typeface="Barlow"/>
                <a:ea typeface="Barlow"/>
                <a:cs typeface="Barlow"/>
                <a:sym typeface="Barlow"/>
              </a:defRPr>
            </a:lvl7pPr>
            <a:lvl8pPr marL="3657600" lvl="7" indent="-279400">
              <a:spcBef>
                <a:spcPts val="0"/>
              </a:spcBef>
              <a:spcAft>
                <a:spcPts val="0"/>
              </a:spcAft>
              <a:buClr>
                <a:schemeClr val="lt1"/>
              </a:buClr>
              <a:buSzPts val="800"/>
              <a:buFont typeface="Barlow"/>
              <a:buChar char="○"/>
              <a:defRPr>
                <a:solidFill>
                  <a:schemeClr val="lt1"/>
                </a:solidFill>
                <a:latin typeface="Barlow"/>
                <a:ea typeface="Barlow"/>
                <a:cs typeface="Barlow"/>
                <a:sym typeface="Barlow"/>
              </a:defRPr>
            </a:lvl8pPr>
            <a:lvl9pPr marL="4114800" lvl="8" indent="-273050">
              <a:spcBef>
                <a:spcPts val="0"/>
              </a:spcBef>
              <a:spcAft>
                <a:spcPts val="0"/>
              </a:spcAft>
              <a:buClr>
                <a:schemeClr val="lt1"/>
              </a:buClr>
              <a:buSzPts val="700"/>
              <a:buFont typeface="Barlow"/>
              <a:buChar char="■"/>
              <a:defRPr>
                <a:solidFill>
                  <a:schemeClr val="lt1"/>
                </a:solidFill>
                <a:latin typeface="Barlow"/>
                <a:ea typeface="Barlow"/>
                <a:cs typeface="Barlow"/>
                <a:sym typeface="Barlow"/>
              </a:defRPr>
            </a:lvl9pPr>
          </a:lstStyle>
          <a:p>
            <a:endParaRPr/>
          </a:p>
        </p:txBody>
      </p:sp>
      <p:sp>
        <p:nvSpPr>
          <p:cNvPr id="206" name="Google Shape;206;p3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3"/>
                </a:solidFill>
              </a:defRPr>
            </a:lvl1pPr>
            <a:lvl2pPr lvl="1" rtl="0">
              <a:buNone/>
              <a:defRPr sz="1100">
                <a:solidFill>
                  <a:schemeClr val="accent3"/>
                </a:solidFill>
              </a:defRPr>
            </a:lvl2pPr>
            <a:lvl3pPr lvl="2" rtl="0">
              <a:buNone/>
              <a:defRPr sz="1100">
                <a:solidFill>
                  <a:schemeClr val="accent3"/>
                </a:solidFill>
              </a:defRPr>
            </a:lvl3pPr>
            <a:lvl4pPr lvl="3" rtl="0">
              <a:buNone/>
              <a:defRPr sz="1100">
                <a:solidFill>
                  <a:schemeClr val="accent3"/>
                </a:solidFill>
              </a:defRPr>
            </a:lvl4pPr>
            <a:lvl5pPr lvl="4" rtl="0">
              <a:buNone/>
              <a:defRPr sz="1100">
                <a:solidFill>
                  <a:schemeClr val="accent3"/>
                </a:solidFill>
              </a:defRPr>
            </a:lvl5pPr>
            <a:lvl6pPr lvl="5" rtl="0">
              <a:buNone/>
              <a:defRPr sz="1100">
                <a:solidFill>
                  <a:schemeClr val="accent3"/>
                </a:solidFill>
              </a:defRPr>
            </a:lvl6pPr>
            <a:lvl7pPr lvl="6" rtl="0">
              <a:buNone/>
              <a:defRPr sz="1100">
                <a:solidFill>
                  <a:schemeClr val="accent3"/>
                </a:solidFill>
              </a:defRPr>
            </a:lvl7pPr>
            <a:lvl8pPr lvl="7" rtl="0">
              <a:buNone/>
              <a:defRPr sz="1100">
                <a:solidFill>
                  <a:schemeClr val="accent3"/>
                </a:solidFill>
              </a:defRPr>
            </a:lvl8pPr>
            <a:lvl9pPr lvl="8" rtl="0">
              <a:buNone/>
              <a:defRPr sz="1100">
                <a:solidFill>
                  <a:schemeClr val="accent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osing / Thank You">
  <p:cSld name="CUSTOM_13">
    <p:bg>
      <p:bgPr>
        <a:solidFill>
          <a:schemeClr val="lt1"/>
        </a:solidFill>
        <a:effectLst/>
      </p:bgPr>
    </p:bg>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455221" y="1321125"/>
            <a:ext cx="5094600" cy="1749900"/>
          </a:xfrm>
          <a:prstGeom prst="rect">
            <a:avLst/>
          </a:prstGeom>
          <a:noFill/>
        </p:spPr>
        <p:txBody>
          <a:bodyPr spcFirstLastPara="1" wrap="square" lIns="91425" tIns="91425" rIns="91425" bIns="91425" anchor="t" anchorCtr="0">
            <a:noAutofit/>
          </a:bodyPr>
          <a:lstStyle>
            <a:lvl1pPr lvl="0">
              <a:spcBef>
                <a:spcPts val="0"/>
              </a:spcBef>
              <a:spcAft>
                <a:spcPts val="0"/>
              </a:spcAft>
              <a:buSzPts val="5400"/>
              <a:buNone/>
              <a:defRPr sz="5400"/>
            </a:lvl1pPr>
            <a:lvl2pPr lvl="1">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2pPr>
            <a:lvl3pPr lvl="2">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3pPr>
            <a:lvl4pPr lvl="3">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4pPr>
            <a:lvl5pPr lvl="4">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5pPr>
            <a:lvl6pPr lvl="5">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6pPr>
            <a:lvl7pPr lvl="6">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7pPr>
            <a:lvl8pPr lvl="7">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8pPr>
            <a:lvl9pPr lvl="8">
              <a:spcBef>
                <a:spcPts val="0"/>
              </a:spcBef>
              <a:spcAft>
                <a:spcPts val="0"/>
              </a:spcAft>
              <a:buClr>
                <a:schemeClr val="dk1"/>
              </a:buClr>
              <a:buSzPts val="1400"/>
              <a:buNone/>
              <a:defRPr>
                <a:solidFill>
                  <a:schemeClr val="dk1"/>
                </a:solidFill>
                <a:latin typeface="Barlow Light"/>
                <a:ea typeface="Barlow Light"/>
                <a:cs typeface="Barlow Light"/>
                <a:sym typeface="Barlow Light"/>
              </a:defRPr>
            </a:lvl9pPr>
          </a:lstStyle>
          <a:p>
            <a:endParaRPr/>
          </a:p>
        </p:txBody>
      </p:sp>
      <p:sp>
        <p:nvSpPr>
          <p:cNvPr id="209" name="Google Shape;209;p32"/>
          <p:cNvSpPr txBox="1">
            <a:spLocks noGrp="1"/>
          </p:cNvSpPr>
          <p:nvPr>
            <p:ph type="body" idx="1"/>
          </p:nvPr>
        </p:nvSpPr>
        <p:spPr>
          <a:xfrm>
            <a:off x="567029" y="4500404"/>
            <a:ext cx="1015800" cy="266100"/>
          </a:xfrm>
          <a:prstGeom prst="rect">
            <a:avLst/>
          </a:prstGeom>
          <a:ln w="9525" cap="flat" cmpd="sng">
            <a:solidFill>
              <a:schemeClr val="dk1"/>
            </a:solidFill>
            <a:prstDash val="solid"/>
            <a:round/>
            <a:headEnd type="none" w="sm" len="sm"/>
            <a:tailEnd type="none" w="sm" len="sm"/>
          </a:ln>
        </p:spPr>
        <p:txBody>
          <a:bodyPr spcFirstLastPara="1" wrap="square" lIns="0" tIns="0" rIns="0" bIns="0" anchor="t" anchorCtr="0">
            <a:spAutoFit/>
          </a:bodyPr>
          <a:lstStyle>
            <a:lvl1pPr marL="457200" lvl="0" indent="-298450">
              <a:spcBef>
                <a:spcPts val="0"/>
              </a:spcBef>
              <a:spcAft>
                <a:spcPts val="0"/>
              </a:spcAft>
              <a:buSzPts val="1100"/>
              <a:buFont typeface="Barlow Medium"/>
              <a:buChar char="●"/>
              <a:defRPr sz="1100">
                <a:latin typeface="Barlow Medium"/>
                <a:ea typeface="Barlow Medium"/>
                <a:cs typeface="Barlow Medium"/>
                <a:sym typeface="Barlow Medium"/>
              </a:defRPr>
            </a:lvl1pPr>
            <a:lvl2pPr marL="914400" lvl="1" indent="-298450">
              <a:spcBef>
                <a:spcPts val="0"/>
              </a:spcBef>
              <a:spcAft>
                <a:spcPts val="0"/>
              </a:spcAft>
              <a:buSzPts val="1100"/>
              <a:buFont typeface="Barlow Medium"/>
              <a:buChar char="○"/>
              <a:defRPr sz="1100">
                <a:latin typeface="Barlow Medium"/>
                <a:ea typeface="Barlow Medium"/>
                <a:cs typeface="Barlow Medium"/>
                <a:sym typeface="Barlow Medium"/>
              </a:defRPr>
            </a:lvl2pPr>
            <a:lvl3pPr marL="1371600" lvl="2" indent="-298450">
              <a:spcBef>
                <a:spcPts val="0"/>
              </a:spcBef>
              <a:spcAft>
                <a:spcPts val="0"/>
              </a:spcAft>
              <a:buSzPts val="1100"/>
              <a:buFont typeface="Barlow Medium"/>
              <a:buChar char="■"/>
              <a:defRPr sz="1100">
                <a:latin typeface="Barlow Medium"/>
                <a:ea typeface="Barlow Medium"/>
                <a:cs typeface="Barlow Medium"/>
                <a:sym typeface="Barlow Medium"/>
              </a:defRPr>
            </a:lvl3pPr>
            <a:lvl4pPr marL="1828800" lvl="3" indent="-298450">
              <a:spcBef>
                <a:spcPts val="0"/>
              </a:spcBef>
              <a:spcAft>
                <a:spcPts val="0"/>
              </a:spcAft>
              <a:buSzPts val="1100"/>
              <a:buFont typeface="Barlow Medium"/>
              <a:buChar char="●"/>
              <a:defRPr sz="1100">
                <a:latin typeface="Barlow Medium"/>
                <a:ea typeface="Barlow Medium"/>
                <a:cs typeface="Barlow Medium"/>
                <a:sym typeface="Barlow Medium"/>
              </a:defRPr>
            </a:lvl4pPr>
            <a:lvl5pPr marL="2286000" lvl="4" indent="-298450">
              <a:spcBef>
                <a:spcPts val="0"/>
              </a:spcBef>
              <a:spcAft>
                <a:spcPts val="0"/>
              </a:spcAft>
              <a:buSzPts val="1100"/>
              <a:buFont typeface="Barlow Medium"/>
              <a:buChar char="○"/>
              <a:defRPr>
                <a:latin typeface="Barlow Medium"/>
                <a:ea typeface="Barlow Medium"/>
                <a:cs typeface="Barlow Medium"/>
                <a:sym typeface="Barlow Medium"/>
              </a:defRPr>
            </a:lvl5pPr>
            <a:lvl6pPr marL="2743200" lvl="5" indent="-298450">
              <a:spcBef>
                <a:spcPts val="0"/>
              </a:spcBef>
              <a:spcAft>
                <a:spcPts val="0"/>
              </a:spcAft>
              <a:buSzPts val="1100"/>
              <a:buFont typeface="Barlow Medium"/>
              <a:buChar char="■"/>
              <a:defRPr sz="1100">
                <a:latin typeface="Barlow Medium"/>
                <a:ea typeface="Barlow Medium"/>
                <a:cs typeface="Barlow Medium"/>
                <a:sym typeface="Barlow Medium"/>
              </a:defRPr>
            </a:lvl6pPr>
            <a:lvl7pPr marL="3200400" lvl="6" indent="-298450">
              <a:spcBef>
                <a:spcPts val="0"/>
              </a:spcBef>
              <a:spcAft>
                <a:spcPts val="0"/>
              </a:spcAft>
              <a:buSzPts val="1100"/>
              <a:buFont typeface="Barlow Medium"/>
              <a:buChar char="●"/>
              <a:defRPr sz="1100">
                <a:latin typeface="Barlow Medium"/>
                <a:ea typeface="Barlow Medium"/>
                <a:cs typeface="Barlow Medium"/>
                <a:sym typeface="Barlow Medium"/>
              </a:defRPr>
            </a:lvl7pPr>
            <a:lvl8pPr marL="3657600" lvl="7" indent="-298450">
              <a:spcBef>
                <a:spcPts val="0"/>
              </a:spcBef>
              <a:spcAft>
                <a:spcPts val="0"/>
              </a:spcAft>
              <a:buSzPts val="1100"/>
              <a:buFont typeface="Barlow Medium"/>
              <a:buChar char="○"/>
              <a:defRPr sz="1100">
                <a:latin typeface="Barlow Medium"/>
                <a:ea typeface="Barlow Medium"/>
                <a:cs typeface="Barlow Medium"/>
                <a:sym typeface="Barlow Medium"/>
              </a:defRPr>
            </a:lvl8pPr>
            <a:lvl9pPr marL="4114800" lvl="8" indent="-298450">
              <a:spcBef>
                <a:spcPts val="0"/>
              </a:spcBef>
              <a:spcAft>
                <a:spcPts val="0"/>
              </a:spcAft>
              <a:buSzPts val="1100"/>
              <a:buFont typeface="Barlow Medium"/>
              <a:buChar char="■"/>
              <a:defRPr sz="1100">
                <a:latin typeface="Barlow Medium"/>
                <a:ea typeface="Barlow Medium"/>
                <a:cs typeface="Barlow Medium"/>
                <a:sym typeface="Barlow Medium"/>
              </a:defRPr>
            </a:lvl9pPr>
          </a:lstStyle>
          <a:p>
            <a:endParaRPr/>
          </a:p>
        </p:txBody>
      </p:sp>
      <p:sp>
        <p:nvSpPr>
          <p:cNvPr id="210" name="Google Shape;210;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Medium"/>
                <a:ea typeface="Barlow Medium"/>
                <a:cs typeface="Barlow Medium"/>
                <a:sym typeface="Barlow Medium"/>
              </a:defRPr>
            </a:lvl1pPr>
            <a:lvl2pPr lvl="1">
              <a:buNone/>
              <a:defRPr>
                <a:latin typeface="Barlow Medium"/>
                <a:ea typeface="Barlow Medium"/>
                <a:cs typeface="Barlow Medium"/>
                <a:sym typeface="Barlow Medium"/>
              </a:defRPr>
            </a:lvl2pPr>
            <a:lvl3pPr lvl="2">
              <a:buNone/>
              <a:defRPr>
                <a:latin typeface="Barlow Medium"/>
                <a:ea typeface="Barlow Medium"/>
                <a:cs typeface="Barlow Medium"/>
                <a:sym typeface="Barlow Medium"/>
              </a:defRPr>
            </a:lvl3pPr>
            <a:lvl4pPr lvl="3">
              <a:buNone/>
              <a:defRPr>
                <a:latin typeface="Barlow Medium"/>
                <a:ea typeface="Barlow Medium"/>
                <a:cs typeface="Barlow Medium"/>
                <a:sym typeface="Barlow Medium"/>
              </a:defRPr>
            </a:lvl4pPr>
            <a:lvl5pPr lvl="4">
              <a:buNone/>
              <a:defRPr>
                <a:latin typeface="Barlow Medium"/>
                <a:ea typeface="Barlow Medium"/>
                <a:cs typeface="Barlow Medium"/>
                <a:sym typeface="Barlow Medium"/>
              </a:defRPr>
            </a:lvl5pPr>
            <a:lvl6pPr lvl="5">
              <a:buNone/>
              <a:defRPr>
                <a:latin typeface="Barlow Medium"/>
                <a:ea typeface="Barlow Medium"/>
                <a:cs typeface="Barlow Medium"/>
                <a:sym typeface="Barlow Medium"/>
              </a:defRPr>
            </a:lvl6pPr>
            <a:lvl7pPr lvl="6">
              <a:buNone/>
              <a:defRPr>
                <a:latin typeface="Barlow Medium"/>
                <a:ea typeface="Barlow Medium"/>
                <a:cs typeface="Barlow Medium"/>
                <a:sym typeface="Barlow Medium"/>
              </a:defRPr>
            </a:lvl7pPr>
            <a:lvl8pPr lvl="7">
              <a:buNone/>
              <a:defRPr>
                <a:latin typeface="Barlow Medium"/>
                <a:ea typeface="Barlow Medium"/>
                <a:cs typeface="Barlow Medium"/>
                <a:sym typeface="Barlow Medium"/>
              </a:defRPr>
            </a:lvl8pPr>
            <a:lvl9pPr lvl="8">
              <a:buNone/>
              <a:defRPr>
                <a:latin typeface="Barlow Medium"/>
                <a:ea typeface="Barlow Medium"/>
                <a:cs typeface="Barlow Medium"/>
                <a:sym typeface="Barlow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p:cSld name="SECTION_TITLE_AND_DESCRIPTION">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600"/>
              <a:buFont typeface="Hepta Slab Medium"/>
              <a:buNone/>
              <a:defRPr>
                <a:solidFill>
                  <a:schemeClr val="accent5"/>
                </a:solidFill>
                <a:latin typeface="Hepta Slab Medium"/>
                <a:ea typeface="Hepta Slab Medium"/>
                <a:cs typeface="Hepta Slab Medium"/>
                <a:sym typeface="Hepta Slab Medium"/>
              </a:defRPr>
            </a:lvl1pPr>
            <a:lvl2pPr lvl="1"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2pPr>
            <a:lvl3pPr lvl="2"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3pPr>
            <a:lvl4pPr lvl="3"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4pPr>
            <a:lvl5pPr lvl="4"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5pPr>
            <a:lvl6pPr lvl="5"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6pPr>
            <a:lvl7pPr lvl="6"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7pPr>
            <a:lvl8pPr lvl="7"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8pPr>
            <a:lvl9pPr lvl="8" algn="ctr">
              <a:spcBef>
                <a:spcPts val="0"/>
              </a:spcBef>
              <a:spcAft>
                <a:spcPts val="0"/>
              </a:spcAft>
              <a:buClr>
                <a:schemeClr val="accent5"/>
              </a:buClr>
              <a:buSzPts val="12800"/>
              <a:buFont typeface="Hepta Slab Medium"/>
              <a:buNone/>
              <a:defRPr sz="12800">
                <a:solidFill>
                  <a:schemeClr val="accent5"/>
                </a:solidFill>
                <a:latin typeface="Hepta Slab Medium"/>
                <a:ea typeface="Hepta Slab Medium"/>
                <a:cs typeface="Hepta Slab Medium"/>
                <a:sym typeface="Hepta Slab Medium"/>
              </a:defRPr>
            </a:lvl9pPr>
          </a:lstStyle>
          <a:p>
            <a:endParaRPr/>
          </a:p>
        </p:txBody>
      </p:sp>
      <p:sp>
        <p:nvSpPr>
          <p:cNvPr id="213" name="Google Shape;213;p33"/>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2800"/>
              <a:buNone/>
              <a:defRPr sz="12800">
                <a:solidFill>
                  <a:schemeClr val="dk2"/>
                </a:solidFill>
              </a:defRPr>
            </a:lvl1pPr>
            <a:lvl2pPr lvl="1"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2pPr>
            <a:lvl3pPr lvl="2"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3pPr>
            <a:lvl4pPr lvl="3"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4pPr>
            <a:lvl5pPr lvl="4"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5pPr>
            <a:lvl6pPr lvl="5"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6pPr>
            <a:lvl7pPr lvl="6"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7pPr>
            <a:lvl8pPr lvl="7"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8pPr>
            <a:lvl9pPr lvl="8" algn="ctr">
              <a:spcBef>
                <a:spcPts val="0"/>
              </a:spcBef>
              <a:spcAft>
                <a:spcPts val="0"/>
              </a:spcAft>
              <a:buClr>
                <a:schemeClr val="dk2"/>
              </a:buClr>
              <a:buSzPts val="12800"/>
              <a:buNone/>
              <a:defRPr sz="12800">
                <a:solidFill>
                  <a:schemeClr val="dk2"/>
                </a:solidFill>
                <a:latin typeface="Barlow Light"/>
                <a:ea typeface="Barlow Light"/>
                <a:cs typeface="Barlow Light"/>
                <a:sym typeface="Barlow Light"/>
              </a:defRPr>
            </a:lvl9pPr>
          </a:lstStyle>
          <a:p>
            <a:endParaRPr/>
          </a:p>
        </p:txBody>
      </p:sp>
      <p:sp>
        <p:nvSpPr>
          <p:cNvPr id="214" name="Google Shape;214;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rket Size / Pie Graph">
  <p:cSld name="CAPTION_ONLY">
    <p:bg>
      <p:bgPr>
        <a:solidFill>
          <a:schemeClr val="dk1"/>
        </a:solidFill>
        <a:effectLst/>
      </p:bgPr>
    </p:bg>
    <p:spTree>
      <p:nvGrpSpPr>
        <p:cNvPr id="1" name="Shape 215"/>
        <p:cNvGrpSpPr/>
        <p:nvPr/>
      </p:nvGrpSpPr>
      <p:grpSpPr>
        <a:xfrm>
          <a:off x="0" y="0"/>
          <a:ext cx="0" cy="0"/>
          <a:chOff x="0" y="0"/>
          <a:chExt cx="0" cy="0"/>
        </a:xfrm>
      </p:grpSpPr>
      <p:sp>
        <p:nvSpPr>
          <p:cNvPr id="216" name="Google Shape;216;p34"/>
          <p:cNvSpPr/>
          <p:nvPr/>
        </p:nvSpPr>
        <p:spPr>
          <a:xfrm>
            <a:off x="0" y="0"/>
            <a:ext cx="9144000" cy="1631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4"/>
          <p:cNvSpPr txBox="1">
            <a:spLocks noGrp="1"/>
          </p:cNvSpPr>
          <p:nvPr>
            <p:ph type="subTitle" idx="1"/>
          </p:nvPr>
        </p:nvSpPr>
        <p:spPr>
          <a:xfrm>
            <a:off x="791150" y="522625"/>
            <a:ext cx="4977300" cy="11082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3600"/>
              <a:buFont typeface="Hepta Slab Medium"/>
              <a:buNone/>
              <a:defRPr sz="3600">
                <a:solidFill>
                  <a:schemeClr val="lt1"/>
                </a:solidFill>
                <a:latin typeface="Hepta Slab Medium"/>
                <a:ea typeface="Hepta Slab Medium"/>
                <a:cs typeface="Hepta Slab Medium"/>
                <a:sym typeface="Hepta Slab Medium"/>
              </a:defRPr>
            </a:lvl1pPr>
            <a:lvl2pPr lvl="1">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2pPr>
            <a:lvl3pPr lvl="2">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3pPr>
            <a:lvl4pPr lvl="3">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4pPr>
            <a:lvl5pPr lvl="4">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5pPr>
            <a:lvl6pPr lvl="5">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6pPr>
            <a:lvl7pPr lvl="6">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7pPr>
            <a:lvl8pPr lvl="7">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8pPr>
            <a:lvl9pPr lvl="8">
              <a:spcBef>
                <a:spcPts val="0"/>
              </a:spcBef>
              <a:spcAft>
                <a:spcPts val="0"/>
              </a:spcAft>
              <a:buClr>
                <a:schemeClr val="accent3"/>
              </a:buClr>
              <a:buSzPts val="1400"/>
              <a:buFont typeface="Hepta Slab Medium"/>
              <a:buNone/>
              <a:defRPr>
                <a:solidFill>
                  <a:schemeClr val="accent3"/>
                </a:solidFill>
                <a:latin typeface="Hepta Slab Medium"/>
                <a:ea typeface="Hepta Slab Medium"/>
                <a:cs typeface="Hepta Slab Medium"/>
                <a:sym typeface="Hepta Slab Medium"/>
              </a:defRPr>
            </a:lvl9pPr>
          </a:lstStyle>
          <a:p>
            <a:endParaRPr/>
          </a:p>
        </p:txBody>
      </p:sp>
      <p:sp>
        <p:nvSpPr>
          <p:cNvPr id="218" name="Google Shape;218;p34"/>
          <p:cNvSpPr txBox="1">
            <a:spLocks noGrp="1"/>
          </p:cNvSpPr>
          <p:nvPr>
            <p:ph type="body" idx="2"/>
          </p:nvPr>
        </p:nvSpPr>
        <p:spPr>
          <a:xfrm>
            <a:off x="714950" y="1989025"/>
            <a:ext cx="2792400" cy="28041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23850">
              <a:spcBef>
                <a:spcPts val="0"/>
              </a:spcBef>
              <a:spcAft>
                <a:spcPts val="0"/>
              </a:spcAft>
              <a:buClr>
                <a:schemeClr val="lt1"/>
              </a:buClr>
              <a:buSzPts val="1500"/>
              <a:buChar char="○"/>
              <a:defRPr sz="1500">
                <a:solidFill>
                  <a:schemeClr val="lt1"/>
                </a:solidFill>
              </a:defRPr>
            </a:lvl2pPr>
            <a:lvl3pPr marL="1371600" lvl="2" indent="-323850">
              <a:spcBef>
                <a:spcPts val="0"/>
              </a:spcBef>
              <a:spcAft>
                <a:spcPts val="0"/>
              </a:spcAft>
              <a:buClr>
                <a:schemeClr val="lt1"/>
              </a:buClr>
              <a:buSzPts val="1500"/>
              <a:buChar char="■"/>
              <a:defRPr sz="1500">
                <a:solidFill>
                  <a:schemeClr val="lt1"/>
                </a:solidFill>
              </a:defRPr>
            </a:lvl3pPr>
            <a:lvl4pPr marL="1828800" lvl="3" indent="-323850">
              <a:spcBef>
                <a:spcPts val="0"/>
              </a:spcBef>
              <a:spcAft>
                <a:spcPts val="0"/>
              </a:spcAft>
              <a:buClr>
                <a:schemeClr val="lt1"/>
              </a:buClr>
              <a:buSzPts val="1500"/>
              <a:buChar char="●"/>
              <a:defRPr sz="1500">
                <a:solidFill>
                  <a:schemeClr val="lt1"/>
                </a:solidFill>
              </a:defRPr>
            </a:lvl4pPr>
            <a:lvl5pPr marL="2286000" lvl="4" indent="-323850">
              <a:spcBef>
                <a:spcPts val="0"/>
              </a:spcBef>
              <a:spcAft>
                <a:spcPts val="0"/>
              </a:spcAft>
              <a:buClr>
                <a:schemeClr val="lt1"/>
              </a:buClr>
              <a:buSzPts val="1500"/>
              <a:buChar char="○"/>
              <a:defRPr sz="1500">
                <a:solidFill>
                  <a:schemeClr val="lt1"/>
                </a:solidFill>
              </a:defRPr>
            </a:lvl5pPr>
            <a:lvl6pPr marL="2743200" lvl="5" indent="-323850">
              <a:spcBef>
                <a:spcPts val="0"/>
              </a:spcBef>
              <a:spcAft>
                <a:spcPts val="0"/>
              </a:spcAft>
              <a:buClr>
                <a:schemeClr val="lt1"/>
              </a:buClr>
              <a:buSzPts val="1500"/>
              <a:buChar char="■"/>
              <a:defRPr sz="1500">
                <a:solidFill>
                  <a:schemeClr val="lt1"/>
                </a:solidFill>
              </a:defRPr>
            </a:lvl6pPr>
            <a:lvl7pPr marL="3200400" lvl="6" indent="-323850">
              <a:spcBef>
                <a:spcPts val="0"/>
              </a:spcBef>
              <a:spcAft>
                <a:spcPts val="0"/>
              </a:spcAft>
              <a:buClr>
                <a:schemeClr val="lt1"/>
              </a:buClr>
              <a:buSzPts val="1500"/>
              <a:buChar char="●"/>
              <a:defRPr sz="1500">
                <a:solidFill>
                  <a:schemeClr val="lt1"/>
                </a:solidFill>
              </a:defRPr>
            </a:lvl7pPr>
            <a:lvl8pPr marL="3657600" lvl="7" indent="-323850">
              <a:spcBef>
                <a:spcPts val="0"/>
              </a:spcBef>
              <a:spcAft>
                <a:spcPts val="0"/>
              </a:spcAft>
              <a:buClr>
                <a:schemeClr val="lt1"/>
              </a:buClr>
              <a:buSzPts val="1500"/>
              <a:buChar char="○"/>
              <a:defRPr sz="1500">
                <a:solidFill>
                  <a:schemeClr val="lt1"/>
                </a:solidFill>
              </a:defRPr>
            </a:lvl8pPr>
            <a:lvl9pPr marL="4114800" lvl="8" indent="-323850">
              <a:spcBef>
                <a:spcPts val="0"/>
              </a:spcBef>
              <a:spcAft>
                <a:spcPts val="0"/>
              </a:spcAft>
              <a:buClr>
                <a:schemeClr val="lt1"/>
              </a:buClr>
              <a:buSzPts val="1500"/>
              <a:buChar char="■"/>
              <a:defRPr sz="1500">
                <a:solidFill>
                  <a:schemeClr val="lt1"/>
                </a:solidFill>
              </a:defRPr>
            </a:lvl9pPr>
          </a:lstStyle>
          <a:p>
            <a:endParaRPr/>
          </a:p>
        </p:txBody>
      </p:sp>
      <p:sp>
        <p:nvSpPr>
          <p:cNvPr id="219" name="Google Shape;219;p3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4"/>
          <p:cNvSpPr/>
          <p:nvPr/>
        </p:nvSpPr>
        <p:spPr>
          <a:xfrm>
            <a:off x="4416275" y="1976923"/>
            <a:ext cx="4045200" cy="2871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rot="444408">
            <a:off x="5636457" y="2500588"/>
            <a:ext cx="1505663" cy="1505327"/>
          </a:xfrm>
          <a:prstGeom prst="pie">
            <a:avLst>
              <a:gd name="adj1" fmla="val 8241844"/>
              <a:gd name="adj2" fmla="val 12554936"/>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SzPts val="1100"/>
              <a:buNone/>
            </a:pPr>
            <a:endParaRPr sz="11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fferentiators / 4 column text">
  <p:cSld name="BIG_NUMBER">
    <p:bg>
      <p:bgPr>
        <a:solidFill>
          <a:schemeClr val="dk1"/>
        </a:solidFill>
        <a:effectLst/>
      </p:bgPr>
    </p:bg>
    <p:spTree>
      <p:nvGrpSpPr>
        <p:cNvPr id="1" name="Shape 222"/>
        <p:cNvGrpSpPr/>
        <p:nvPr/>
      </p:nvGrpSpPr>
      <p:grpSpPr>
        <a:xfrm>
          <a:off x="0" y="0"/>
          <a:ext cx="0" cy="0"/>
          <a:chOff x="0" y="0"/>
          <a:chExt cx="0" cy="0"/>
        </a:xfrm>
      </p:grpSpPr>
      <p:sp>
        <p:nvSpPr>
          <p:cNvPr id="223" name="Google Shape;223;p35"/>
          <p:cNvSpPr/>
          <p:nvPr/>
        </p:nvSpPr>
        <p:spPr>
          <a:xfrm>
            <a:off x="0" y="1324925"/>
            <a:ext cx="4572000" cy="19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p>
        </p:txBody>
      </p:sp>
      <p:sp>
        <p:nvSpPr>
          <p:cNvPr id="224" name="Google Shape;224;p35"/>
          <p:cNvSpPr/>
          <p:nvPr/>
        </p:nvSpPr>
        <p:spPr>
          <a:xfrm>
            <a:off x="0" y="3235076"/>
            <a:ext cx="4572000" cy="191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dk2"/>
              </a:solidFill>
            </a:endParaRPr>
          </a:p>
        </p:txBody>
      </p:sp>
      <p:sp>
        <p:nvSpPr>
          <p:cNvPr id="225" name="Google Shape;225;p35"/>
          <p:cNvSpPr/>
          <p:nvPr/>
        </p:nvSpPr>
        <p:spPr>
          <a:xfrm>
            <a:off x="4571892" y="3235076"/>
            <a:ext cx="4572000" cy="1914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lt1"/>
              </a:solidFill>
            </a:endParaRPr>
          </a:p>
        </p:txBody>
      </p:sp>
      <p:sp>
        <p:nvSpPr>
          <p:cNvPr id="226" name="Google Shape;226;p35"/>
          <p:cNvSpPr/>
          <p:nvPr/>
        </p:nvSpPr>
        <p:spPr>
          <a:xfrm>
            <a:off x="4571892" y="1324925"/>
            <a:ext cx="4572000" cy="1910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
              <a:solidFill>
                <a:schemeClr val="accent5"/>
              </a:solidFill>
            </a:endParaRPr>
          </a:p>
        </p:txBody>
      </p:sp>
      <p:sp>
        <p:nvSpPr>
          <p:cNvPr id="227" name="Google Shape;227;p35"/>
          <p:cNvSpPr txBox="1">
            <a:spLocks noGrp="1"/>
          </p:cNvSpPr>
          <p:nvPr>
            <p:ph type="subTitle" idx="1"/>
          </p:nvPr>
        </p:nvSpPr>
        <p:spPr>
          <a:xfrm>
            <a:off x="480420" y="290626"/>
            <a:ext cx="3592200" cy="337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28" name="Google Shape;228;p35"/>
          <p:cNvSpPr txBox="1">
            <a:spLocks noGrp="1"/>
          </p:cNvSpPr>
          <p:nvPr>
            <p:ph type="body" idx="2"/>
          </p:nvPr>
        </p:nvSpPr>
        <p:spPr>
          <a:xfrm>
            <a:off x="480425" y="610475"/>
            <a:ext cx="4878300" cy="6003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29" name="Google Shape;229;p3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dk2"/>
                </a:solidFill>
              </a:defRPr>
            </a:lvl1pPr>
            <a:lvl2pPr lvl="1" rtl="0">
              <a:buNone/>
              <a:defRPr sz="1100">
                <a:solidFill>
                  <a:schemeClr val="dk2"/>
                </a:solidFill>
              </a:defRPr>
            </a:lvl2pPr>
            <a:lvl3pPr lvl="2" rtl="0">
              <a:buNone/>
              <a:defRPr sz="1100">
                <a:solidFill>
                  <a:schemeClr val="dk2"/>
                </a:solidFill>
              </a:defRPr>
            </a:lvl3pPr>
            <a:lvl4pPr lvl="3" rtl="0">
              <a:buNone/>
              <a:defRPr sz="1100">
                <a:solidFill>
                  <a:schemeClr val="dk2"/>
                </a:solidFill>
              </a:defRPr>
            </a:lvl4pPr>
            <a:lvl5pPr lvl="4" rtl="0">
              <a:buNone/>
              <a:defRPr sz="1100">
                <a:solidFill>
                  <a:schemeClr val="dk2"/>
                </a:solidFill>
              </a:defRPr>
            </a:lvl5pPr>
            <a:lvl6pPr lvl="5" rtl="0">
              <a:buNone/>
              <a:defRPr sz="1100">
                <a:solidFill>
                  <a:schemeClr val="dk2"/>
                </a:solidFill>
              </a:defRPr>
            </a:lvl6pPr>
            <a:lvl7pPr lvl="6" rtl="0">
              <a:buNone/>
              <a:defRPr sz="1100">
                <a:solidFill>
                  <a:schemeClr val="dk2"/>
                </a:solidFill>
              </a:defRPr>
            </a:lvl7pPr>
            <a:lvl8pPr lvl="7" rtl="0">
              <a:buNone/>
              <a:defRPr sz="1100">
                <a:solidFill>
                  <a:schemeClr val="dk2"/>
                </a:solidFill>
              </a:defRPr>
            </a:lvl8pPr>
            <a:lvl9pPr lvl="8" rtl="0">
              <a:buNone/>
              <a:defRPr sz="11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blank">
  <p:cSld name="BLANK">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32" name="Google Shape;232;p36"/>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12800"/>
              <a:buNone/>
              <a:defRPr sz="12800">
                <a:solidFill>
                  <a:schemeClr val="accent1"/>
                </a:solidFill>
              </a:defRPr>
            </a:lvl1pPr>
            <a:lvl2pPr lvl="1"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2pPr>
            <a:lvl3pPr lvl="2"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3pPr>
            <a:lvl4pPr lvl="3"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4pPr>
            <a:lvl5pPr lvl="4"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5pPr>
            <a:lvl6pPr lvl="5"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6pPr>
            <a:lvl7pPr lvl="6"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7pPr>
            <a:lvl8pPr lvl="7"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8pPr>
            <a:lvl9pPr lvl="8" algn="ctr">
              <a:spcBef>
                <a:spcPts val="0"/>
              </a:spcBef>
              <a:spcAft>
                <a:spcPts val="0"/>
              </a:spcAft>
              <a:buClr>
                <a:schemeClr val="accent1"/>
              </a:buClr>
              <a:buSzPts val="12800"/>
              <a:buNone/>
              <a:defRPr sz="12800">
                <a:solidFill>
                  <a:schemeClr val="accent1"/>
                </a:solidFill>
                <a:latin typeface="Barlow Light"/>
                <a:ea typeface="Barlow Light"/>
                <a:cs typeface="Barlow Light"/>
                <a:sym typeface="Barlow Light"/>
              </a:defRPr>
            </a:lvl9pPr>
          </a:lstStyle>
          <a:p>
            <a:endParaRPr/>
          </a:p>
        </p:txBody>
      </p:sp>
      <p:sp>
        <p:nvSpPr>
          <p:cNvPr id="233" name="Google Shape;23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text">
  <p:cSld name="TITLE_1">
    <p:bg>
      <p:bgPr>
        <a:solidFill>
          <a:schemeClr val="dk1"/>
        </a:solidFill>
        <a:effectLst/>
      </p:bgPr>
    </p:bg>
    <p:spTree>
      <p:nvGrpSpPr>
        <p:cNvPr id="1" name="Shape 234"/>
        <p:cNvGrpSpPr/>
        <p:nvPr/>
      </p:nvGrpSpPr>
      <p:grpSpPr>
        <a:xfrm>
          <a:off x="0" y="0"/>
          <a:ext cx="0" cy="0"/>
          <a:chOff x="0" y="0"/>
          <a:chExt cx="0" cy="0"/>
        </a:xfrm>
      </p:grpSpPr>
      <p:sp>
        <p:nvSpPr>
          <p:cNvPr id="235" name="Google Shape;235;p37"/>
          <p:cNvSpPr/>
          <p:nvPr/>
        </p:nvSpPr>
        <p:spPr>
          <a:xfrm>
            <a:off x="0" y="0"/>
            <a:ext cx="9144000" cy="163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7"/>
          <p:cNvSpPr txBox="1">
            <a:spLocks noGrp="1"/>
          </p:cNvSpPr>
          <p:nvPr>
            <p:ph type="subTitle" idx="1"/>
          </p:nvPr>
        </p:nvSpPr>
        <p:spPr>
          <a:xfrm>
            <a:off x="791150" y="522625"/>
            <a:ext cx="5938800" cy="11082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3600"/>
              <a:buFont typeface="Hepta Slab Medium"/>
              <a:buNone/>
              <a:defRPr sz="3600">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37" name="Google Shape;237;p37"/>
          <p:cNvSpPr txBox="1">
            <a:spLocks noGrp="1"/>
          </p:cNvSpPr>
          <p:nvPr>
            <p:ph type="body" idx="2"/>
          </p:nvPr>
        </p:nvSpPr>
        <p:spPr>
          <a:xfrm>
            <a:off x="810075" y="2065225"/>
            <a:ext cx="7539900" cy="27774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lt1"/>
              </a:buClr>
              <a:buSzPts val="2800"/>
              <a:buChar char="●"/>
              <a:defRPr sz="2800">
                <a:solidFill>
                  <a:schemeClr val="lt1"/>
                </a:solidFill>
              </a:defRPr>
            </a:lvl1pPr>
            <a:lvl2pPr marL="914400" lvl="1" indent="-406400">
              <a:spcBef>
                <a:spcPts val="0"/>
              </a:spcBef>
              <a:spcAft>
                <a:spcPts val="0"/>
              </a:spcAft>
              <a:buClr>
                <a:schemeClr val="lt1"/>
              </a:buClr>
              <a:buSzPts val="2800"/>
              <a:buChar char="○"/>
              <a:defRPr sz="2800">
                <a:solidFill>
                  <a:schemeClr val="lt1"/>
                </a:solidFill>
              </a:defRPr>
            </a:lvl2pPr>
            <a:lvl3pPr marL="1371600" lvl="2" indent="-406400">
              <a:spcBef>
                <a:spcPts val="0"/>
              </a:spcBef>
              <a:spcAft>
                <a:spcPts val="0"/>
              </a:spcAft>
              <a:buClr>
                <a:schemeClr val="lt1"/>
              </a:buClr>
              <a:buSzPts val="2800"/>
              <a:buChar char="■"/>
              <a:defRPr sz="2800">
                <a:solidFill>
                  <a:schemeClr val="lt1"/>
                </a:solidFill>
              </a:defRPr>
            </a:lvl3pPr>
            <a:lvl4pPr marL="1828800" lvl="3" indent="-406400">
              <a:spcBef>
                <a:spcPts val="0"/>
              </a:spcBef>
              <a:spcAft>
                <a:spcPts val="0"/>
              </a:spcAft>
              <a:buClr>
                <a:schemeClr val="lt1"/>
              </a:buClr>
              <a:buSzPts val="2800"/>
              <a:buChar char="●"/>
              <a:defRPr sz="2800">
                <a:solidFill>
                  <a:schemeClr val="lt1"/>
                </a:solidFill>
              </a:defRPr>
            </a:lvl4pPr>
            <a:lvl5pPr marL="2286000" lvl="4" indent="-406400">
              <a:spcBef>
                <a:spcPts val="0"/>
              </a:spcBef>
              <a:spcAft>
                <a:spcPts val="0"/>
              </a:spcAft>
              <a:buClr>
                <a:schemeClr val="lt1"/>
              </a:buClr>
              <a:buSzPts val="2800"/>
              <a:buChar char="○"/>
              <a:defRPr sz="2800">
                <a:solidFill>
                  <a:schemeClr val="lt1"/>
                </a:solidFill>
              </a:defRPr>
            </a:lvl5pPr>
            <a:lvl6pPr marL="2743200" lvl="5" indent="-406400">
              <a:spcBef>
                <a:spcPts val="0"/>
              </a:spcBef>
              <a:spcAft>
                <a:spcPts val="0"/>
              </a:spcAft>
              <a:buClr>
                <a:schemeClr val="lt1"/>
              </a:buClr>
              <a:buSzPts val="2800"/>
              <a:buChar char="■"/>
              <a:defRPr sz="2800">
                <a:solidFill>
                  <a:schemeClr val="lt1"/>
                </a:solidFill>
              </a:defRPr>
            </a:lvl6pPr>
            <a:lvl7pPr marL="3200400" lvl="6" indent="-406400">
              <a:spcBef>
                <a:spcPts val="0"/>
              </a:spcBef>
              <a:spcAft>
                <a:spcPts val="0"/>
              </a:spcAft>
              <a:buClr>
                <a:schemeClr val="lt1"/>
              </a:buClr>
              <a:buSzPts val="2800"/>
              <a:buChar char="●"/>
              <a:defRPr sz="2800">
                <a:solidFill>
                  <a:schemeClr val="lt1"/>
                </a:solidFill>
              </a:defRPr>
            </a:lvl7pPr>
            <a:lvl8pPr marL="3657600" lvl="7" indent="-406400">
              <a:spcBef>
                <a:spcPts val="0"/>
              </a:spcBef>
              <a:spcAft>
                <a:spcPts val="0"/>
              </a:spcAft>
              <a:buClr>
                <a:schemeClr val="lt1"/>
              </a:buClr>
              <a:buSzPts val="2800"/>
              <a:buChar char="○"/>
              <a:defRPr sz="2800">
                <a:solidFill>
                  <a:schemeClr val="lt1"/>
                </a:solidFill>
              </a:defRPr>
            </a:lvl8pPr>
            <a:lvl9pPr marL="4114800" lvl="8" indent="-406400">
              <a:spcBef>
                <a:spcPts val="0"/>
              </a:spcBef>
              <a:spcAft>
                <a:spcPts val="0"/>
              </a:spcAft>
              <a:buClr>
                <a:schemeClr val="lt1"/>
              </a:buClr>
              <a:buSzPts val="2800"/>
              <a:buChar char="■"/>
              <a:defRPr sz="2800">
                <a:solidFill>
                  <a:schemeClr val="lt1"/>
                </a:solidFill>
              </a:defRPr>
            </a:lvl9pPr>
          </a:lstStyle>
          <a:p>
            <a:endParaRPr/>
          </a:p>
        </p:txBody>
      </p:sp>
      <p:sp>
        <p:nvSpPr>
          <p:cNvPr id="238" name="Google Shape;238;p37"/>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 Background Image + Text">
  <p:cSld name="CUSTOM">
    <p:spTree>
      <p:nvGrpSpPr>
        <p:cNvPr id="1" name="Shape 239"/>
        <p:cNvGrpSpPr/>
        <p:nvPr/>
      </p:nvGrpSpPr>
      <p:grpSpPr>
        <a:xfrm>
          <a:off x="0" y="0"/>
          <a:ext cx="0" cy="0"/>
          <a:chOff x="0" y="0"/>
          <a:chExt cx="0" cy="0"/>
        </a:xfrm>
      </p:grpSpPr>
      <p:sp>
        <p:nvSpPr>
          <p:cNvPr id="240" name="Google Shape;240;p38"/>
          <p:cNvSpPr>
            <a:spLocks noGrp="1"/>
          </p:cNvSpPr>
          <p:nvPr>
            <p:ph type="pic" idx="2"/>
          </p:nvPr>
        </p:nvSpPr>
        <p:spPr>
          <a:xfrm>
            <a:off x="0" y="0"/>
            <a:ext cx="9144000" cy="5143500"/>
          </a:xfrm>
          <a:prstGeom prst="rect">
            <a:avLst/>
          </a:prstGeom>
          <a:noFill/>
          <a:ln>
            <a:noFill/>
          </a:ln>
        </p:spPr>
      </p:sp>
      <p:sp>
        <p:nvSpPr>
          <p:cNvPr id="241" name="Google Shape;241;p38"/>
          <p:cNvSpPr txBox="1">
            <a:spLocks noGrp="1"/>
          </p:cNvSpPr>
          <p:nvPr>
            <p:ph type="body" idx="1"/>
          </p:nvPr>
        </p:nvSpPr>
        <p:spPr>
          <a:xfrm>
            <a:off x="4655675" y="956675"/>
            <a:ext cx="3965400" cy="775200"/>
          </a:xfrm>
          <a:prstGeom prst="rect">
            <a:avLst/>
          </a:prstGeom>
          <a:solidFill>
            <a:schemeClr val="lt1"/>
          </a:solidFill>
        </p:spPr>
        <p:txBody>
          <a:bodyPr spcFirstLastPara="1" wrap="square" lIns="274300" tIns="0" rIns="274300" bIns="274300" anchor="t" anchorCtr="0">
            <a:noAutofit/>
          </a:bodyPr>
          <a:lstStyle>
            <a:lvl1pPr marL="457200" lvl="0" indent="-298450">
              <a:spcBef>
                <a:spcPts val="0"/>
              </a:spcBef>
              <a:spcAft>
                <a:spcPts val="0"/>
              </a:spcAft>
              <a:buClr>
                <a:schemeClr val="dk1"/>
              </a:buClr>
              <a:buSzPts val="1100"/>
              <a:buFont typeface="Barlow"/>
              <a:buChar char="●"/>
              <a:defRPr sz="1100">
                <a:latin typeface="Barlow"/>
                <a:ea typeface="Barlow"/>
                <a:cs typeface="Barlow"/>
                <a:sym typeface="Barlow"/>
              </a:defRPr>
            </a:lvl1pPr>
            <a:lvl2pPr marL="914400" lvl="1" indent="-298450">
              <a:spcBef>
                <a:spcPts val="0"/>
              </a:spcBef>
              <a:spcAft>
                <a:spcPts val="0"/>
              </a:spcAft>
              <a:buClr>
                <a:schemeClr val="dk1"/>
              </a:buClr>
              <a:buSzPts val="1100"/>
              <a:buFont typeface="Barlow"/>
              <a:buChar char="○"/>
              <a:defRPr sz="1100">
                <a:latin typeface="Barlow"/>
                <a:ea typeface="Barlow"/>
                <a:cs typeface="Barlow"/>
                <a:sym typeface="Barlow"/>
              </a:defRPr>
            </a:lvl2pPr>
            <a:lvl3pPr marL="1371600" lvl="2" indent="-298450">
              <a:spcBef>
                <a:spcPts val="0"/>
              </a:spcBef>
              <a:spcAft>
                <a:spcPts val="0"/>
              </a:spcAft>
              <a:buClr>
                <a:schemeClr val="dk1"/>
              </a:buClr>
              <a:buSzPts val="1100"/>
              <a:buFont typeface="Barlow"/>
              <a:buChar char="■"/>
              <a:defRPr sz="1100">
                <a:latin typeface="Barlow"/>
                <a:ea typeface="Barlow"/>
                <a:cs typeface="Barlow"/>
                <a:sym typeface="Barlow"/>
              </a:defRPr>
            </a:lvl3pPr>
            <a:lvl4pPr marL="1828800" lvl="3" indent="-298450">
              <a:spcBef>
                <a:spcPts val="0"/>
              </a:spcBef>
              <a:spcAft>
                <a:spcPts val="0"/>
              </a:spcAft>
              <a:buClr>
                <a:schemeClr val="dk1"/>
              </a:buClr>
              <a:buSzPts val="1100"/>
              <a:buFont typeface="Barlow"/>
              <a:buChar char="●"/>
              <a:defRPr sz="1100">
                <a:latin typeface="Barlow"/>
                <a:ea typeface="Barlow"/>
                <a:cs typeface="Barlow"/>
                <a:sym typeface="Barlow"/>
              </a:defRPr>
            </a:lvl4pPr>
            <a:lvl5pPr marL="2286000" lvl="4" indent="-298450">
              <a:spcBef>
                <a:spcPts val="0"/>
              </a:spcBef>
              <a:spcAft>
                <a:spcPts val="0"/>
              </a:spcAft>
              <a:buClr>
                <a:schemeClr val="dk1"/>
              </a:buClr>
              <a:buSzPts val="1100"/>
              <a:buFont typeface="Barlow"/>
              <a:buChar char="○"/>
              <a:defRPr>
                <a:latin typeface="Barlow"/>
                <a:ea typeface="Barlow"/>
                <a:cs typeface="Barlow"/>
                <a:sym typeface="Barlow"/>
              </a:defRPr>
            </a:lvl5pPr>
            <a:lvl6pPr marL="2743200" lvl="5" indent="-298450">
              <a:spcBef>
                <a:spcPts val="0"/>
              </a:spcBef>
              <a:spcAft>
                <a:spcPts val="0"/>
              </a:spcAft>
              <a:buClr>
                <a:schemeClr val="dk1"/>
              </a:buClr>
              <a:buSzPts val="1100"/>
              <a:buFont typeface="Barlow"/>
              <a:buChar char="■"/>
              <a:defRPr sz="1100">
                <a:latin typeface="Barlow"/>
                <a:ea typeface="Barlow"/>
                <a:cs typeface="Barlow"/>
                <a:sym typeface="Barlow"/>
              </a:defRPr>
            </a:lvl6pPr>
            <a:lvl7pPr marL="3200400" lvl="6" indent="-298450">
              <a:spcBef>
                <a:spcPts val="0"/>
              </a:spcBef>
              <a:spcAft>
                <a:spcPts val="0"/>
              </a:spcAft>
              <a:buClr>
                <a:schemeClr val="dk1"/>
              </a:buClr>
              <a:buSzPts val="1100"/>
              <a:buFont typeface="Barlow"/>
              <a:buChar char="●"/>
              <a:defRPr sz="1100">
                <a:latin typeface="Barlow"/>
                <a:ea typeface="Barlow"/>
                <a:cs typeface="Barlow"/>
                <a:sym typeface="Barlow"/>
              </a:defRPr>
            </a:lvl7pPr>
            <a:lvl8pPr marL="3657600" lvl="7" indent="-298450">
              <a:spcBef>
                <a:spcPts val="0"/>
              </a:spcBef>
              <a:spcAft>
                <a:spcPts val="0"/>
              </a:spcAft>
              <a:buClr>
                <a:schemeClr val="dk1"/>
              </a:buClr>
              <a:buSzPts val="1100"/>
              <a:buFont typeface="Barlow"/>
              <a:buChar char="○"/>
              <a:defRPr sz="1100">
                <a:latin typeface="Barlow"/>
                <a:ea typeface="Barlow"/>
                <a:cs typeface="Barlow"/>
                <a:sym typeface="Barlow"/>
              </a:defRPr>
            </a:lvl8pPr>
            <a:lvl9pPr marL="4114800" lvl="8" indent="-298450">
              <a:spcBef>
                <a:spcPts val="0"/>
              </a:spcBef>
              <a:spcAft>
                <a:spcPts val="0"/>
              </a:spcAft>
              <a:buClr>
                <a:schemeClr val="dk1"/>
              </a:buClr>
              <a:buSzPts val="1100"/>
              <a:buFont typeface="Barlow"/>
              <a:buChar char="■"/>
              <a:defRPr sz="1100">
                <a:latin typeface="Barlow"/>
                <a:ea typeface="Barlow"/>
                <a:cs typeface="Barlow"/>
                <a:sym typeface="Barlow"/>
              </a:defRPr>
            </a:lvl9pPr>
          </a:lstStyle>
          <a:p>
            <a:endParaRPr/>
          </a:p>
        </p:txBody>
      </p:sp>
      <p:sp>
        <p:nvSpPr>
          <p:cNvPr id="242" name="Google Shape;242;p38"/>
          <p:cNvSpPr txBox="1">
            <a:spLocks noGrp="1"/>
          </p:cNvSpPr>
          <p:nvPr>
            <p:ph type="subTitle" idx="3"/>
          </p:nvPr>
        </p:nvSpPr>
        <p:spPr>
          <a:xfrm>
            <a:off x="4655675" y="522900"/>
            <a:ext cx="3965400" cy="442800"/>
          </a:xfrm>
          <a:prstGeom prst="rect">
            <a:avLst/>
          </a:prstGeom>
          <a:solidFill>
            <a:schemeClr val="lt1"/>
          </a:solidFill>
        </p:spPr>
        <p:txBody>
          <a:bodyPr spcFirstLastPara="1" wrap="square" lIns="274300" tIns="274300" rIns="274300" bIns="0" anchor="b"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43" name="Google Shape;243;p38"/>
          <p:cNvSpPr txBox="1">
            <a:spLocks noGrp="1"/>
          </p:cNvSpPr>
          <p:nvPr>
            <p:ph type="body" idx="4"/>
          </p:nvPr>
        </p:nvSpPr>
        <p:spPr>
          <a:xfrm>
            <a:off x="524350" y="4144800"/>
            <a:ext cx="1558800" cy="475800"/>
          </a:xfrm>
          <a:prstGeom prst="rect">
            <a:avLst/>
          </a:prstGeom>
          <a:solidFill>
            <a:schemeClr val="lt1"/>
          </a:solidFill>
        </p:spPr>
        <p:txBody>
          <a:bodyPr spcFirstLastPara="1" wrap="square" lIns="137150" tIns="137150" rIns="137150" bIns="137150" anchor="t" anchorCtr="0">
            <a:noAutofit/>
          </a:bodyPr>
          <a:lstStyle>
            <a:lvl1pPr marL="457200" lvl="0" indent="-273050">
              <a:spcBef>
                <a:spcPts val="0"/>
              </a:spcBef>
              <a:spcAft>
                <a:spcPts val="0"/>
              </a:spcAft>
              <a:buClr>
                <a:schemeClr val="dk1"/>
              </a:buClr>
              <a:buSzPts val="700"/>
              <a:buFont typeface="Barlow"/>
              <a:buChar char="●"/>
              <a:defRPr sz="700">
                <a:latin typeface="Barlow"/>
                <a:ea typeface="Barlow"/>
                <a:cs typeface="Barlow"/>
                <a:sym typeface="Barlow"/>
              </a:defRPr>
            </a:lvl1pPr>
            <a:lvl2pPr marL="914400" lvl="1" indent="-273050">
              <a:spcBef>
                <a:spcPts val="0"/>
              </a:spcBef>
              <a:spcAft>
                <a:spcPts val="0"/>
              </a:spcAft>
              <a:buClr>
                <a:schemeClr val="dk1"/>
              </a:buClr>
              <a:buSzPts val="700"/>
              <a:buFont typeface="Barlow"/>
              <a:buChar char="○"/>
              <a:defRPr sz="700">
                <a:latin typeface="Barlow"/>
                <a:ea typeface="Barlow"/>
                <a:cs typeface="Barlow"/>
                <a:sym typeface="Barlow"/>
              </a:defRPr>
            </a:lvl2pPr>
            <a:lvl3pPr marL="1371600" lvl="2" indent="-273050">
              <a:spcBef>
                <a:spcPts val="0"/>
              </a:spcBef>
              <a:spcAft>
                <a:spcPts val="0"/>
              </a:spcAft>
              <a:buClr>
                <a:schemeClr val="dk1"/>
              </a:buClr>
              <a:buSzPts val="700"/>
              <a:buFont typeface="Barlow"/>
              <a:buChar char="■"/>
              <a:defRPr sz="700">
                <a:latin typeface="Barlow"/>
                <a:ea typeface="Barlow"/>
                <a:cs typeface="Barlow"/>
                <a:sym typeface="Barlow"/>
              </a:defRPr>
            </a:lvl3pPr>
            <a:lvl4pPr marL="1828800" lvl="3" indent="-273050">
              <a:spcBef>
                <a:spcPts val="0"/>
              </a:spcBef>
              <a:spcAft>
                <a:spcPts val="0"/>
              </a:spcAft>
              <a:buClr>
                <a:schemeClr val="dk1"/>
              </a:buClr>
              <a:buSzPts val="700"/>
              <a:buFont typeface="Barlow"/>
              <a:buChar char="●"/>
              <a:defRPr sz="700">
                <a:latin typeface="Barlow"/>
                <a:ea typeface="Barlow"/>
                <a:cs typeface="Barlow"/>
                <a:sym typeface="Barlow"/>
              </a:defRPr>
            </a:lvl4pPr>
            <a:lvl5pPr marL="2286000" lvl="4" indent="-273050">
              <a:spcBef>
                <a:spcPts val="0"/>
              </a:spcBef>
              <a:spcAft>
                <a:spcPts val="0"/>
              </a:spcAft>
              <a:buClr>
                <a:schemeClr val="dk1"/>
              </a:buClr>
              <a:buSzPts val="700"/>
              <a:buFont typeface="Barlow"/>
              <a:buChar char="○"/>
              <a:defRPr sz="700">
                <a:latin typeface="Barlow"/>
                <a:ea typeface="Barlow"/>
                <a:cs typeface="Barlow"/>
                <a:sym typeface="Barlow"/>
              </a:defRPr>
            </a:lvl5pPr>
            <a:lvl6pPr marL="2743200" lvl="5" indent="-273050">
              <a:spcBef>
                <a:spcPts val="0"/>
              </a:spcBef>
              <a:spcAft>
                <a:spcPts val="0"/>
              </a:spcAft>
              <a:buClr>
                <a:schemeClr val="dk1"/>
              </a:buClr>
              <a:buSzPts val="700"/>
              <a:buFont typeface="Barlow"/>
              <a:buChar char="■"/>
              <a:defRPr sz="700">
                <a:latin typeface="Barlow"/>
                <a:ea typeface="Barlow"/>
                <a:cs typeface="Barlow"/>
                <a:sym typeface="Barlow"/>
              </a:defRPr>
            </a:lvl6pPr>
            <a:lvl7pPr marL="3200400" lvl="6" indent="-273050">
              <a:spcBef>
                <a:spcPts val="0"/>
              </a:spcBef>
              <a:spcAft>
                <a:spcPts val="0"/>
              </a:spcAft>
              <a:buClr>
                <a:schemeClr val="dk1"/>
              </a:buClr>
              <a:buSzPts val="700"/>
              <a:buFont typeface="Barlow"/>
              <a:buChar char="●"/>
              <a:defRPr sz="700">
                <a:latin typeface="Barlow"/>
                <a:ea typeface="Barlow"/>
                <a:cs typeface="Barlow"/>
                <a:sym typeface="Barlow"/>
              </a:defRPr>
            </a:lvl7pPr>
            <a:lvl8pPr marL="3657600" lvl="7" indent="-273050">
              <a:spcBef>
                <a:spcPts val="0"/>
              </a:spcBef>
              <a:spcAft>
                <a:spcPts val="0"/>
              </a:spcAft>
              <a:buClr>
                <a:schemeClr val="dk1"/>
              </a:buClr>
              <a:buSzPts val="700"/>
              <a:buFont typeface="Barlow"/>
              <a:buChar char="○"/>
              <a:defRPr sz="700">
                <a:latin typeface="Barlow"/>
                <a:ea typeface="Barlow"/>
                <a:cs typeface="Barlow"/>
                <a:sym typeface="Barlow"/>
              </a:defRPr>
            </a:lvl8pPr>
            <a:lvl9pPr marL="4114800" lvl="8" indent="-273050">
              <a:spcBef>
                <a:spcPts val="0"/>
              </a:spcBef>
              <a:spcAft>
                <a:spcPts val="0"/>
              </a:spcAft>
              <a:buClr>
                <a:schemeClr val="dk1"/>
              </a:buClr>
              <a:buSzPts val="700"/>
              <a:buFont typeface="Barlow"/>
              <a:buChar char="■"/>
              <a:defRPr sz="700">
                <a:latin typeface="Barlow"/>
                <a:ea typeface="Barlow"/>
                <a:cs typeface="Barlow"/>
                <a:sym typeface="Barlow"/>
              </a:defRPr>
            </a:lvl9pPr>
          </a:lstStyle>
          <a:p>
            <a:endParaRPr/>
          </a:p>
        </p:txBody>
      </p:sp>
      <p:sp>
        <p:nvSpPr>
          <p:cNvPr id="244" name="Google Shape;244;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rlow"/>
                <a:ea typeface="Barlow"/>
                <a:cs typeface="Barlow"/>
                <a:sym typeface="Barlow"/>
              </a:defRPr>
            </a:lvl1pPr>
            <a:lvl2pPr lvl="1">
              <a:buNone/>
              <a:defRPr>
                <a:latin typeface="Barlow"/>
                <a:ea typeface="Barlow"/>
                <a:cs typeface="Barlow"/>
                <a:sym typeface="Barlow"/>
              </a:defRPr>
            </a:lvl2pPr>
            <a:lvl3pPr lvl="2">
              <a:buNone/>
              <a:defRPr>
                <a:latin typeface="Barlow"/>
                <a:ea typeface="Barlow"/>
                <a:cs typeface="Barlow"/>
                <a:sym typeface="Barlow"/>
              </a:defRPr>
            </a:lvl3pPr>
            <a:lvl4pPr lvl="3">
              <a:buNone/>
              <a:defRPr>
                <a:latin typeface="Barlow"/>
                <a:ea typeface="Barlow"/>
                <a:cs typeface="Barlow"/>
                <a:sym typeface="Barlow"/>
              </a:defRPr>
            </a:lvl4pPr>
            <a:lvl5pPr lvl="4">
              <a:buNone/>
              <a:defRPr>
                <a:latin typeface="Barlow"/>
                <a:ea typeface="Barlow"/>
                <a:cs typeface="Barlow"/>
                <a:sym typeface="Barlow"/>
              </a:defRPr>
            </a:lvl5pPr>
            <a:lvl6pPr lvl="5">
              <a:buNone/>
              <a:defRPr>
                <a:latin typeface="Barlow"/>
                <a:ea typeface="Barlow"/>
                <a:cs typeface="Barlow"/>
                <a:sym typeface="Barlow"/>
              </a:defRPr>
            </a:lvl6pPr>
            <a:lvl7pPr lvl="6">
              <a:buNone/>
              <a:defRPr>
                <a:latin typeface="Barlow"/>
                <a:ea typeface="Barlow"/>
                <a:cs typeface="Barlow"/>
                <a:sym typeface="Barlow"/>
              </a:defRPr>
            </a:lvl7pPr>
            <a:lvl8pPr lvl="7">
              <a:buNone/>
              <a:defRPr>
                <a:latin typeface="Barlow"/>
                <a:ea typeface="Barlow"/>
                <a:cs typeface="Barlow"/>
                <a:sym typeface="Barlow"/>
              </a:defRPr>
            </a:lvl8pPr>
            <a:lvl9pPr lvl="8">
              <a:buNone/>
              <a:defRPr>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 Image">
  <p:cSld name="CUSTOM_1">
    <p:bg>
      <p:bgPr>
        <a:solidFill>
          <a:schemeClr val="lt2"/>
        </a:solidFill>
        <a:effectLst/>
      </p:bgPr>
    </p:bg>
    <p:spTree>
      <p:nvGrpSpPr>
        <p:cNvPr id="1" name="Shape 245"/>
        <p:cNvGrpSpPr/>
        <p:nvPr/>
      </p:nvGrpSpPr>
      <p:grpSpPr>
        <a:xfrm>
          <a:off x="0" y="0"/>
          <a:ext cx="0" cy="0"/>
          <a:chOff x="0" y="0"/>
          <a:chExt cx="0" cy="0"/>
        </a:xfrm>
      </p:grpSpPr>
      <p:sp>
        <p:nvSpPr>
          <p:cNvPr id="246" name="Google Shape;246;p39"/>
          <p:cNvSpPr>
            <a:spLocks noGrp="1"/>
          </p:cNvSpPr>
          <p:nvPr>
            <p:ph type="pic" idx="2"/>
          </p:nvPr>
        </p:nvSpPr>
        <p:spPr>
          <a:xfrm>
            <a:off x="5485725" y="523025"/>
            <a:ext cx="3135300" cy="4097700"/>
          </a:xfrm>
          <a:prstGeom prst="roundRect">
            <a:avLst>
              <a:gd name="adj" fmla="val 16667"/>
            </a:avLst>
          </a:prstGeom>
          <a:noFill/>
          <a:ln>
            <a:noFill/>
          </a:ln>
        </p:spPr>
      </p:sp>
      <p:sp>
        <p:nvSpPr>
          <p:cNvPr id="247" name="Google Shape;247;p39"/>
          <p:cNvSpPr txBox="1">
            <a:spLocks noGrp="1"/>
          </p:cNvSpPr>
          <p:nvPr>
            <p:ph type="title"/>
          </p:nvPr>
        </p:nvSpPr>
        <p:spPr>
          <a:xfrm>
            <a:off x="591441" y="391675"/>
            <a:ext cx="4397400" cy="31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Font typeface="Hepta Slab Medium"/>
              <a:buNone/>
              <a:defRPr>
                <a:solidFill>
                  <a:schemeClr val="lt1"/>
                </a:solidFill>
                <a:latin typeface="Hepta Slab Medium"/>
                <a:ea typeface="Hepta Slab Medium"/>
                <a:cs typeface="Hepta Slab Medium"/>
                <a:sym typeface="Hepta Slab Medium"/>
              </a:defRPr>
            </a:lvl1pPr>
            <a:lvl2pPr lvl="1">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2pPr>
            <a:lvl3pPr lvl="2">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3pPr>
            <a:lvl4pPr lvl="3">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4pPr>
            <a:lvl5pPr lvl="4">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5pPr>
            <a:lvl6pPr lvl="5">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6pPr>
            <a:lvl7pPr lvl="6">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7pPr>
            <a:lvl8pPr lvl="7">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8pPr>
            <a:lvl9pPr lvl="8">
              <a:spcBef>
                <a:spcPts val="0"/>
              </a:spcBef>
              <a:spcAft>
                <a:spcPts val="0"/>
              </a:spcAft>
              <a:buClr>
                <a:schemeClr val="lt1"/>
              </a:buClr>
              <a:buSzPts val="1400"/>
              <a:buNone/>
              <a:defRPr>
                <a:solidFill>
                  <a:schemeClr val="lt1"/>
                </a:solidFill>
                <a:latin typeface="Barlow Light"/>
                <a:ea typeface="Barlow Light"/>
                <a:cs typeface="Barlow Light"/>
                <a:sym typeface="Barlow Light"/>
              </a:defRPr>
            </a:lvl9pPr>
          </a:lstStyle>
          <a:p>
            <a:endParaRPr/>
          </a:p>
        </p:txBody>
      </p:sp>
      <p:sp>
        <p:nvSpPr>
          <p:cNvPr id="248" name="Google Shape;248;p39"/>
          <p:cNvSpPr txBox="1">
            <a:spLocks noGrp="1"/>
          </p:cNvSpPr>
          <p:nvPr>
            <p:ph type="body" idx="1"/>
          </p:nvPr>
        </p:nvSpPr>
        <p:spPr>
          <a:xfrm>
            <a:off x="638750" y="4413181"/>
            <a:ext cx="5537100" cy="310500"/>
          </a:xfrm>
          <a:prstGeom prst="rect">
            <a:avLst/>
          </a:prstGeom>
        </p:spPr>
        <p:txBody>
          <a:bodyPr spcFirstLastPara="1" wrap="square" lIns="91425" tIns="91425" rIns="91425" bIns="91425" anchor="b" anchorCtr="0">
            <a:noAutofit/>
          </a:bodyPr>
          <a:lstStyle>
            <a:lvl1pPr marL="457200" lvl="0"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1pPr>
            <a:lvl2pPr marL="914400" lvl="1"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2pPr>
            <a:lvl3pPr marL="1371600" lvl="2"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3pPr>
            <a:lvl4pPr marL="1828800" lvl="3"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4pPr>
            <a:lvl5pPr marL="2286000" lvl="4" indent="-298450">
              <a:spcBef>
                <a:spcPts val="0"/>
              </a:spcBef>
              <a:spcAft>
                <a:spcPts val="0"/>
              </a:spcAft>
              <a:buClr>
                <a:schemeClr val="lt1"/>
              </a:buClr>
              <a:buSzPts val="1100"/>
              <a:buFont typeface="Barlow Medium"/>
              <a:buChar char="○"/>
              <a:defRPr>
                <a:solidFill>
                  <a:schemeClr val="lt1"/>
                </a:solidFill>
                <a:latin typeface="Barlow Medium"/>
                <a:ea typeface="Barlow Medium"/>
                <a:cs typeface="Barlow Medium"/>
                <a:sym typeface="Barlow Medium"/>
              </a:defRPr>
            </a:lvl5pPr>
            <a:lvl6pPr marL="2743200" lvl="5"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6pPr>
            <a:lvl7pPr marL="3200400" lvl="6"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7pPr>
            <a:lvl8pPr marL="3657600" lvl="7"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8pPr>
            <a:lvl9pPr marL="4114800" lvl="8" indent="-298450">
              <a:spcBef>
                <a:spcPts val="0"/>
              </a:spcBef>
              <a:spcAft>
                <a:spcPts val="0"/>
              </a:spcAft>
              <a:buClr>
                <a:schemeClr val="lt1"/>
              </a:buClr>
              <a:buSzPts val="1100"/>
              <a:buFont typeface="Barlow Medium"/>
              <a:buChar char="■"/>
              <a:defRPr sz="1100">
                <a:solidFill>
                  <a:schemeClr val="lt1"/>
                </a:solidFill>
                <a:latin typeface="Barlow Medium"/>
                <a:ea typeface="Barlow Medium"/>
                <a:cs typeface="Barlow Medium"/>
                <a:sym typeface="Barlow Medium"/>
              </a:defRPr>
            </a:lvl9pPr>
          </a:lstStyle>
          <a:p>
            <a:endParaRPr/>
          </a:p>
        </p:txBody>
      </p:sp>
      <p:sp>
        <p:nvSpPr>
          <p:cNvPr id="249" name="Google Shape;249;p39"/>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als + 5 Images">
  <p:cSld name="CUSTOM_2">
    <p:bg>
      <p:bgPr>
        <a:solidFill>
          <a:schemeClr val="dk1"/>
        </a:solidFill>
        <a:effectLst/>
      </p:bgPr>
    </p:bg>
    <p:spTree>
      <p:nvGrpSpPr>
        <p:cNvPr id="1" name="Shape 250"/>
        <p:cNvGrpSpPr/>
        <p:nvPr/>
      </p:nvGrpSpPr>
      <p:grpSpPr>
        <a:xfrm>
          <a:off x="0" y="0"/>
          <a:ext cx="0" cy="0"/>
          <a:chOff x="0" y="0"/>
          <a:chExt cx="0" cy="0"/>
        </a:xfrm>
      </p:grpSpPr>
      <p:sp>
        <p:nvSpPr>
          <p:cNvPr id="251" name="Google Shape;251;p40"/>
          <p:cNvSpPr txBox="1">
            <a:spLocks noGrp="1"/>
          </p:cNvSpPr>
          <p:nvPr>
            <p:ph type="body" idx="1"/>
          </p:nvPr>
        </p:nvSpPr>
        <p:spPr>
          <a:xfrm>
            <a:off x="5481425"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2" name="Google Shape;252;p40"/>
          <p:cNvSpPr txBox="1">
            <a:spLocks noGrp="1"/>
          </p:cNvSpPr>
          <p:nvPr>
            <p:ph type="body" idx="2"/>
          </p:nvPr>
        </p:nvSpPr>
        <p:spPr>
          <a:xfrm>
            <a:off x="3918400" y="27157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3" name="Google Shape;253;p40"/>
          <p:cNvSpPr txBox="1">
            <a:spLocks noGrp="1"/>
          </p:cNvSpPr>
          <p:nvPr>
            <p:ph type="body" idx="3"/>
          </p:nvPr>
        </p:nvSpPr>
        <p:spPr>
          <a:xfrm>
            <a:off x="2349550" y="271557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4" name="Google Shape;254;p40"/>
          <p:cNvSpPr txBox="1">
            <a:spLocks noGrp="1"/>
          </p:cNvSpPr>
          <p:nvPr>
            <p:ph type="body" idx="4"/>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55" name="Google Shape;255;p40"/>
          <p:cNvSpPr txBox="1">
            <a:spLocks noGrp="1"/>
          </p:cNvSpPr>
          <p:nvPr>
            <p:ph type="body" idx="5"/>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56" name="Google Shape;256;p40"/>
          <p:cNvSpPr txBox="1">
            <a:spLocks noGrp="1"/>
          </p:cNvSpPr>
          <p:nvPr>
            <p:ph type="body" idx="6"/>
          </p:nvPr>
        </p:nvSpPr>
        <p:spPr>
          <a:xfrm>
            <a:off x="70444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57" name="Google Shape;257;p40"/>
          <p:cNvCxnSpPr/>
          <p:nvPr/>
        </p:nvCxnSpPr>
        <p:spPr>
          <a:xfrm rot="10800000">
            <a:off x="827250" y="1481375"/>
            <a:ext cx="7489500" cy="0"/>
          </a:xfrm>
          <a:prstGeom prst="straightConnector1">
            <a:avLst/>
          </a:prstGeom>
          <a:noFill/>
          <a:ln w="19050" cap="flat" cmpd="sng">
            <a:solidFill>
              <a:schemeClr val="accent1"/>
            </a:solidFill>
            <a:prstDash val="solid"/>
            <a:round/>
            <a:headEnd type="none" w="med" len="med"/>
            <a:tailEnd type="none" w="med" len="med"/>
          </a:ln>
        </p:spPr>
      </p:cxnSp>
      <p:sp>
        <p:nvSpPr>
          <p:cNvPr id="258" name="Google Shape;258;p40"/>
          <p:cNvSpPr>
            <a:spLocks noGrp="1"/>
          </p:cNvSpPr>
          <p:nvPr>
            <p:ph type="pic" idx="7"/>
          </p:nvPr>
        </p:nvSpPr>
        <p:spPr>
          <a:xfrm>
            <a:off x="7049625" y="523025"/>
            <a:ext cx="1305900" cy="1918500"/>
          </a:xfrm>
          <a:prstGeom prst="roundRect">
            <a:avLst>
              <a:gd name="adj" fmla="val 16667"/>
            </a:avLst>
          </a:prstGeom>
          <a:noFill/>
          <a:ln>
            <a:noFill/>
          </a:ln>
        </p:spPr>
      </p:sp>
      <p:sp>
        <p:nvSpPr>
          <p:cNvPr id="259" name="Google Shape;259;p40"/>
          <p:cNvSpPr>
            <a:spLocks noGrp="1"/>
          </p:cNvSpPr>
          <p:nvPr>
            <p:ph type="pic" idx="8"/>
          </p:nvPr>
        </p:nvSpPr>
        <p:spPr>
          <a:xfrm>
            <a:off x="784775" y="522100"/>
            <a:ext cx="1305900" cy="1918500"/>
          </a:xfrm>
          <a:prstGeom prst="roundRect">
            <a:avLst>
              <a:gd name="adj" fmla="val 16667"/>
            </a:avLst>
          </a:prstGeom>
          <a:noFill/>
          <a:ln>
            <a:noFill/>
          </a:ln>
        </p:spPr>
      </p:sp>
      <p:sp>
        <p:nvSpPr>
          <p:cNvPr id="260" name="Google Shape;260;p40"/>
          <p:cNvSpPr>
            <a:spLocks noGrp="1"/>
          </p:cNvSpPr>
          <p:nvPr>
            <p:ph type="pic" idx="9"/>
          </p:nvPr>
        </p:nvSpPr>
        <p:spPr>
          <a:xfrm>
            <a:off x="2343950" y="523500"/>
            <a:ext cx="1305900" cy="1918500"/>
          </a:xfrm>
          <a:prstGeom prst="roundRect">
            <a:avLst>
              <a:gd name="adj" fmla="val 16667"/>
            </a:avLst>
          </a:prstGeom>
          <a:noFill/>
          <a:ln>
            <a:noFill/>
          </a:ln>
        </p:spPr>
      </p:sp>
      <p:sp>
        <p:nvSpPr>
          <p:cNvPr id="261" name="Google Shape;261;p40"/>
          <p:cNvSpPr>
            <a:spLocks noGrp="1"/>
          </p:cNvSpPr>
          <p:nvPr>
            <p:ph type="pic" idx="13"/>
          </p:nvPr>
        </p:nvSpPr>
        <p:spPr>
          <a:xfrm>
            <a:off x="3915213" y="523500"/>
            <a:ext cx="1305900" cy="1918500"/>
          </a:xfrm>
          <a:prstGeom prst="roundRect">
            <a:avLst>
              <a:gd name="adj" fmla="val 16667"/>
            </a:avLst>
          </a:prstGeom>
          <a:noFill/>
          <a:ln>
            <a:noFill/>
          </a:ln>
        </p:spPr>
      </p:sp>
      <p:sp>
        <p:nvSpPr>
          <p:cNvPr id="262" name="Google Shape;262;p40"/>
          <p:cNvSpPr>
            <a:spLocks noGrp="1"/>
          </p:cNvSpPr>
          <p:nvPr>
            <p:ph type="pic" idx="14"/>
          </p:nvPr>
        </p:nvSpPr>
        <p:spPr>
          <a:xfrm>
            <a:off x="5490975" y="523500"/>
            <a:ext cx="1305900" cy="1918500"/>
          </a:xfrm>
          <a:prstGeom prst="roundRect">
            <a:avLst>
              <a:gd name="adj" fmla="val 16667"/>
            </a:avLst>
          </a:prstGeom>
          <a:noFill/>
          <a:ln>
            <a:noFill/>
          </a:ln>
        </p:spPr>
      </p:sp>
      <p:sp>
        <p:nvSpPr>
          <p:cNvPr id="263" name="Google Shape;263;p40"/>
          <p:cNvSpPr txBox="1">
            <a:spLocks noGrp="1"/>
          </p:cNvSpPr>
          <p:nvPr>
            <p:ph type="body" idx="15"/>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64" name="Google Shape;264;p40"/>
          <p:cNvSpPr txBox="1">
            <a:spLocks noGrp="1"/>
          </p:cNvSpPr>
          <p:nvPr>
            <p:ph type="subTitle" idx="16"/>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1pPr>
            <a:lvl2pPr lvl="1">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2pPr>
            <a:lvl3pPr lvl="2">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3pPr>
            <a:lvl4pPr lvl="3">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4pPr>
            <a:lvl5pPr lvl="4">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5pPr>
            <a:lvl6pPr lvl="5">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6pPr>
            <a:lvl7pPr lvl="6">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7pPr>
            <a:lvl8pPr lvl="7">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8pPr>
            <a:lvl9pPr lvl="8">
              <a:spcBef>
                <a:spcPts val="0"/>
              </a:spcBef>
              <a:spcAft>
                <a:spcPts val="0"/>
              </a:spcAft>
              <a:buClr>
                <a:schemeClr val="accent1"/>
              </a:buClr>
              <a:buSzPts val="1400"/>
              <a:buFont typeface="Hepta Slab Medium"/>
              <a:buNone/>
              <a:defRPr>
                <a:solidFill>
                  <a:schemeClr val="accent1"/>
                </a:solidFill>
                <a:latin typeface="Hepta Slab Medium"/>
                <a:ea typeface="Hepta Slab Medium"/>
                <a:cs typeface="Hepta Slab Medium"/>
                <a:sym typeface="Hepta Slab Medium"/>
              </a:defRPr>
            </a:lvl9pPr>
          </a:lstStyle>
          <a:p>
            <a:endParaRPr/>
          </a:p>
        </p:txBody>
      </p:sp>
      <p:sp>
        <p:nvSpPr>
          <p:cNvPr id="265" name="Google Shape;265;p40"/>
          <p:cNvSpPr txBox="1">
            <a:spLocks noGrp="1"/>
          </p:cNvSpPr>
          <p:nvPr>
            <p:ph type="body" idx="17"/>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6" name="Google Shape;266;p40"/>
          <p:cNvSpPr txBox="1">
            <a:spLocks noGrp="1"/>
          </p:cNvSpPr>
          <p:nvPr>
            <p:ph type="body" idx="18"/>
          </p:nvPr>
        </p:nvSpPr>
        <p:spPr>
          <a:xfrm>
            <a:off x="391548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7" name="Google Shape;267;p40"/>
          <p:cNvSpPr txBox="1">
            <a:spLocks noGrp="1"/>
          </p:cNvSpPr>
          <p:nvPr>
            <p:ph type="body" idx="19"/>
          </p:nvPr>
        </p:nvSpPr>
        <p:spPr>
          <a:xfrm>
            <a:off x="5479963"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8" name="Google Shape;268;p40"/>
          <p:cNvSpPr txBox="1">
            <a:spLocks noGrp="1"/>
          </p:cNvSpPr>
          <p:nvPr>
            <p:ph type="body" idx="20"/>
          </p:nvPr>
        </p:nvSpPr>
        <p:spPr>
          <a:xfrm>
            <a:off x="7047338"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1pPr>
            <a:lvl2pPr marL="914400" lvl="1"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2pPr>
            <a:lvl3pPr marL="1371600" lvl="2"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3pPr>
            <a:lvl4pPr marL="1828800" lvl="3"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4pPr>
            <a:lvl5pPr marL="2286000" lvl="4"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5pPr>
            <a:lvl6pPr marL="2743200" lvl="5"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6pPr>
            <a:lvl7pPr marL="3200400" lvl="6"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7pPr>
            <a:lvl8pPr marL="3657600" lvl="7"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8pPr>
            <a:lvl9pPr marL="4114800" lvl="8" indent="-273050">
              <a:spcBef>
                <a:spcPts val="0"/>
              </a:spcBef>
              <a:spcAft>
                <a:spcPts val="0"/>
              </a:spcAft>
              <a:buClr>
                <a:schemeClr val="accent1"/>
              </a:buClr>
              <a:buSzPts val="700"/>
              <a:buFont typeface="Barlow Medium"/>
              <a:buChar char="■"/>
              <a:defRPr sz="700">
                <a:solidFill>
                  <a:schemeClr val="accent1"/>
                </a:solidFill>
                <a:latin typeface="Barlow Medium"/>
                <a:ea typeface="Barlow Medium"/>
                <a:cs typeface="Barlow Medium"/>
                <a:sym typeface="Barlow Medium"/>
              </a:defRPr>
            </a:lvl9pPr>
          </a:lstStyle>
          <a:p>
            <a:endParaRPr/>
          </a:p>
        </p:txBody>
      </p:sp>
      <p:sp>
        <p:nvSpPr>
          <p:cNvPr id="269" name="Google Shape;269;p40"/>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_1">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rategy Canvas / Line Graph">
  <p:cSld name="CUSTOM_3">
    <p:bg>
      <p:bgPr>
        <a:solidFill>
          <a:schemeClr val="dk1"/>
        </a:solidFill>
        <a:effectLst/>
      </p:bgPr>
    </p:bg>
    <p:spTree>
      <p:nvGrpSpPr>
        <p:cNvPr id="1" name="Shape 270"/>
        <p:cNvGrpSpPr/>
        <p:nvPr/>
      </p:nvGrpSpPr>
      <p:grpSpPr>
        <a:xfrm>
          <a:off x="0" y="0"/>
          <a:ext cx="0" cy="0"/>
          <a:chOff x="0" y="0"/>
          <a:chExt cx="0" cy="0"/>
        </a:xfrm>
      </p:grpSpPr>
      <p:sp>
        <p:nvSpPr>
          <p:cNvPr id="271" name="Google Shape;271;p41"/>
          <p:cNvSpPr txBox="1">
            <a:spLocks noGrp="1"/>
          </p:cNvSpPr>
          <p:nvPr>
            <p:ph type="body" idx="1"/>
          </p:nvPr>
        </p:nvSpPr>
        <p:spPr>
          <a:xfrm>
            <a:off x="3917825" y="4024920"/>
            <a:ext cx="44412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272" name="Google Shape;272;p41"/>
          <p:cNvSpPr txBox="1">
            <a:spLocks noGrp="1"/>
          </p:cNvSpPr>
          <p:nvPr>
            <p:ph type="subTitle" idx="2"/>
          </p:nvPr>
        </p:nvSpPr>
        <p:spPr>
          <a:xfrm>
            <a:off x="783675" y="3967895"/>
            <a:ext cx="2877600" cy="431100"/>
          </a:xfrm>
          <a:prstGeom prst="rect">
            <a:avLst/>
          </a:prstGeom>
        </p:spPr>
        <p:txBody>
          <a:bodyPr spcFirstLastPara="1" wrap="square" lIns="0" tIns="0" rIns="0" bIns="0" anchor="t" anchorCtr="0">
            <a:noAutofit/>
          </a:bodyPr>
          <a:lstStyle>
            <a:lvl1pPr lvl="0">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1pPr>
            <a:lvl2pPr lvl="1">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2pPr>
            <a:lvl3pPr lvl="2">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3pPr>
            <a:lvl4pPr lvl="3">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4pPr>
            <a:lvl5pPr lvl="4">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5pPr>
            <a:lvl6pPr lvl="5">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6pPr>
            <a:lvl7pPr lvl="6">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7pPr>
            <a:lvl8pPr lvl="7">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8pPr>
            <a:lvl9pPr lvl="8">
              <a:spcBef>
                <a:spcPts val="0"/>
              </a:spcBef>
              <a:spcAft>
                <a:spcPts val="0"/>
              </a:spcAft>
              <a:buClr>
                <a:schemeClr val="accent1"/>
              </a:buClr>
              <a:buSzPts val="2800"/>
              <a:buFont typeface="Barlow ExtraLight"/>
              <a:buNone/>
              <a:defRPr sz="2800">
                <a:solidFill>
                  <a:schemeClr val="accent1"/>
                </a:solidFill>
                <a:latin typeface="Barlow ExtraLight"/>
                <a:ea typeface="Barlow ExtraLight"/>
                <a:cs typeface="Barlow ExtraLight"/>
                <a:sym typeface="Barlow ExtraLight"/>
              </a:defRPr>
            </a:lvl9pPr>
          </a:lstStyle>
          <a:p>
            <a:endParaRPr/>
          </a:p>
        </p:txBody>
      </p:sp>
      <p:sp>
        <p:nvSpPr>
          <p:cNvPr id="273" name="Google Shape;273;p41"/>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1"/>
                </a:solidFill>
              </a:defRPr>
            </a:lvl1pPr>
            <a:lvl2pPr lvl="1" rtl="0">
              <a:buNone/>
              <a:defRPr sz="1100">
                <a:solidFill>
                  <a:schemeClr val="accent1"/>
                </a:solidFill>
              </a:defRPr>
            </a:lvl2pPr>
            <a:lvl3pPr lvl="2" rtl="0">
              <a:buNone/>
              <a:defRPr sz="1100">
                <a:solidFill>
                  <a:schemeClr val="accent1"/>
                </a:solidFill>
              </a:defRPr>
            </a:lvl3pPr>
            <a:lvl4pPr lvl="3" rtl="0">
              <a:buNone/>
              <a:defRPr sz="1100">
                <a:solidFill>
                  <a:schemeClr val="accent1"/>
                </a:solidFill>
              </a:defRPr>
            </a:lvl4pPr>
            <a:lvl5pPr lvl="4" rtl="0">
              <a:buNone/>
              <a:defRPr sz="1100">
                <a:solidFill>
                  <a:schemeClr val="accent1"/>
                </a:solidFill>
              </a:defRPr>
            </a:lvl5pPr>
            <a:lvl6pPr lvl="5" rtl="0">
              <a:buNone/>
              <a:defRPr sz="1100">
                <a:solidFill>
                  <a:schemeClr val="accent1"/>
                </a:solidFill>
              </a:defRPr>
            </a:lvl6pPr>
            <a:lvl7pPr lvl="6" rtl="0">
              <a:buNone/>
              <a:defRPr sz="1100">
                <a:solidFill>
                  <a:schemeClr val="accent1"/>
                </a:solidFill>
              </a:defRPr>
            </a:lvl7pPr>
            <a:lvl8pPr lvl="7" rtl="0">
              <a:buNone/>
              <a:defRPr sz="1100">
                <a:solidFill>
                  <a:schemeClr val="accent1"/>
                </a:solidFill>
              </a:defRPr>
            </a:lvl8pPr>
            <a:lvl9pPr lvl="8" rtl="0">
              <a:buNone/>
              <a:defRPr sz="1100">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cSld name="CUSTOM_4">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97350" y="2932550"/>
            <a:ext cx="7749300" cy="1015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600"/>
              <a:buFont typeface="Hepta Slab Medium"/>
              <a:buNone/>
              <a:defRPr>
                <a:latin typeface="Hepta Slab Medium"/>
                <a:ea typeface="Hepta Slab Medium"/>
                <a:cs typeface="Hepta Slab Medium"/>
                <a:sym typeface="Hepta Slab Medium"/>
              </a:defRPr>
            </a:lvl1pPr>
            <a:lvl2pPr lvl="1"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2pPr>
            <a:lvl3pPr lvl="2"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3pPr>
            <a:lvl4pPr lvl="3"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4pPr>
            <a:lvl5pPr lvl="4"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5pPr>
            <a:lvl6pPr lvl="5"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6pPr>
            <a:lvl7pPr lvl="6"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7pPr>
            <a:lvl8pPr lvl="7"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8pPr>
            <a:lvl9pPr lvl="8" algn="ctr">
              <a:spcBef>
                <a:spcPts val="0"/>
              </a:spcBef>
              <a:spcAft>
                <a:spcPts val="0"/>
              </a:spcAft>
              <a:buClr>
                <a:schemeClr val="dk1"/>
              </a:buClr>
              <a:buSzPts val="12800"/>
              <a:buFont typeface="Hepta Slab Medium"/>
              <a:buNone/>
              <a:defRPr sz="12800">
                <a:solidFill>
                  <a:schemeClr val="dk1"/>
                </a:solidFill>
                <a:latin typeface="Hepta Slab Medium"/>
                <a:ea typeface="Hepta Slab Medium"/>
                <a:cs typeface="Hepta Slab Medium"/>
                <a:sym typeface="Hepta Slab Medium"/>
              </a:defRPr>
            </a:lvl9pPr>
          </a:lstStyle>
          <a:p>
            <a:endParaRPr/>
          </a:p>
        </p:txBody>
      </p:sp>
      <p:sp>
        <p:nvSpPr>
          <p:cNvPr id="276" name="Google Shape;276;p42"/>
          <p:cNvSpPr txBox="1">
            <a:spLocks noGrp="1"/>
          </p:cNvSpPr>
          <p:nvPr>
            <p:ph type="title" idx="2"/>
          </p:nvPr>
        </p:nvSpPr>
        <p:spPr>
          <a:xfrm>
            <a:off x="3278250" y="1194450"/>
            <a:ext cx="2587500" cy="199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2"/>
              </a:buClr>
              <a:buSzPts val="12800"/>
              <a:buNone/>
              <a:defRPr sz="12800">
                <a:solidFill>
                  <a:schemeClr val="accent2"/>
                </a:solidFill>
              </a:defRPr>
            </a:lvl1pPr>
            <a:lvl2pPr lvl="1"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2pPr>
            <a:lvl3pPr lvl="2"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3pPr>
            <a:lvl4pPr lvl="3"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4pPr>
            <a:lvl5pPr lvl="4"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5pPr>
            <a:lvl6pPr lvl="5"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6pPr>
            <a:lvl7pPr lvl="6"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7pPr>
            <a:lvl8pPr lvl="7"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8pPr>
            <a:lvl9pPr lvl="8" algn="ctr">
              <a:spcBef>
                <a:spcPts val="0"/>
              </a:spcBef>
              <a:spcAft>
                <a:spcPts val="0"/>
              </a:spcAft>
              <a:buClr>
                <a:schemeClr val="accent2"/>
              </a:buClr>
              <a:buSzPts val="12800"/>
              <a:buNone/>
              <a:defRPr sz="12800">
                <a:solidFill>
                  <a:schemeClr val="accent2"/>
                </a:solidFill>
                <a:latin typeface="Barlow Light"/>
                <a:ea typeface="Barlow Light"/>
                <a:cs typeface="Barlow Light"/>
                <a:sym typeface="Barlow Light"/>
              </a:defRPr>
            </a:lvl9pPr>
          </a:lstStyle>
          <a:p>
            <a:endParaRPr/>
          </a:p>
        </p:txBody>
      </p:sp>
      <p:sp>
        <p:nvSpPr>
          <p:cNvPr id="277" name="Google Shape;277;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PIs / Objectives">
  <p:cSld name="CUSTOM_5">
    <p:bg>
      <p:bgPr>
        <a:solidFill>
          <a:schemeClr val="dk1"/>
        </a:solidFill>
        <a:effectLst/>
      </p:bgPr>
    </p:bg>
    <p:spTree>
      <p:nvGrpSpPr>
        <p:cNvPr id="1" name="Shape 278"/>
        <p:cNvGrpSpPr/>
        <p:nvPr/>
      </p:nvGrpSpPr>
      <p:grpSpPr>
        <a:xfrm>
          <a:off x="0" y="0"/>
          <a:ext cx="0" cy="0"/>
          <a:chOff x="0" y="0"/>
          <a:chExt cx="0" cy="0"/>
        </a:xfrm>
      </p:grpSpPr>
      <p:sp>
        <p:nvSpPr>
          <p:cNvPr id="279" name="Google Shape;279;p43"/>
          <p:cNvSpPr/>
          <p:nvPr/>
        </p:nvSpPr>
        <p:spPr>
          <a:xfrm rot="-5400000">
            <a:off x="4090300" y="-436575"/>
            <a:ext cx="4099200" cy="6015000"/>
          </a:xfrm>
          <a:prstGeom prst="round2SameRect">
            <a:avLst>
              <a:gd name="adj1" fmla="val 16667"/>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280" name="Google Shape;280;p43"/>
          <p:cNvSpPr txBox="1">
            <a:spLocks noGrp="1"/>
          </p:cNvSpPr>
          <p:nvPr>
            <p:ph type="body" idx="1"/>
          </p:nvPr>
        </p:nvSpPr>
        <p:spPr>
          <a:xfrm>
            <a:off x="3918400"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1" name="Google Shape;281;p43"/>
          <p:cNvSpPr txBox="1">
            <a:spLocks noGrp="1"/>
          </p:cNvSpPr>
          <p:nvPr>
            <p:ph type="body" idx="2"/>
          </p:nvPr>
        </p:nvSpPr>
        <p:spPr>
          <a:xfrm>
            <a:off x="3918400"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2" name="Google Shape;282;p43"/>
          <p:cNvSpPr txBox="1">
            <a:spLocks noGrp="1"/>
          </p:cNvSpPr>
          <p:nvPr>
            <p:ph type="body" idx="3"/>
          </p:nvPr>
        </p:nvSpPr>
        <p:spPr>
          <a:xfrm>
            <a:off x="7044450" y="36805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83" name="Google Shape;283;p43"/>
          <p:cNvSpPr txBox="1">
            <a:spLocks noGrp="1"/>
          </p:cNvSpPr>
          <p:nvPr>
            <p:ph type="body" idx="4"/>
          </p:nvPr>
        </p:nvSpPr>
        <p:spPr>
          <a:xfrm>
            <a:off x="7044450" y="37806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84" name="Google Shape;284;p43"/>
          <p:cNvSpPr>
            <a:spLocks noGrp="1"/>
          </p:cNvSpPr>
          <p:nvPr>
            <p:ph type="pic" idx="5"/>
          </p:nvPr>
        </p:nvSpPr>
        <p:spPr>
          <a:xfrm>
            <a:off x="7049625" y="1588125"/>
            <a:ext cx="1305900" cy="1918500"/>
          </a:xfrm>
          <a:prstGeom prst="roundRect">
            <a:avLst>
              <a:gd name="adj" fmla="val 16667"/>
            </a:avLst>
          </a:prstGeom>
          <a:noFill/>
          <a:ln>
            <a:noFill/>
          </a:ln>
        </p:spPr>
      </p:sp>
      <p:sp>
        <p:nvSpPr>
          <p:cNvPr id="285" name="Google Shape;285;p43"/>
          <p:cNvSpPr>
            <a:spLocks noGrp="1"/>
          </p:cNvSpPr>
          <p:nvPr>
            <p:ph type="pic" idx="6"/>
          </p:nvPr>
        </p:nvSpPr>
        <p:spPr>
          <a:xfrm>
            <a:off x="3915213" y="1588600"/>
            <a:ext cx="1305900" cy="1918500"/>
          </a:xfrm>
          <a:prstGeom prst="roundRect">
            <a:avLst>
              <a:gd name="adj" fmla="val 16667"/>
            </a:avLst>
          </a:prstGeom>
          <a:noFill/>
          <a:ln>
            <a:noFill/>
          </a:ln>
        </p:spPr>
      </p:sp>
      <p:sp>
        <p:nvSpPr>
          <p:cNvPr id="286" name="Google Shape;286;p43"/>
          <p:cNvSpPr>
            <a:spLocks noGrp="1"/>
          </p:cNvSpPr>
          <p:nvPr>
            <p:ph type="pic" idx="7"/>
          </p:nvPr>
        </p:nvSpPr>
        <p:spPr>
          <a:xfrm>
            <a:off x="5490975" y="1588600"/>
            <a:ext cx="1305900" cy="1918500"/>
          </a:xfrm>
          <a:prstGeom prst="roundRect">
            <a:avLst>
              <a:gd name="adj" fmla="val 16667"/>
            </a:avLst>
          </a:prstGeom>
          <a:noFill/>
          <a:ln>
            <a:noFill/>
          </a:ln>
        </p:spPr>
      </p:sp>
      <p:sp>
        <p:nvSpPr>
          <p:cNvPr id="287" name="Google Shape;287;p43"/>
          <p:cNvSpPr txBox="1">
            <a:spLocks noGrp="1"/>
          </p:cNvSpPr>
          <p:nvPr>
            <p:ph type="subTitle" idx="8"/>
          </p:nvPr>
        </p:nvSpPr>
        <p:spPr>
          <a:xfrm>
            <a:off x="3918800"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8" name="Google Shape;288;p43"/>
          <p:cNvSpPr txBox="1">
            <a:spLocks noGrp="1"/>
          </p:cNvSpPr>
          <p:nvPr>
            <p:ph type="subTitle" idx="9"/>
          </p:nvPr>
        </p:nvSpPr>
        <p:spPr>
          <a:xfrm>
            <a:off x="5484775" y="10345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89" name="Google Shape;289;p43"/>
          <p:cNvSpPr txBox="1">
            <a:spLocks noGrp="1"/>
          </p:cNvSpPr>
          <p:nvPr>
            <p:ph type="subTitle" idx="13"/>
          </p:nvPr>
        </p:nvSpPr>
        <p:spPr>
          <a:xfrm>
            <a:off x="7050750" y="1032775"/>
            <a:ext cx="1307100" cy="554100"/>
          </a:xfrm>
          <a:prstGeom prst="rect">
            <a:avLst/>
          </a:prstGeom>
        </p:spPr>
        <p:txBody>
          <a:bodyPr spcFirstLastPara="1" wrap="square" lIns="0" tIns="0" rIns="0" bIns="0" anchor="b" anchorCtr="0">
            <a:noAutofit/>
          </a:bodyPr>
          <a:lstStyle>
            <a:lvl1pPr lvl="0">
              <a:spcBef>
                <a:spcPts val="0"/>
              </a:spcBef>
              <a:spcAft>
                <a:spcPts val="0"/>
              </a:spcAft>
              <a:buClr>
                <a:schemeClr val="accent2"/>
              </a:buClr>
              <a:buSzPts val="3600"/>
              <a:buFont typeface="Barlow ExtraLight"/>
              <a:buNone/>
              <a:defRPr sz="3600">
                <a:solidFill>
                  <a:schemeClr val="accent2"/>
                </a:solidFill>
                <a:latin typeface="Barlow ExtraLight"/>
                <a:ea typeface="Barlow ExtraLight"/>
                <a:cs typeface="Barlow ExtraLight"/>
                <a:sym typeface="Barlow ExtraLight"/>
              </a:defRPr>
            </a:lvl1pPr>
            <a:lvl2pPr lvl="1"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2pPr>
            <a:lvl3pPr lvl="2"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3pPr>
            <a:lvl4pPr lvl="3"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4pPr>
            <a:lvl5pPr lvl="4"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5pPr>
            <a:lvl6pPr lvl="5"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6pPr>
            <a:lvl7pPr lvl="6"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7pPr>
            <a:lvl8pPr lvl="7"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8pPr>
            <a:lvl9pPr lvl="8" algn="r">
              <a:spcBef>
                <a:spcPts val="0"/>
              </a:spcBef>
              <a:spcAft>
                <a:spcPts val="0"/>
              </a:spcAft>
              <a:buClr>
                <a:schemeClr val="accent3"/>
              </a:buClr>
              <a:buSzPts val="2800"/>
              <a:buFont typeface="Barlow ExtraLight"/>
              <a:buNone/>
              <a:defRPr sz="2800">
                <a:solidFill>
                  <a:schemeClr val="accent3"/>
                </a:solidFill>
                <a:latin typeface="Barlow ExtraLight"/>
                <a:ea typeface="Barlow ExtraLight"/>
                <a:cs typeface="Barlow ExtraLight"/>
                <a:sym typeface="Barlow ExtraLight"/>
              </a:defRPr>
            </a:lvl9pPr>
          </a:lstStyle>
          <a:p>
            <a:endParaRPr/>
          </a:p>
        </p:txBody>
      </p:sp>
      <p:sp>
        <p:nvSpPr>
          <p:cNvPr id="290" name="Google Shape;290;p43"/>
          <p:cNvSpPr txBox="1">
            <a:spLocks noGrp="1"/>
          </p:cNvSpPr>
          <p:nvPr>
            <p:ph type="body" idx="14"/>
          </p:nvPr>
        </p:nvSpPr>
        <p:spPr>
          <a:xfrm>
            <a:off x="507400" y="1828050"/>
            <a:ext cx="2136300" cy="29733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Clr>
                <a:schemeClr val="accent2"/>
              </a:buClr>
              <a:buSzPts val="2800"/>
              <a:buChar char="●"/>
              <a:defRPr sz="2800">
                <a:solidFill>
                  <a:schemeClr val="accent2"/>
                </a:solidFill>
              </a:defRPr>
            </a:lvl1pPr>
            <a:lvl2pPr marL="914400" lvl="1" indent="-406400">
              <a:spcBef>
                <a:spcPts val="0"/>
              </a:spcBef>
              <a:spcAft>
                <a:spcPts val="0"/>
              </a:spcAft>
              <a:buClr>
                <a:schemeClr val="accent2"/>
              </a:buClr>
              <a:buSzPts val="2800"/>
              <a:buChar char="○"/>
              <a:defRPr sz="2800">
                <a:solidFill>
                  <a:schemeClr val="accent2"/>
                </a:solidFill>
              </a:defRPr>
            </a:lvl2pPr>
            <a:lvl3pPr marL="1371600" lvl="2" indent="-406400">
              <a:spcBef>
                <a:spcPts val="0"/>
              </a:spcBef>
              <a:spcAft>
                <a:spcPts val="0"/>
              </a:spcAft>
              <a:buClr>
                <a:schemeClr val="accent2"/>
              </a:buClr>
              <a:buSzPts val="2800"/>
              <a:buChar char="■"/>
              <a:defRPr sz="2800">
                <a:solidFill>
                  <a:schemeClr val="accent2"/>
                </a:solidFill>
              </a:defRPr>
            </a:lvl3pPr>
            <a:lvl4pPr marL="1828800" lvl="3" indent="-406400">
              <a:spcBef>
                <a:spcPts val="0"/>
              </a:spcBef>
              <a:spcAft>
                <a:spcPts val="0"/>
              </a:spcAft>
              <a:buClr>
                <a:schemeClr val="accent2"/>
              </a:buClr>
              <a:buSzPts val="2800"/>
              <a:buChar char="●"/>
              <a:defRPr sz="2800">
                <a:solidFill>
                  <a:schemeClr val="accent2"/>
                </a:solidFill>
              </a:defRPr>
            </a:lvl4pPr>
            <a:lvl5pPr marL="2286000" lvl="4" indent="-406400">
              <a:spcBef>
                <a:spcPts val="0"/>
              </a:spcBef>
              <a:spcAft>
                <a:spcPts val="0"/>
              </a:spcAft>
              <a:buClr>
                <a:schemeClr val="accent2"/>
              </a:buClr>
              <a:buSzPts val="2800"/>
              <a:buChar char="○"/>
              <a:defRPr sz="2800">
                <a:solidFill>
                  <a:schemeClr val="accent2"/>
                </a:solidFill>
              </a:defRPr>
            </a:lvl5pPr>
            <a:lvl6pPr marL="2743200" lvl="5" indent="-406400">
              <a:spcBef>
                <a:spcPts val="0"/>
              </a:spcBef>
              <a:spcAft>
                <a:spcPts val="0"/>
              </a:spcAft>
              <a:buClr>
                <a:schemeClr val="accent2"/>
              </a:buClr>
              <a:buSzPts val="2800"/>
              <a:buChar char="■"/>
              <a:defRPr sz="2800">
                <a:solidFill>
                  <a:schemeClr val="accent2"/>
                </a:solidFill>
              </a:defRPr>
            </a:lvl6pPr>
            <a:lvl7pPr marL="3200400" lvl="6" indent="-406400">
              <a:spcBef>
                <a:spcPts val="0"/>
              </a:spcBef>
              <a:spcAft>
                <a:spcPts val="0"/>
              </a:spcAft>
              <a:buClr>
                <a:schemeClr val="accent2"/>
              </a:buClr>
              <a:buSzPts val="2800"/>
              <a:buChar char="●"/>
              <a:defRPr sz="2800">
                <a:solidFill>
                  <a:schemeClr val="accent2"/>
                </a:solidFill>
              </a:defRPr>
            </a:lvl7pPr>
            <a:lvl8pPr marL="3657600" lvl="7" indent="-406400">
              <a:spcBef>
                <a:spcPts val="0"/>
              </a:spcBef>
              <a:spcAft>
                <a:spcPts val="0"/>
              </a:spcAft>
              <a:buClr>
                <a:schemeClr val="accent2"/>
              </a:buClr>
              <a:buSzPts val="2800"/>
              <a:buChar char="○"/>
              <a:defRPr sz="2800">
                <a:solidFill>
                  <a:schemeClr val="accent2"/>
                </a:solidFill>
              </a:defRPr>
            </a:lvl8pPr>
            <a:lvl9pPr marL="4114800" lvl="8" indent="-406400">
              <a:spcBef>
                <a:spcPts val="0"/>
              </a:spcBef>
              <a:spcAft>
                <a:spcPts val="0"/>
              </a:spcAft>
              <a:buClr>
                <a:schemeClr val="accent2"/>
              </a:buClr>
              <a:buSzPts val="2800"/>
              <a:buChar char="■"/>
              <a:defRPr sz="2800">
                <a:solidFill>
                  <a:schemeClr val="accent2"/>
                </a:solidFill>
              </a:defRPr>
            </a:lvl9pPr>
          </a:lstStyle>
          <a:p>
            <a:endParaRPr/>
          </a:p>
        </p:txBody>
      </p:sp>
      <p:sp>
        <p:nvSpPr>
          <p:cNvPr id="291" name="Google Shape;291;p43"/>
          <p:cNvSpPr txBox="1">
            <a:spLocks noGrp="1"/>
          </p:cNvSpPr>
          <p:nvPr>
            <p:ph type="body" idx="15"/>
          </p:nvPr>
        </p:nvSpPr>
        <p:spPr>
          <a:xfrm>
            <a:off x="5481425" y="3680775"/>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2" name="Google Shape;292;p43"/>
          <p:cNvSpPr txBox="1">
            <a:spLocks noGrp="1"/>
          </p:cNvSpPr>
          <p:nvPr>
            <p:ph type="body" idx="16"/>
          </p:nvPr>
        </p:nvSpPr>
        <p:spPr>
          <a:xfrm>
            <a:off x="5481425" y="3780825"/>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293" name="Google Shape;293;p43"/>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32">
          <p15:clr>
            <a:srgbClr val="E46962"/>
          </p15:clr>
        </p15:guide>
        <p15:guide id="2" orient="horz" pos="2088">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ction Plan + 5 Images">
  <p:cSld name="CUSTOM_6">
    <p:bg>
      <p:bgPr>
        <a:solidFill>
          <a:schemeClr val="accent6"/>
        </a:solidFill>
        <a:effectLst/>
      </p:bgPr>
    </p:bg>
    <p:spTree>
      <p:nvGrpSpPr>
        <p:cNvPr id="1" name="Shape 294"/>
        <p:cNvGrpSpPr/>
        <p:nvPr/>
      </p:nvGrpSpPr>
      <p:grpSpPr>
        <a:xfrm>
          <a:off x="0" y="0"/>
          <a:ext cx="0" cy="0"/>
          <a:chOff x="0" y="0"/>
          <a:chExt cx="0" cy="0"/>
        </a:xfrm>
      </p:grpSpPr>
      <p:sp>
        <p:nvSpPr>
          <p:cNvPr id="295" name="Google Shape;295;p44"/>
          <p:cNvSpPr txBox="1">
            <a:spLocks noGrp="1"/>
          </p:cNvSpPr>
          <p:nvPr>
            <p:ph type="body" idx="1"/>
          </p:nvPr>
        </p:nvSpPr>
        <p:spPr>
          <a:xfrm>
            <a:off x="7911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296" name="Google Shape;296;p44"/>
          <p:cNvSpPr txBox="1">
            <a:spLocks noGrp="1"/>
          </p:cNvSpPr>
          <p:nvPr>
            <p:ph type="body" idx="2"/>
          </p:nvPr>
        </p:nvSpPr>
        <p:spPr>
          <a:xfrm>
            <a:off x="7911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cxnSp>
        <p:nvCxnSpPr>
          <p:cNvPr id="297" name="Google Shape;297;p44"/>
          <p:cNvCxnSpPr/>
          <p:nvPr/>
        </p:nvCxnSpPr>
        <p:spPr>
          <a:xfrm rot="10800000">
            <a:off x="827250" y="1481375"/>
            <a:ext cx="7489500" cy="0"/>
          </a:xfrm>
          <a:prstGeom prst="straightConnector1">
            <a:avLst/>
          </a:prstGeom>
          <a:noFill/>
          <a:ln w="19050" cap="flat" cmpd="sng">
            <a:solidFill>
              <a:schemeClr val="accent2"/>
            </a:solidFill>
            <a:prstDash val="solid"/>
            <a:round/>
            <a:headEnd type="none" w="med" len="med"/>
            <a:tailEnd type="none" w="med" len="med"/>
          </a:ln>
        </p:spPr>
      </p:cxnSp>
      <p:sp>
        <p:nvSpPr>
          <p:cNvPr id="298" name="Google Shape;298;p44"/>
          <p:cNvSpPr>
            <a:spLocks noGrp="1"/>
          </p:cNvSpPr>
          <p:nvPr>
            <p:ph type="pic" idx="3"/>
          </p:nvPr>
        </p:nvSpPr>
        <p:spPr>
          <a:xfrm>
            <a:off x="7049625" y="523025"/>
            <a:ext cx="1305900" cy="1918500"/>
          </a:xfrm>
          <a:prstGeom prst="roundRect">
            <a:avLst>
              <a:gd name="adj" fmla="val 16667"/>
            </a:avLst>
          </a:prstGeom>
          <a:noFill/>
          <a:ln>
            <a:noFill/>
          </a:ln>
        </p:spPr>
      </p:sp>
      <p:sp>
        <p:nvSpPr>
          <p:cNvPr id="299" name="Google Shape;299;p44"/>
          <p:cNvSpPr>
            <a:spLocks noGrp="1"/>
          </p:cNvSpPr>
          <p:nvPr>
            <p:ph type="pic" idx="4"/>
          </p:nvPr>
        </p:nvSpPr>
        <p:spPr>
          <a:xfrm>
            <a:off x="784775" y="522100"/>
            <a:ext cx="1305900" cy="1918500"/>
          </a:xfrm>
          <a:prstGeom prst="roundRect">
            <a:avLst>
              <a:gd name="adj" fmla="val 16667"/>
            </a:avLst>
          </a:prstGeom>
          <a:noFill/>
          <a:ln>
            <a:noFill/>
          </a:ln>
        </p:spPr>
      </p:sp>
      <p:sp>
        <p:nvSpPr>
          <p:cNvPr id="300" name="Google Shape;300;p44"/>
          <p:cNvSpPr>
            <a:spLocks noGrp="1"/>
          </p:cNvSpPr>
          <p:nvPr>
            <p:ph type="pic" idx="5"/>
          </p:nvPr>
        </p:nvSpPr>
        <p:spPr>
          <a:xfrm>
            <a:off x="2343950" y="523500"/>
            <a:ext cx="1305900" cy="1918500"/>
          </a:xfrm>
          <a:prstGeom prst="roundRect">
            <a:avLst>
              <a:gd name="adj" fmla="val 16667"/>
            </a:avLst>
          </a:prstGeom>
          <a:noFill/>
          <a:ln>
            <a:noFill/>
          </a:ln>
        </p:spPr>
      </p:sp>
      <p:sp>
        <p:nvSpPr>
          <p:cNvPr id="301" name="Google Shape;301;p44"/>
          <p:cNvSpPr>
            <a:spLocks noGrp="1"/>
          </p:cNvSpPr>
          <p:nvPr>
            <p:ph type="pic" idx="6"/>
          </p:nvPr>
        </p:nvSpPr>
        <p:spPr>
          <a:xfrm>
            <a:off x="3915213" y="523500"/>
            <a:ext cx="1305900" cy="1918500"/>
          </a:xfrm>
          <a:prstGeom prst="roundRect">
            <a:avLst>
              <a:gd name="adj" fmla="val 16667"/>
            </a:avLst>
          </a:prstGeom>
          <a:noFill/>
          <a:ln>
            <a:noFill/>
          </a:ln>
        </p:spPr>
      </p:sp>
      <p:sp>
        <p:nvSpPr>
          <p:cNvPr id="302" name="Google Shape;302;p44"/>
          <p:cNvSpPr>
            <a:spLocks noGrp="1"/>
          </p:cNvSpPr>
          <p:nvPr>
            <p:ph type="pic" idx="7"/>
          </p:nvPr>
        </p:nvSpPr>
        <p:spPr>
          <a:xfrm>
            <a:off x="5490975" y="523500"/>
            <a:ext cx="1305900" cy="1918500"/>
          </a:xfrm>
          <a:prstGeom prst="roundRect">
            <a:avLst>
              <a:gd name="adj" fmla="val 16667"/>
            </a:avLst>
          </a:prstGeom>
          <a:noFill/>
          <a:ln>
            <a:noFill/>
          </a:ln>
        </p:spPr>
      </p:sp>
      <p:sp>
        <p:nvSpPr>
          <p:cNvPr id="303" name="Google Shape;303;p44"/>
          <p:cNvSpPr txBox="1">
            <a:spLocks noGrp="1"/>
          </p:cNvSpPr>
          <p:nvPr>
            <p:ph type="body" idx="8"/>
          </p:nvPr>
        </p:nvSpPr>
        <p:spPr>
          <a:xfrm>
            <a:off x="5481425" y="4112700"/>
            <a:ext cx="28776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04" name="Google Shape;304;p44"/>
          <p:cNvSpPr txBox="1">
            <a:spLocks noGrp="1"/>
          </p:cNvSpPr>
          <p:nvPr>
            <p:ph type="subTitle" idx="9"/>
          </p:nvPr>
        </p:nvSpPr>
        <p:spPr>
          <a:xfrm>
            <a:off x="5481425" y="3897300"/>
            <a:ext cx="2877600" cy="215400"/>
          </a:xfrm>
          <a:prstGeom prst="rect">
            <a:avLst/>
          </a:prstGeom>
        </p:spPr>
        <p:txBody>
          <a:bodyPr spcFirstLastPara="1" wrap="square" lIns="0" tIns="0" rIns="0" bIns="0"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2pPr>
            <a:lvl3pPr lvl="2">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3pPr>
            <a:lvl4pPr lvl="3">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4pPr>
            <a:lvl5pPr lvl="4">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5pPr>
            <a:lvl6pPr lvl="5">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6pPr>
            <a:lvl7pPr lvl="6">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7pPr>
            <a:lvl8pPr lvl="7">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8pPr>
            <a:lvl9pPr lvl="8">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9pPr>
          </a:lstStyle>
          <a:p>
            <a:endParaRPr/>
          </a:p>
        </p:txBody>
      </p:sp>
      <p:sp>
        <p:nvSpPr>
          <p:cNvPr id="305" name="Google Shape;305;p44"/>
          <p:cNvSpPr txBox="1">
            <a:spLocks noGrp="1"/>
          </p:cNvSpPr>
          <p:nvPr>
            <p:ph type="body" idx="13"/>
          </p:nvPr>
        </p:nvSpPr>
        <p:spPr>
          <a:xfrm>
            <a:off x="23495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6" name="Google Shape;306;p44"/>
          <p:cNvSpPr txBox="1">
            <a:spLocks noGrp="1"/>
          </p:cNvSpPr>
          <p:nvPr>
            <p:ph type="body" idx="14"/>
          </p:nvPr>
        </p:nvSpPr>
        <p:spPr>
          <a:xfrm>
            <a:off x="23495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7" name="Google Shape;307;p44"/>
          <p:cNvSpPr txBox="1">
            <a:spLocks noGrp="1"/>
          </p:cNvSpPr>
          <p:nvPr>
            <p:ph type="body" idx="15"/>
          </p:nvPr>
        </p:nvSpPr>
        <p:spPr>
          <a:xfrm>
            <a:off x="390785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08" name="Google Shape;308;p44"/>
          <p:cNvSpPr txBox="1">
            <a:spLocks noGrp="1"/>
          </p:cNvSpPr>
          <p:nvPr>
            <p:ph type="body" idx="16"/>
          </p:nvPr>
        </p:nvSpPr>
        <p:spPr>
          <a:xfrm>
            <a:off x="390785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09" name="Google Shape;309;p44"/>
          <p:cNvSpPr txBox="1">
            <a:spLocks noGrp="1"/>
          </p:cNvSpPr>
          <p:nvPr>
            <p:ph type="body" idx="17"/>
          </p:nvPr>
        </p:nvSpPr>
        <p:spPr>
          <a:xfrm>
            <a:off x="5496525"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0" name="Google Shape;310;p44"/>
          <p:cNvSpPr txBox="1">
            <a:spLocks noGrp="1"/>
          </p:cNvSpPr>
          <p:nvPr>
            <p:ph type="body" idx="18"/>
          </p:nvPr>
        </p:nvSpPr>
        <p:spPr>
          <a:xfrm>
            <a:off x="5496525"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1" name="Google Shape;311;p44"/>
          <p:cNvSpPr txBox="1">
            <a:spLocks noGrp="1"/>
          </p:cNvSpPr>
          <p:nvPr>
            <p:ph type="body" idx="19"/>
          </p:nvPr>
        </p:nvSpPr>
        <p:spPr>
          <a:xfrm>
            <a:off x="7085200" y="2615450"/>
            <a:ext cx="1294800" cy="100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1pPr>
            <a:lvl2pPr marL="914400" lvl="1"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2pPr>
            <a:lvl3pPr marL="1371600" lvl="2"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3pPr>
            <a:lvl4pPr marL="1828800" lvl="3"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4pPr>
            <a:lvl5pPr marL="2286000" lvl="4"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5pPr>
            <a:lvl6pPr marL="2743200" lvl="5"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6pPr>
            <a:lvl7pPr marL="3200400" lvl="6"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7pPr>
            <a:lvl8pPr marL="3657600" lvl="7"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8pPr>
            <a:lvl9pPr marL="4114800" lvl="8" indent="-273050">
              <a:spcBef>
                <a:spcPts val="0"/>
              </a:spcBef>
              <a:spcAft>
                <a:spcPts val="0"/>
              </a:spcAft>
              <a:buClr>
                <a:schemeClr val="accent2"/>
              </a:buClr>
              <a:buSzPts val="700"/>
              <a:buFont typeface="Barlow Medium"/>
              <a:buChar char="■"/>
              <a:defRPr sz="700">
                <a:solidFill>
                  <a:schemeClr val="accent2"/>
                </a:solidFill>
                <a:latin typeface="Barlow Medium"/>
                <a:ea typeface="Barlow Medium"/>
                <a:cs typeface="Barlow Medium"/>
                <a:sym typeface="Barlow Medium"/>
              </a:defRPr>
            </a:lvl9pPr>
          </a:lstStyle>
          <a:p>
            <a:endParaRPr/>
          </a:p>
        </p:txBody>
      </p:sp>
      <p:sp>
        <p:nvSpPr>
          <p:cNvPr id="312" name="Google Shape;312;p44"/>
          <p:cNvSpPr txBox="1">
            <a:spLocks noGrp="1"/>
          </p:cNvSpPr>
          <p:nvPr>
            <p:ph type="body" idx="20"/>
          </p:nvPr>
        </p:nvSpPr>
        <p:spPr>
          <a:xfrm>
            <a:off x="7085200" y="2715500"/>
            <a:ext cx="1294800" cy="223200"/>
          </a:xfrm>
          <a:prstGeom prst="rect">
            <a:avLst/>
          </a:prstGeom>
        </p:spPr>
        <p:txBody>
          <a:bodyPr spcFirstLastPara="1" wrap="square" lIns="0" tIns="0" rIns="0" bIns="0" anchor="t" anchorCtr="0">
            <a:noAutofit/>
          </a:bodyPr>
          <a:lstStyle>
            <a:lvl1pPr marL="457200" lvl="0"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1pPr>
            <a:lvl2pPr marL="914400" lvl="1"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2pPr>
            <a:lvl3pPr marL="1371600" lvl="2"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3pPr>
            <a:lvl4pPr marL="1828800" lvl="3"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4pPr>
            <a:lvl5pPr marL="2286000" lvl="4"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5pPr>
            <a:lvl6pPr marL="2743200" lvl="5"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6pPr>
            <a:lvl7pPr marL="3200400" lvl="6"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7pPr>
            <a:lvl8pPr marL="3657600" lvl="7"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8pPr>
            <a:lvl9pPr marL="4114800" lvl="8" indent="-273050">
              <a:spcBef>
                <a:spcPts val="0"/>
              </a:spcBef>
              <a:spcAft>
                <a:spcPts val="0"/>
              </a:spcAft>
              <a:buClr>
                <a:schemeClr val="lt1"/>
              </a:buClr>
              <a:buSzPts val="700"/>
              <a:buFont typeface="Barlow Medium"/>
              <a:buChar char="■"/>
              <a:defRPr sz="700">
                <a:solidFill>
                  <a:schemeClr val="lt1"/>
                </a:solidFill>
                <a:latin typeface="Barlow Medium"/>
                <a:ea typeface="Barlow Medium"/>
                <a:cs typeface="Barlow Medium"/>
                <a:sym typeface="Barlow Medium"/>
              </a:defRPr>
            </a:lvl9pPr>
          </a:lstStyle>
          <a:p>
            <a:endParaRPr/>
          </a:p>
        </p:txBody>
      </p:sp>
      <p:sp>
        <p:nvSpPr>
          <p:cNvPr id="313" name="Google Shape;313;p44"/>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Graphic">
  <p:cSld name="CUSTOM_9">
    <p:bg>
      <p:bgPr>
        <a:solidFill>
          <a:schemeClr val="dk1"/>
        </a:solidFill>
        <a:effectLst/>
      </p:bgPr>
    </p:bg>
    <p:spTree>
      <p:nvGrpSpPr>
        <p:cNvPr id="1" name="Shape 314"/>
        <p:cNvGrpSpPr/>
        <p:nvPr/>
      </p:nvGrpSpPr>
      <p:grpSpPr>
        <a:xfrm>
          <a:off x="0" y="0"/>
          <a:ext cx="0" cy="0"/>
          <a:chOff x="0" y="0"/>
          <a:chExt cx="0" cy="0"/>
        </a:xfrm>
      </p:grpSpPr>
      <p:sp>
        <p:nvSpPr>
          <p:cNvPr id="315" name="Google Shape;315;p45"/>
          <p:cNvSpPr txBox="1">
            <a:spLocks noGrp="1"/>
          </p:cNvSpPr>
          <p:nvPr>
            <p:ph type="body" idx="1"/>
          </p:nvPr>
        </p:nvSpPr>
        <p:spPr>
          <a:xfrm>
            <a:off x="3133000" y="514275"/>
            <a:ext cx="3890700" cy="505200"/>
          </a:xfrm>
          <a:prstGeom prst="rect">
            <a:avLst/>
          </a:prstGeom>
        </p:spPr>
        <p:txBody>
          <a:bodyPr spcFirstLastPara="1" wrap="square" lIns="0" tIns="0" rIns="0" bIns="0" anchor="t"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16" name="Google Shape;316;p45"/>
          <p:cNvSpPr txBox="1">
            <a:spLocks noGrp="1"/>
          </p:cNvSpPr>
          <p:nvPr>
            <p:ph type="body" idx="2"/>
          </p:nvPr>
        </p:nvSpPr>
        <p:spPr>
          <a:xfrm>
            <a:off x="657679" y="436194"/>
            <a:ext cx="2278800" cy="1985100"/>
          </a:xfrm>
          <a:prstGeom prst="rect">
            <a:avLst/>
          </a:prstGeom>
        </p:spPr>
        <p:txBody>
          <a:bodyPr spcFirstLastPara="1" wrap="square" lIns="91425" tIns="91425" rIns="91425" bIns="91425" anchor="t" anchorCtr="0">
            <a:noAutofit/>
          </a:bodyPr>
          <a:lstStyle>
            <a:lvl1pPr marL="457200" lvl="0" indent="-406400">
              <a:lnSpc>
                <a:spcPct val="80000"/>
              </a:lnSpc>
              <a:spcBef>
                <a:spcPts val="0"/>
              </a:spcBef>
              <a:spcAft>
                <a:spcPts val="0"/>
              </a:spcAft>
              <a:buClr>
                <a:schemeClr val="accent2"/>
              </a:buClr>
              <a:buSzPts val="2800"/>
              <a:buChar char="●"/>
              <a:defRPr sz="2800">
                <a:solidFill>
                  <a:schemeClr val="accent2"/>
                </a:solidFill>
              </a:defRPr>
            </a:lvl1pPr>
            <a:lvl2pPr marL="914400" lvl="1" indent="-406400">
              <a:lnSpc>
                <a:spcPct val="80000"/>
              </a:lnSpc>
              <a:spcBef>
                <a:spcPts val="0"/>
              </a:spcBef>
              <a:spcAft>
                <a:spcPts val="0"/>
              </a:spcAft>
              <a:buClr>
                <a:schemeClr val="accent2"/>
              </a:buClr>
              <a:buSzPts val="2800"/>
              <a:buChar char="○"/>
              <a:defRPr sz="2800">
                <a:solidFill>
                  <a:schemeClr val="accent2"/>
                </a:solidFill>
              </a:defRPr>
            </a:lvl2pPr>
            <a:lvl3pPr marL="1371600" lvl="2" indent="-406400">
              <a:lnSpc>
                <a:spcPct val="80000"/>
              </a:lnSpc>
              <a:spcBef>
                <a:spcPts val="0"/>
              </a:spcBef>
              <a:spcAft>
                <a:spcPts val="0"/>
              </a:spcAft>
              <a:buClr>
                <a:schemeClr val="accent2"/>
              </a:buClr>
              <a:buSzPts val="2800"/>
              <a:buChar char="■"/>
              <a:defRPr sz="2800">
                <a:solidFill>
                  <a:schemeClr val="accent2"/>
                </a:solidFill>
              </a:defRPr>
            </a:lvl3pPr>
            <a:lvl4pPr marL="1828800" lvl="3" indent="-406400">
              <a:lnSpc>
                <a:spcPct val="80000"/>
              </a:lnSpc>
              <a:spcBef>
                <a:spcPts val="0"/>
              </a:spcBef>
              <a:spcAft>
                <a:spcPts val="0"/>
              </a:spcAft>
              <a:buClr>
                <a:schemeClr val="accent2"/>
              </a:buClr>
              <a:buSzPts val="2800"/>
              <a:buChar char="●"/>
              <a:defRPr sz="2800">
                <a:solidFill>
                  <a:schemeClr val="accent2"/>
                </a:solidFill>
              </a:defRPr>
            </a:lvl4pPr>
            <a:lvl5pPr marL="2286000" lvl="4" indent="-406400">
              <a:lnSpc>
                <a:spcPct val="80000"/>
              </a:lnSpc>
              <a:spcBef>
                <a:spcPts val="0"/>
              </a:spcBef>
              <a:spcAft>
                <a:spcPts val="0"/>
              </a:spcAft>
              <a:buClr>
                <a:schemeClr val="accent2"/>
              </a:buClr>
              <a:buSzPts val="2800"/>
              <a:buChar char="○"/>
              <a:defRPr sz="2800">
                <a:solidFill>
                  <a:schemeClr val="accent2"/>
                </a:solidFill>
              </a:defRPr>
            </a:lvl5pPr>
            <a:lvl6pPr marL="2743200" lvl="5" indent="-406400">
              <a:lnSpc>
                <a:spcPct val="80000"/>
              </a:lnSpc>
              <a:spcBef>
                <a:spcPts val="0"/>
              </a:spcBef>
              <a:spcAft>
                <a:spcPts val="0"/>
              </a:spcAft>
              <a:buClr>
                <a:schemeClr val="accent2"/>
              </a:buClr>
              <a:buSzPts val="2800"/>
              <a:buChar char="■"/>
              <a:defRPr sz="2800">
                <a:solidFill>
                  <a:schemeClr val="accent2"/>
                </a:solidFill>
              </a:defRPr>
            </a:lvl6pPr>
            <a:lvl7pPr marL="3200400" lvl="6" indent="-406400">
              <a:lnSpc>
                <a:spcPct val="80000"/>
              </a:lnSpc>
              <a:spcBef>
                <a:spcPts val="0"/>
              </a:spcBef>
              <a:spcAft>
                <a:spcPts val="0"/>
              </a:spcAft>
              <a:buClr>
                <a:schemeClr val="accent2"/>
              </a:buClr>
              <a:buSzPts val="2800"/>
              <a:buChar char="●"/>
              <a:defRPr sz="2800">
                <a:solidFill>
                  <a:schemeClr val="accent2"/>
                </a:solidFill>
              </a:defRPr>
            </a:lvl7pPr>
            <a:lvl8pPr marL="3657600" lvl="7" indent="-406400">
              <a:lnSpc>
                <a:spcPct val="80000"/>
              </a:lnSpc>
              <a:spcBef>
                <a:spcPts val="0"/>
              </a:spcBef>
              <a:spcAft>
                <a:spcPts val="0"/>
              </a:spcAft>
              <a:buClr>
                <a:schemeClr val="accent2"/>
              </a:buClr>
              <a:buSzPts val="2800"/>
              <a:buChar char="○"/>
              <a:defRPr sz="2800">
                <a:solidFill>
                  <a:schemeClr val="accent2"/>
                </a:solidFill>
              </a:defRPr>
            </a:lvl8pPr>
            <a:lvl9pPr marL="4114800" lvl="8" indent="-406400">
              <a:lnSpc>
                <a:spcPct val="80000"/>
              </a:lnSpc>
              <a:spcBef>
                <a:spcPts val="0"/>
              </a:spcBef>
              <a:spcAft>
                <a:spcPts val="0"/>
              </a:spcAft>
              <a:buClr>
                <a:schemeClr val="accent2"/>
              </a:buClr>
              <a:buSzPts val="2800"/>
              <a:buChar char="■"/>
              <a:defRPr sz="2800">
                <a:solidFill>
                  <a:schemeClr val="accent2"/>
                </a:solidFill>
              </a:defRPr>
            </a:lvl9pPr>
          </a:lstStyle>
          <a:p>
            <a:endParaRPr/>
          </a:p>
        </p:txBody>
      </p:sp>
      <p:sp>
        <p:nvSpPr>
          <p:cNvPr id="317" name="Google Shape;317;p45"/>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94">
          <p15:clr>
            <a:srgbClr val="E46962"/>
          </p15:clr>
        </p15:guide>
        <p15:guide id="2" orient="horz" pos="504">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venue / Graphic">
  <p:cSld name="CUSTOM_12">
    <p:bg>
      <p:bgPr>
        <a:solidFill>
          <a:schemeClr val="dk1"/>
        </a:solidFill>
        <a:effectLst/>
      </p:bgPr>
    </p:bg>
    <p:spTree>
      <p:nvGrpSpPr>
        <p:cNvPr id="1" name="Shape 318"/>
        <p:cNvGrpSpPr/>
        <p:nvPr/>
      </p:nvGrpSpPr>
      <p:grpSpPr>
        <a:xfrm>
          <a:off x="0" y="0"/>
          <a:ext cx="0" cy="0"/>
          <a:chOff x="0" y="0"/>
          <a:chExt cx="0" cy="0"/>
        </a:xfrm>
      </p:grpSpPr>
      <p:sp>
        <p:nvSpPr>
          <p:cNvPr id="319" name="Google Shape;319;p46"/>
          <p:cNvSpPr txBox="1">
            <a:spLocks noGrp="1"/>
          </p:cNvSpPr>
          <p:nvPr>
            <p:ph type="body" idx="1"/>
          </p:nvPr>
        </p:nvSpPr>
        <p:spPr>
          <a:xfrm>
            <a:off x="569725" y="3435300"/>
            <a:ext cx="2884200" cy="1185300"/>
          </a:xfrm>
          <a:prstGeom prst="rect">
            <a:avLst/>
          </a:prstGeom>
        </p:spPr>
        <p:txBody>
          <a:bodyPr spcFirstLastPara="1" wrap="square" lIns="0" tIns="0" rIns="0" bIns="0" anchor="b" anchorCtr="0">
            <a:noAutofit/>
          </a:bodyPr>
          <a:lstStyle>
            <a:lvl1pPr marL="457200" lvl="0"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1pPr>
            <a:lvl2pPr marL="914400" lvl="1"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2pPr>
            <a:lvl3pPr marL="1371600" lvl="2"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3pPr>
            <a:lvl4pPr marL="1828800" lvl="3"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4pPr>
            <a:lvl5pPr marL="2286000" lvl="4" indent="-298450">
              <a:spcBef>
                <a:spcPts val="0"/>
              </a:spcBef>
              <a:spcAft>
                <a:spcPts val="0"/>
              </a:spcAft>
              <a:buClr>
                <a:schemeClr val="lt1"/>
              </a:buClr>
              <a:buSzPts val="1100"/>
              <a:buFont typeface="Barlow"/>
              <a:buChar char="○"/>
              <a:defRPr>
                <a:solidFill>
                  <a:schemeClr val="lt1"/>
                </a:solidFill>
                <a:latin typeface="Barlow"/>
                <a:ea typeface="Barlow"/>
                <a:cs typeface="Barlow"/>
                <a:sym typeface="Barlow"/>
              </a:defRPr>
            </a:lvl5pPr>
            <a:lvl6pPr marL="2743200" lvl="5"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6pPr>
            <a:lvl7pPr marL="3200400" lvl="6"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7pPr>
            <a:lvl8pPr marL="3657600" lvl="7"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8pPr>
            <a:lvl9pPr marL="4114800" lvl="8" indent="-298450">
              <a:spcBef>
                <a:spcPts val="0"/>
              </a:spcBef>
              <a:spcAft>
                <a:spcPts val="0"/>
              </a:spcAft>
              <a:buClr>
                <a:schemeClr val="lt1"/>
              </a:buClr>
              <a:buSzPts val="1100"/>
              <a:buFont typeface="Barlow"/>
              <a:buChar char="■"/>
              <a:defRPr sz="1100">
                <a:solidFill>
                  <a:schemeClr val="lt1"/>
                </a:solidFill>
                <a:latin typeface="Barlow"/>
                <a:ea typeface="Barlow"/>
                <a:cs typeface="Barlow"/>
                <a:sym typeface="Barlow"/>
              </a:defRPr>
            </a:lvl9pPr>
          </a:lstStyle>
          <a:p>
            <a:endParaRPr/>
          </a:p>
        </p:txBody>
      </p:sp>
      <p:sp>
        <p:nvSpPr>
          <p:cNvPr id="320" name="Google Shape;320;p46"/>
          <p:cNvSpPr txBox="1">
            <a:spLocks noGrp="1"/>
          </p:cNvSpPr>
          <p:nvPr>
            <p:ph type="subTitle" idx="2"/>
          </p:nvPr>
        </p:nvSpPr>
        <p:spPr>
          <a:xfrm>
            <a:off x="466802" y="445100"/>
            <a:ext cx="2403600" cy="5379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400"/>
              <a:buFont typeface="Hepta Slab Medium"/>
              <a:buNone/>
              <a:defRPr>
                <a:solidFill>
                  <a:schemeClr val="accent2"/>
                </a:solidFill>
                <a:latin typeface="Hepta Slab Medium"/>
                <a:ea typeface="Hepta Slab Medium"/>
                <a:cs typeface="Hepta Slab Medium"/>
                <a:sym typeface="Hepta Slab Medium"/>
              </a:defRPr>
            </a:lvl1pPr>
            <a:lvl2pPr lvl="1">
              <a:spcBef>
                <a:spcPts val="0"/>
              </a:spcBef>
              <a:spcAft>
                <a:spcPts val="0"/>
              </a:spcAft>
              <a:buSzPts val="1400"/>
              <a:buFont typeface="Hepta Slab Medium"/>
              <a:buNone/>
              <a:defRPr>
                <a:latin typeface="Hepta Slab Medium"/>
                <a:ea typeface="Hepta Slab Medium"/>
                <a:cs typeface="Hepta Slab Medium"/>
                <a:sym typeface="Hepta Slab Medium"/>
              </a:defRPr>
            </a:lvl2pPr>
            <a:lvl3pPr lvl="2">
              <a:spcBef>
                <a:spcPts val="0"/>
              </a:spcBef>
              <a:spcAft>
                <a:spcPts val="0"/>
              </a:spcAft>
              <a:buSzPts val="1400"/>
              <a:buFont typeface="Hepta Slab Medium"/>
              <a:buNone/>
              <a:defRPr>
                <a:latin typeface="Hepta Slab Medium"/>
                <a:ea typeface="Hepta Slab Medium"/>
                <a:cs typeface="Hepta Slab Medium"/>
                <a:sym typeface="Hepta Slab Medium"/>
              </a:defRPr>
            </a:lvl3pPr>
            <a:lvl4pPr lvl="3">
              <a:spcBef>
                <a:spcPts val="0"/>
              </a:spcBef>
              <a:spcAft>
                <a:spcPts val="0"/>
              </a:spcAft>
              <a:buSzPts val="1400"/>
              <a:buFont typeface="Hepta Slab Medium"/>
              <a:buNone/>
              <a:defRPr>
                <a:latin typeface="Hepta Slab Medium"/>
                <a:ea typeface="Hepta Slab Medium"/>
                <a:cs typeface="Hepta Slab Medium"/>
                <a:sym typeface="Hepta Slab Medium"/>
              </a:defRPr>
            </a:lvl4pPr>
            <a:lvl5pPr lvl="4">
              <a:spcBef>
                <a:spcPts val="0"/>
              </a:spcBef>
              <a:spcAft>
                <a:spcPts val="0"/>
              </a:spcAft>
              <a:buSzPts val="1400"/>
              <a:buFont typeface="Hepta Slab Medium"/>
              <a:buNone/>
              <a:defRPr>
                <a:latin typeface="Hepta Slab Medium"/>
                <a:ea typeface="Hepta Slab Medium"/>
                <a:cs typeface="Hepta Slab Medium"/>
                <a:sym typeface="Hepta Slab Medium"/>
              </a:defRPr>
            </a:lvl5pPr>
            <a:lvl6pPr lvl="5">
              <a:spcBef>
                <a:spcPts val="0"/>
              </a:spcBef>
              <a:spcAft>
                <a:spcPts val="0"/>
              </a:spcAft>
              <a:buSzPts val="1400"/>
              <a:buFont typeface="Hepta Slab Medium"/>
              <a:buNone/>
              <a:defRPr>
                <a:latin typeface="Hepta Slab Medium"/>
                <a:ea typeface="Hepta Slab Medium"/>
                <a:cs typeface="Hepta Slab Medium"/>
                <a:sym typeface="Hepta Slab Medium"/>
              </a:defRPr>
            </a:lvl6pPr>
            <a:lvl7pPr lvl="6">
              <a:spcBef>
                <a:spcPts val="0"/>
              </a:spcBef>
              <a:spcAft>
                <a:spcPts val="0"/>
              </a:spcAft>
              <a:buSzPts val="1400"/>
              <a:buFont typeface="Hepta Slab Medium"/>
              <a:buNone/>
              <a:defRPr>
                <a:latin typeface="Hepta Slab Medium"/>
                <a:ea typeface="Hepta Slab Medium"/>
                <a:cs typeface="Hepta Slab Medium"/>
                <a:sym typeface="Hepta Slab Medium"/>
              </a:defRPr>
            </a:lvl7pPr>
            <a:lvl8pPr lvl="7">
              <a:spcBef>
                <a:spcPts val="0"/>
              </a:spcBef>
              <a:spcAft>
                <a:spcPts val="0"/>
              </a:spcAft>
              <a:buSzPts val="1400"/>
              <a:buFont typeface="Hepta Slab Medium"/>
              <a:buNone/>
              <a:defRPr>
                <a:latin typeface="Hepta Slab Medium"/>
                <a:ea typeface="Hepta Slab Medium"/>
                <a:cs typeface="Hepta Slab Medium"/>
                <a:sym typeface="Hepta Slab Medium"/>
              </a:defRPr>
            </a:lvl8pPr>
            <a:lvl9pPr lvl="8">
              <a:spcBef>
                <a:spcPts val="0"/>
              </a:spcBef>
              <a:spcAft>
                <a:spcPts val="0"/>
              </a:spcAft>
              <a:buSzPts val="1400"/>
              <a:buFont typeface="Hepta Slab Medium"/>
              <a:buNone/>
              <a:defRPr>
                <a:latin typeface="Hepta Slab Medium"/>
                <a:ea typeface="Hepta Slab Medium"/>
                <a:cs typeface="Hepta Slab Medium"/>
                <a:sym typeface="Hepta Slab Medium"/>
              </a:defRPr>
            </a:lvl9pPr>
          </a:lstStyle>
          <a:p>
            <a:endParaRPr/>
          </a:p>
        </p:txBody>
      </p:sp>
      <p:sp>
        <p:nvSpPr>
          <p:cNvPr id="321" name="Google Shape;321;p46"/>
          <p:cNvSpPr txBox="1">
            <a:spLocks noGrp="1"/>
          </p:cNvSpPr>
          <p:nvPr>
            <p:ph type="sldNum" idx="12"/>
          </p:nvPr>
        </p:nvSpPr>
        <p:spPr>
          <a:xfrm>
            <a:off x="8490529" y="250829"/>
            <a:ext cx="348900" cy="178200"/>
          </a:xfrm>
          <a:prstGeom prst="rect">
            <a:avLst/>
          </a:prstGeom>
        </p:spPr>
        <p:txBody>
          <a:bodyPr spcFirstLastPara="1" wrap="square" lIns="91425" tIns="91425" rIns="91425" bIns="91425" anchor="t" anchorCtr="0">
            <a:noAutofit/>
          </a:bodyPr>
          <a:lstStyle>
            <a:lvl1pPr lvl="0" rtl="0">
              <a:buNone/>
              <a:defRPr sz="1100">
                <a:solidFill>
                  <a:schemeClr val="accent2"/>
                </a:solidFill>
              </a:defRPr>
            </a:lvl1pPr>
            <a:lvl2pPr lvl="1" rtl="0">
              <a:buNone/>
              <a:defRPr sz="1100">
                <a:solidFill>
                  <a:schemeClr val="accent2"/>
                </a:solidFill>
              </a:defRPr>
            </a:lvl2pPr>
            <a:lvl3pPr lvl="2" rtl="0">
              <a:buNone/>
              <a:defRPr sz="1100">
                <a:solidFill>
                  <a:schemeClr val="accent2"/>
                </a:solidFill>
              </a:defRPr>
            </a:lvl3pPr>
            <a:lvl4pPr lvl="3" rtl="0">
              <a:buNone/>
              <a:defRPr sz="1100">
                <a:solidFill>
                  <a:schemeClr val="accent2"/>
                </a:solidFill>
              </a:defRPr>
            </a:lvl4pPr>
            <a:lvl5pPr lvl="4" rtl="0">
              <a:buNone/>
              <a:defRPr sz="1100">
                <a:solidFill>
                  <a:schemeClr val="accent2"/>
                </a:solidFill>
              </a:defRPr>
            </a:lvl5pPr>
            <a:lvl6pPr lvl="5" rtl="0">
              <a:buNone/>
              <a:defRPr sz="1100">
                <a:solidFill>
                  <a:schemeClr val="accent2"/>
                </a:solidFill>
              </a:defRPr>
            </a:lvl6pPr>
            <a:lvl7pPr lvl="6" rtl="0">
              <a:buNone/>
              <a:defRPr sz="1100">
                <a:solidFill>
                  <a:schemeClr val="accent2"/>
                </a:solidFill>
              </a:defRPr>
            </a:lvl7pPr>
            <a:lvl8pPr lvl="7" rtl="0">
              <a:buNone/>
              <a:defRPr sz="1100">
                <a:solidFill>
                  <a:schemeClr val="accent2"/>
                </a:solidFill>
              </a:defRPr>
            </a:lvl8pPr>
            <a:lvl9pPr lvl="8" rtl="0">
              <a:buNone/>
              <a:defRPr sz="1100">
                <a:solidFill>
                  <a:schemeClr val="accen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331">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8"/>
        <p:cNvGrpSpPr/>
        <p:nvPr/>
      </p:nvGrpSpPr>
      <p:grpSpPr>
        <a:xfrm>
          <a:off x="0" y="0"/>
          <a:ext cx="0" cy="0"/>
          <a:chOff x="0" y="0"/>
          <a:chExt cx="0" cy="0"/>
        </a:xfrm>
      </p:grpSpPr>
      <p:sp>
        <p:nvSpPr>
          <p:cNvPr id="329" name="Google Shape;329;p4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4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331" name="Google Shape;331;p4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4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7" name="Google Shape;337;p4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4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50"/>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43" name="Google Shape;343;p5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5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5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51"/>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49" name="Google Shape;349;p51"/>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50" name="Google Shape;350;p5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5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52"/>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56" name="Google Shape;356;p5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357" name="Google Shape;357;p52"/>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358" name="Google Shape;358;p52"/>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359" name="Google Shape;359;p5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5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5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7"/>
        <p:cNvGrpSpPr/>
        <p:nvPr/>
      </p:nvGrpSpPr>
      <p:grpSpPr>
        <a:xfrm>
          <a:off x="0" y="0"/>
          <a:ext cx="0" cy="0"/>
          <a:chOff x="0" y="0"/>
          <a:chExt cx="0" cy="0"/>
        </a:xfrm>
      </p:grpSpPr>
      <p:sp>
        <p:nvSpPr>
          <p:cNvPr id="368" name="Google Shape;368;p5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5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5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374" name="Google Shape;374;p55"/>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375" name="Google Shape;375;p5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8"/>
        <p:cNvGrpSpPr/>
        <p:nvPr/>
      </p:nvGrpSpPr>
      <p:grpSpPr>
        <a:xfrm>
          <a:off x="0" y="0"/>
          <a:ext cx="0" cy="0"/>
          <a:chOff x="0" y="0"/>
          <a:chExt cx="0" cy="0"/>
        </a:xfrm>
      </p:grpSpPr>
      <p:sp>
        <p:nvSpPr>
          <p:cNvPr id="379" name="Google Shape;379;p5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56"/>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381" name="Google Shape;381;p56"/>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382" name="Google Shape;382;p5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5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5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57"/>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88" name="Google Shape;388;p5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0" name="Google Shape;390;p5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1"/>
        <p:cNvGrpSpPr/>
        <p:nvPr/>
      </p:nvGrpSpPr>
      <p:grpSpPr>
        <a:xfrm>
          <a:off x="0" y="0"/>
          <a:ext cx="0" cy="0"/>
          <a:chOff x="0" y="0"/>
          <a:chExt cx="0" cy="0"/>
        </a:xfrm>
      </p:grpSpPr>
      <p:sp>
        <p:nvSpPr>
          <p:cNvPr id="392" name="Google Shape;392;p58"/>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5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94" name="Google Shape;394;p5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5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23850">
              <a:spcBef>
                <a:spcPts val="0"/>
              </a:spcBef>
              <a:spcAft>
                <a:spcPts val="0"/>
              </a:spcAft>
              <a:buClr>
                <a:schemeClr val="lt1"/>
              </a:buClr>
              <a:buSzPts val="15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1150">
              <a:spcBef>
                <a:spcPts val="0"/>
              </a:spcBef>
              <a:spcAft>
                <a:spcPts val="0"/>
              </a:spcAft>
              <a:buClr>
                <a:schemeClr val="lt1"/>
              </a:buClr>
              <a:buSzPts val="1300"/>
              <a:buChar char="■"/>
              <a:defRPr>
                <a:solidFill>
                  <a:schemeClr val="lt1"/>
                </a:solidFill>
              </a:defRPr>
            </a:lvl3pPr>
            <a:lvl4pPr marL="1828800" lvl="3" indent="-304800">
              <a:spcBef>
                <a:spcPts val="0"/>
              </a:spcBef>
              <a:spcAft>
                <a:spcPts val="0"/>
              </a:spcAft>
              <a:buClr>
                <a:schemeClr val="lt1"/>
              </a:buClr>
              <a:buSzPts val="12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2100">
              <a:spcBef>
                <a:spcPts val="0"/>
              </a:spcBef>
              <a:spcAft>
                <a:spcPts val="0"/>
              </a:spcAft>
              <a:buClr>
                <a:schemeClr val="lt1"/>
              </a:buClr>
              <a:buSzPts val="1000"/>
              <a:buChar char="■"/>
              <a:defRPr>
                <a:solidFill>
                  <a:schemeClr val="lt1"/>
                </a:solidFill>
              </a:defRPr>
            </a:lvl6pPr>
            <a:lvl7pPr marL="3200400" lvl="6" indent="-285750">
              <a:spcBef>
                <a:spcPts val="0"/>
              </a:spcBef>
              <a:spcAft>
                <a:spcPts val="0"/>
              </a:spcAft>
              <a:buClr>
                <a:schemeClr val="lt1"/>
              </a:buClr>
              <a:buSzPts val="900"/>
              <a:buChar char="●"/>
              <a:defRPr>
                <a:solidFill>
                  <a:schemeClr val="lt1"/>
                </a:solidFill>
              </a:defRPr>
            </a:lvl7pPr>
            <a:lvl8pPr marL="3657600" lvl="7" indent="-279400">
              <a:spcBef>
                <a:spcPts val="0"/>
              </a:spcBef>
              <a:spcAft>
                <a:spcPts val="0"/>
              </a:spcAft>
              <a:buClr>
                <a:schemeClr val="lt1"/>
              </a:buClr>
              <a:buSzPts val="800"/>
              <a:buChar char="○"/>
              <a:defRPr>
                <a:solidFill>
                  <a:schemeClr val="lt1"/>
                </a:solidFill>
              </a:defRPr>
            </a:lvl8pPr>
            <a:lvl9pPr marL="4114800" lvl="8" indent="-273050">
              <a:spcBef>
                <a:spcPts val="0"/>
              </a:spcBef>
              <a:spcAft>
                <a:spcPts val="0"/>
              </a:spcAft>
              <a:buClr>
                <a:schemeClr val="lt1"/>
              </a:buClr>
              <a:buSzPts val="700"/>
              <a:buChar char="■"/>
              <a:defRPr>
                <a:solidFill>
                  <a:schemeClr val="lt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5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9950" y="300125"/>
            <a:ext cx="8353800" cy="838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Hepta Slab"/>
              <a:buNone/>
              <a:defRPr sz="3600">
                <a:solidFill>
                  <a:schemeClr val="dk1"/>
                </a:solidFill>
                <a:latin typeface="Hepta Slab"/>
                <a:ea typeface="Hepta Slab"/>
                <a:cs typeface="Hepta Slab"/>
                <a:sym typeface="Hepta Slab"/>
              </a:defRPr>
            </a:lvl1pPr>
            <a:lvl2pPr lvl="1">
              <a:spcBef>
                <a:spcPts val="0"/>
              </a:spcBef>
              <a:spcAft>
                <a:spcPts val="0"/>
              </a:spcAft>
              <a:buSzPts val="1400"/>
              <a:buFont typeface="Hepta Slab"/>
              <a:buNone/>
              <a:defRPr>
                <a:latin typeface="Hepta Slab"/>
                <a:ea typeface="Hepta Slab"/>
                <a:cs typeface="Hepta Slab"/>
                <a:sym typeface="Hepta Slab"/>
              </a:defRPr>
            </a:lvl2pPr>
            <a:lvl3pPr lvl="2">
              <a:spcBef>
                <a:spcPts val="0"/>
              </a:spcBef>
              <a:spcAft>
                <a:spcPts val="0"/>
              </a:spcAft>
              <a:buSzPts val="1400"/>
              <a:buFont typeface="Hepta Slab"/>
              <a:buNone/>
              <a:defRPr>
                <a:latin typeface="Hepta Slab"/>
                <a:ea typeface="Hepta Slab"/>
                <a:cs typeface="Hepta Slab"/>
                <a:sym typeface="Hepta Slab"/>
              </a:defRPr>
            </a:lvl3pPr>
            <a:lvl4pPr lvl="3">
              <a:spcBef>
                <a:spcPts val="0"/>
              </a:spcBef>
              <a:spcAft>
                <a:spcPts val="0"/>
              </a:spcAft>
              <a:buSzPts val="1400"/>
              <a:buFont typeface="Hepta Slab"/>
              <a:buNone/>
              <a:defRPr>
                <a:latin typeface="Hepta Slab"/>
                <a:ea typeface="Hepta Slab"/>
                <a:cs typeface="Hepta Slab"/>
                <a:sym typeface="Hepta Slab"/>
              </a:defRPr>
            </a:lvl4pPr>
            <a:lvl5pPr lvl="4">
              <a:spcBef>
                <a:spcPts val="0"/>
              </a:spcBef>
              <a:spcAft>
                <a:spcPts val="0"/>
              </a:spcAft>
              <a:buSzPts val="1400"/>
              <a:buFont typeface="Hepta Slab"/>
              <a:buNone/>
              <a:defRPr>
                <a:latin typeface="Hepta Slab"/>
                <a:ea typeface="Hepta Slab"/>
                <a:cs typeface="Hepta Slab"/>
                <a:sym typeface="Hepta Slab"/>
              </a:defRPr>
            </a:lvl5pPr>
            <a:lvl6pPr lvl="5">
              <a:spcBef>
                <a:spcPts val="0"/>
              </a:spcBef>
              <a:spcAft>
                <a:spcPts val="0"/>
              </a:spcAft>
              <a:buSzPts val="1400"/>
              <a:buFont typeface="Hepta Slab"/>
              <a:buNone/>
              <a:defRPr>
                <a:latin typeface="Hepta Slab"/>
                <a:ea typeface="Hepta Slab"/>
                <a:cs typeface="Hepta Slab"/>
                <a:sym typeface="Hepta Slab"/>
              </a:defRPr>
            </a:lvl6pPr>
            <a:lvl7pPr lvl="6">
              <a:spcBef>
                <a:spcPts val="0"/>
              </a:spcBef>
              <a:spcAft>
                <a:spcPts val="0"/>
              </a:spcAft>
              <a:buSzPts val="1400"/>
              <a:buFont typeface="Hepta Slab"/>
              <a:buNone/>
              <a:defRPr>
                <a:latin typeface="Hepta Slab"/>
                <a:ea typeface="Hepta Slab"/>
                <a:cs typeface="Hepta Slab"/>
                <a:sym typeface="Hepta Slab"/>
              </a:defRPr>
            </a:lvl7pPr>
            <a:lvl8pPr lvl="7">
              <a:spcBef>
                <a:spcPts val="0"/>
              </a:spcBef>
              <a:spcAft>
                <a:spcPts val="0"/>
              </a:spcAft>
              <a:buSzPts val="1400"/>
              <a:buFont typeface="Hepta Slab"/>
              <a:buNone/>
              <a:defRPr>
                <a:latin typeface="Hepta Slab"/>
                <a:ea typeface="Hepta Slab"/>
                <a:cs typeface="Hepta Slab"/>
                <a:sym typeface="Hepta Slab"/>
              </a:defRPr>
            </a:lvl8pPr>
            <a:lvl9pPr lvl="8">
              <a:spcBef>
                <a:spcPts val="0"/>
              </a:spcBef>
              <a:spcAft>
                <a:spcPts val="0"/>
              </a:spcAft>
              <a:buSzPts val="1400"/>
              <a:buFont typeface="Hepta Slab"/>
              <a:buNone/>
              <a:defRPr>
                <a:latin typeface="Hepta Slab"/>
                <a:ea typeface="Hepta Slab"/>
                <a:cs typeface="Hepta Slab"/>
                <a:sym typeface="Hepta Slab"/>
              </a:defRPr>
            </a:lvl9pPr>
          </a:lstStyle>
          <a:p>
            <a:endParaRPr/>
          </a:p>
        </p:txBody>
      </p:sp>
      <p:sp>
        <p:nvSpPr>
          <p:cNvPr id="7" name="Google Shape;7;p1"/>
          <p:cNvSpPr txBox="1">
            <a:spLocks noGrp="1"/>
          </p:cNvSpPr>
          <p:nvPr>
            <p:ph type="body" idx="1"/>
          </p:nvPr>
        </p:nvSpPr>
        <p:spPr>
          <a:xfrm>
            <a:off x="536575" y="2676025"/>
            <a:ext cx="5275500" cy="2201100"/>
          </a:xfrm>
          <a:prstGeom prst="rect">
            <a:avLst/>
          </a:prstGeom>
          <a:noFill/>
          <a:ln>
            <a:noFill/>
          </a:ln>
        </p:spPr>
        <p:txBody>
          <a:bodyPr spcFirstLastPara="1" wrap="square" lIns="91425" tIns="91425" rIns="91425" bIns="91425" anchor="t" anchorCtr="0">
            <a:noAutofit/>
          </a:bodyPr>
          <a:lstStyle>
            <a:lvl1pPr marL="457200" lvl="0" indent="-323850">
              <a:spcBef>
                <a:spcPts val="0"/>
              </a:spcBef>
              <a:spcAft>
                <a:spcPts val="0"/>
              </a:spcAft>
              <a:buClr>
                <a:schemeClr val="dk1"/>
              </a:buClr>
              <a:buSzPts val="1500"/>
              <a:buFont typeface="Barlow Light"/>
              <a:buChar char="●"/>
              <a:defRPr sz="1500">
                <a:solidFill>
                  <a:schemeClr val="dk1"/>
                </a:solidFill>
                <a:latin typeface="Barlow Light"/>
                <a:ea typeface="Barlow Light"/>
                <a:cs typeface="Barlow Light"/>
                <a:sym typeface="Barlow Light"/>
              </a:defRPr>
            </a:lvl1pPr>
            <a:lvl2pPr marL="914400" lvl="1" indent="-317500">
              <a:spcBef>
                <a:spcPts val="0"/>
              </a:spcBef>
              <a:spcAft>
                <a:spcPts val="0"/>
              </a:spcAft>
              <a:buClr>
                <a:schemeClr val="dk1"/>
              </a:buClr>
              <a:buSzPts val="1400"/>
              <a:buFont typeface="Barlow Light"/>
              <a:buChar char="○"/>
              <a:defRPr>
                <a:solidFill>
                  <a:schemeClr val="dk1"/>
                </a:solidFill>
                <a:latin typeface="Barlow Light"/>
                <a:ea typeface="Barlow Light"/>
                <a:cs typeface="Barlow Light"/>
                <a:sym typeface="Barlow Light"/>
              </a:defRPr>
            </a:lvl2pPr>
            <a:lvl3pPr marL="1371600" lvl="2" indent="-311150">
              <a:spcBef>
                <a:spcPts val="0"/>
              </a:spcBef>
              <a:spcAft>
                <a:spcPts val="0"/>
              </a:spcAft>
              <a:buClr>
                <a:schemeClr val="dk1"/>
              </a:buClr>
              <a:buSzPts val="1300"/>
              <a:buFont typeface="Barlow Light"/>
              <a:buChar char="■"/>
              <a:defRPr sz="1300">
                <a:solidFill>
                  <a:schemeClr val="dk1"/>
                </a:solidFill>
                <a:latin typeface="Barlow Light"/>
                <a:ea typeface="Barlow Light"/>
                <a:cs typeface="Barlow Light"/>
                <a:sym typeface="Barlow Light"/>
              </a:defRPr>
            </a:lvl3pPr>
            <a:lvl4pPr marL="1828800" lvl="3" indent="-304800">
              <a:spcBef>
                <a:spcPts val="0"/>
              </a:spcBef>
              <a:spcAft>
                <a:spcPts val="0"/>
              </a:spcAft>
              <a:buClr>
                <a:schemeClr val="dk1"/>
              </a:buClr>
              <a:buSzPts val="1200"/>
              <a:buFont typeface="Barlow Light"/>
              <a:buChar char="●"/>
              <a:defRPr sz="1200">
                <a:solidFill>
                  <a:schemeClr val="dk1"/>
                </a:solidFill>
                <a:latin typeface="Barlow Light"/>
                <a:ea typeface="Barlow Light"/>
                <a:cs typeface="Barlow Light"/>
                <a:sym typeface="Barlow Light"/>
              </a:defRPr>
            </a:lvl4pPr>
            <a:lvl5pPr marL="2286000" lvl="4" indent="-298450">
              <a:spcBef>
                <a:spcPts val="0"/>
              </a:spcBef>
              <a:spcAft>
                <a:spcPts val="0"/>
              </a:spcAft>
              <a:buClr>
                <a:schemeClr val="dk1"/>
              </a:buClr>
              <a:buSzPts val="1100"/>
              <a:buFont typeface="Barlow Light"/>
              <a:buChar char="○"/>
              <a:defRPr sz="1100">
                <a:solidFill>
                  <a:schemeClr val="dk1"/>
                </a:solidFill>
                <a:latin typeface="Barlow Light"/>
                <a:ea typeface="Barlow Light"/>
                <a:cs typeface="Barlow Light"/>
                <a:sym typeface="Barlow Light"/>
              </a:defRPr>
            </a:lvl5pPr>
            <a:lvl6pPr marL="2743200" lvl="5" indent="-292100">
              <a:spcBef>
                <a:spcPts val="0"/>
              </a:spcBef>
              <a:spcAft>
                <a:spcPts val="0"/>
              </a:spcAft>
              <a:buClr>
                <a:schemeClr val="dk1"/>
              </a:buClr>
              <a:buSzPts val="1000"/>
              <a:buFont typeface="Barlow Light"/>
              <a:buChar char="■"/>
              <a:defRPr sz="1000">
                <a:solidFill>
                  <a:schemeClr val="dk1"/>
                </a:solidFill>
                <a:latin typeface="Barlow Light"/>
                <a:ea typeface="Barlow Light"/>
                <a:cs typeface="Barlow Light"/>
                <a:sym typeface="Barlow Light"/>
              </a:defRPr>
            </a:lvl6pPr>
            <a:lvl7pPr marL="3200400" lvl="6" indent="-285750">
              <a:spcBef>
                <a:spcPts val="0"/>
              </a:spcBef>
              <a:spcAft>
                <a:spcPts val="0"/>
              </a:spcAft>
              <a:buClr>
                <a:schemeClr val="dk1"/>
              </a:buClr>
              <a:buSzPts val="900"/>
              <a:buFont typeface="Barlow Light"/>
              <a:buChar char="●"/>
              <a:defRPr sz="900">
                <a:solidFill>
                  <a:schemeClr val="dk1"/>
                </a:solidFill>
                <a:latin typeface="Barlow Light"/>
                <a:ea typeface="Barlow Light"/>
                <a:cs typeface="Barlow Light"/>
                <a:sym typeface="Barlow Light"/>
              </a:defRPr>
            </a:lvl7pPr>
            <a:lvl8pPr marL="3657600" lvl="7" indent="-279400">
              <a:spcBef>
                <a:spcPts val="0"/>
              </a:spcBef>
              <a:spcAft>
                <a:spcPts val="0"/>
              </a:spcAft>
              <a:buClr>
                <a:schemeClr val="dk1"/>
              </a:buClr>
              <a:buSzPts val="800"/>
              <a:buFont typeface="Barlow Light"/>
              <a:buChar char="○"/>
              <a:defRPr sz="800">
                <a:solidFill>
                  <a:schemeClr val="dk1"/>
                </a:solidFill>
                <a:latin typeface="Barlow Light"/>
                <a:ea typeface="Barlow Light"/>
                <a:cs typeface="Barlow Light"/>
                <a:sym typeface="Barlow Light"/>
              </a:defRPr>
            </a:lvl8pPr>
            <a:lvl9pPr marL="4114800" lvl="8" indent="-273050">
              <a:spcBef>
                <a:spcPts val="0"/>
              </a:spcBef>
              <a:spcAft>
                <a:spcPts val="0"/>
              </a:spcAft>
              <a:buClr>
                <a:schemeClr val="dk1"/>
              </a:buClr>
              <a:buSzPts val="700"/>
              <a:buFont typeface="Barlow Light"/>
              <a:buChar char="■"/>
              <a:defRPr sz="8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Light"/>
                <a:ea typeface="Barlow Light"/>
                <a:cs typeface="Barlow Light"/>
                <a:sym typeface="Barlow Light"/>
              </a:defRPr>
            </a:lvl1pPr>
            <a:lvl2pPr lvl="1" algn="r">
              <a:buNone/>
              <a:defRPr sz="1300">
                <a:solidFill>
                  <a:schemeClr val="dk1"/>
                </a:solidFill>
                <a:latin typeface="Barlow Light"/>
                <a:ea typeface="Barlow Light"/>
                <a:cs typeface="Barlow Light"/>
                <a:sym typeface="Barlow Light"/>
              </a:defRPr>
            </a:lvl2pPr>
            <a:lvl3pPr lvl="2" algn="r">
              <a:buNone/>
              <a:defRPr sz="1300">
                <a:solidFill>
                  <a:schemeClr val="dk1"/>
                </a:solidFill>
                <a:latin typeface="Barlow Light"/>
                <a:ea typeface="Barlow Light"/>
                <a:cs typeface="Barlow Light"/>
                <a:sym typeface="Barlow Light"/>
              </a:defRPr>
            </a:lvl3pPr>
            <a:lvl4pPr lvl="3" algn="r">
              <a:buNone/>
              <a:defRPr sz="1300">
                <a:solidFill>
                  <a:schemeClr val="dk1"/>
                </a:solidFill>
                <a:latin typeface="Barlow Light"/>
                <a:ea typeface="Barlow Light"/>
                <a:cs typeface="Barlow Light"/>
                <a:sym typeface="Barlow Light"/>
              </a:defRPr>
            </a:lvl4pPr>
            <a:lvl5pPr lvl="4" algn="r">
              <a:buNone/>
              <a:defRPr sz="1300">
                <a:solidFill>
                  <a:schemeClr val="dk1"/>
                </a:solidFill>
                <a:latin typeface="Barlow Light"/>
                <a:ea typeface="Barlow Light"/>
                <a:cs typeface="Barlow Light"/>
                <a:sym typeface="Barlow Light"/>
              </a:defRPr>
            </a:lvl5pPr>
            <a:lvl6pPr lvl="5" algn="r">
              <a:buNone/>
              <a:defRPr sz="1300">
                <a:solidFill>
                  <a:schemeClr val="dk1"/>
                </a:solidFill>
                <a:latin typeface="Barlow Light"/>
                <a:ea typeface="Barlow Light"/>
                <a:cs typeface="Barlow Light"/>
                <a:sym typeface="Barlow Light"/>
              </a:defRPr>
            </a:lvl6pPr>
            <a:lvl7pPr lvl="6" algn="r">
              <a:buNone/>
              <a:defRPr sz="1300">
                <a:solidFill>
                  <a:schemeClr val="dk1"/>
                </a:solidFill>
                <a:latin typeface="Barlow Light"/>
                <a:ea typeface="Barlow Light"/>
                <a:cs typeface="Barlow Light"/>
                <a:sym typeface="Barlow Light"/>
              </a:defRPr>
            </a:lvl7pPr>
            <a:lvl8pPr lvl="7" algn="r">
              <a:buNone/>
              <a:defRPr sz="1300">
                <a:solidFill>
                  <a:schemeClr val="dk1"/>
                </a:solidFill>
                <a:latin typeface="Barlow Light"/>
                <a:ea typeface="Barlow Light"/>
                <a:cs typeface="Barlow Light"/>
                <a:sym typeface="Barlow Light"/>
              </a:defRPr>
            </a:lvl8pPr>
            <a:lvl9pPr lvl="8" algn="r">
              <a:buNone/>
              <a:defRPr sz="1300">
                <a:solidFill>
                  <a:schemeClr val="dk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4" name="Google Shape;324;p4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25" name="Google Shape;325;p4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6" name="Google Shape;326;p4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327" name="Google Shape;327;p4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chemeClr val="lt1"/>
                </a:solidFill>
                <a:latin typeface="Calibri"/>
                <a:ea typeface="Calibri"/>
                <a:cs typeface="Calibri"/>
                <a:sym typeface="Calibri"/>
              </a:defRPr>
            </a:lvl1pPr>
            <a:lvl2pPr marL="0" marR="0" lvl="1" indent="0" algn="r">
              <a:spcBef>
                <a:spcPts val="0"/>
              </a:spcBef>
              <a:buNone/>
              <a:defRPr sz="1200" b="0" i="0" u="none" strike="noStrike" cap="none">
                <a:solidFill>
                  <a:schemeClr val="lt1"/>
                </a:solidFill>
                <a:latin typeface="Calibri"/>
                <a:ea typeface="Calibri"/>
                <a:cs typeface="Calibri"/>
                <a:sym typeface="Calibri"/>
              </a:defRPr>
            </a:lvl2pPr>
            <a:lvl3pPr marL="0" marR="0" lvl="2" indent="0" algn="r">
              <a:spcBef>
                <a:spcPts val="0"/>
              </a:spcBef>
              <a:buNone/>
              <a:defRPr sz="1200" b="0" i="0" u="none" strike="noStrike" cap="none">
                <a:solidFill>
                  <a:schemeClr val="lt1"/>
                </a:solidFill>
                <a:latin typeface="Calibri"/>
                <a:ea typeface="Calibri"/>
                <a:cs typeface="Calibri"/>
                <a:sym typeface="Calibri"/>
              </a:defRPr>
            </a:lvl3pPr>
            <a:lvl4pPr marL="0" marR="0" lvl="3" indent="0" algn="r">
              <a:spcBef>
                <a:spcPts val="0"/>
              </a:spcBef>
              <a:buNone/>
              <a:defRPr sz="1200" b="0" i="0" u="none" strike="noStrike" cap="none">
                <a:solidFill>
                  <a:schemeClr val="lt1"/>
                </a:solidFill>
                <a:latin typeface="Calibri"/>
                <a:ea typeface="Calibri"/>
                <a:cs typeface="Calibri"/>
                <a:sym typeface="Calibri"/>
              </a:defRPr>
            </a:lvl4pPr>
            <a:lvl5pPr marL="0" marR="0" lvl="4" indent="0" algn="r">
              <a:spcBef>
                <a:spcPts val="0"/>
              </a:spcBef>
              <a:buNone/>
              <a:defRPr sz="1200" b="0" i="0" u="none" strike="noStrike" cap="none">
                <a:solidFill>
                  <a:schemeClr val="lt1"/>
                </a:solidFill>
                <a:latin typeface="Calibri"/>
                <a:ea typeface="Calibri"/>
                <a:cs typeface="Calibri"/>
                <a:sym typeface="Calibri"/>
              </a:defRPr>
            </a:lvl5pPr>
            <a:lvl6pPr marL="0" marR="0" lvl="5" indent="0" algn="r">
              <a:spcBef>
                <a:spcPts val="0"/>
              </a:spcBef>
              <a:buNone/>
              <a:defRPr sz="1200" b="0" i="0" u="none" strike="noStrike" cap="none">
                <a:solidFill>
                  <a:schemeClr val="lt1"/>
                </a:solidFill>
                <a:latin typeface="Calibri"/>
                <a:ea typeface="Calibri"/>
                <a:cs typeface="Calibri"/>
                <a:sym typeface="Calibri"/>
              </a:defRPr>
            </a:lvl6pPr>
            <a:lvl7pPr marL="0" marR="0" lvl="6" indent="0" algn="r">
              <a:spcBef>
                <a:spcPts val="0"/>
              </a:spcBef>
              <a:buNone/>
              <a:defRPr sz="1200" b="0" i="0" u="none" strike="noStrike" cap="none">
                <a:solidFill>
                  <a:schemeClr val="lt1"/>
                </a:solidFill>
                <a:latin typeface="Calibri"/>
                <a:ea typeface="Calibri"/>
                <a:cs typeface="Calibri"/>
                <a:sym typeface="Calibri"/>
              </a:defRPr>
            </a:lvl7pPr>
            <a:lvl8pPr marL="0" marR="0" lvl="7" indent="0" algn="r">
              <a:spcBef>
                <a:spcPts val="0"/>
              </a:spcBef>
              <a:buNone/>
              <a:defRPr sz="1200" b="0" i="0" u="none" strike="noStrike" cap="none">
                <a:solidFill>
                  <a:schemeClr val="lt1"/>
                </a:solidFill>
                <a:latin typeface="Calibri"/>
                <a:ea typeface="Calibri"/>
                <a:cs typeface="Calibri"/>
                <a:sym typeface="Calibri"/>
              </a:defRPr>
            </a:lvl8pPr>
            <a:lvl9pPr marL="0" marR="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269825" y="1124700"/>
            <a:ext cx="8589300" cy="174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sz="4200"/>
              <a:t>Class 02 - Trademarks</a:t>
            </a:r>
            <a:endParaRPr/>
          </a:p>
        </p:txBody>
      </p:sp>
      <p:sp>
        <p:nvSpPr>
          <p:cNvPr id="402" name="Google Shape;402;p59"/>
          <p:cNvSpPr txBox="1">
            <a:spLocks noGrp="1"/>
          </p:cNvSpPr>
          <p:nvPr>
            <p:ph type="subTitle" idx="2"/>
          </p:nvPr>
        </p:nvSpPr>
        <p:spPr>
          <a:xfrm>
            <a:off x="2875675" y="2393100"/>
            <a:ext cx="37656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a:t>April 3, 2026</a:t>
            </a:r>
            <a:endParaRPr/>
          </a:p>
        </p:txBody>
      </p:sp>
      <p:sp>
        <p:nvSpPr>
          <p:cNvPr id="403" name="Google Shape;403;p59"/>
          <p:cNvSpPr txBox="1">
            <a:spLocks noGrp="1"/>
          </p:cNvSpPr>
          <p:nvPr>
            <p:ph type="title"/>
          </p:nvPr>
        </p:nvSpPr>
        <p:spPr>
          <a:xfrm>
            <a:off x="269825" y="3240000"/>
            <a:ext cx="8589300" cy="174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None/>
            </a:pPr>
            <a:r>
              <a:rPr lang="en" sz="4200"/>
              <a:t>Slovenia/Erasmus</a:t>
            </a:r>
            <a:endParaRPr sz="4200"/>
          </a:p>
          <a:p>
            <a:pPr marL="0" lvl="0" indent="0" algn="l" rtl="0">
              <a:spcBef>
                <a:spcPts val="0"/>
              </a:spcBef>
              <a:spcAft>
                <a:spcPts val="0"/>
              </a:spcAft>
              <a:buClr>
                <a:schemeClr val="lt1"/>
              </a:buClr>
              <a:buSzPts val="11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8"/>
          <p:cNvSpPr txBox="1">
            <a:spLocks noGrp="1"/>
          </p:cNvSpPr>
          <p:nvPr>
            <p:ph type="title"/>
          </p:nvPr>
        </p:nvSpPr>
        <p:spPr>
          <a:xfrm>
            <a:off x="457200" y="197542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Patent Trolls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9"/>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
              <a:t>Do Patent Trolls Promote </a:t>
            </a:r>
            <a:endParaRPr/>
          </a:p>
          <a:p>
            <a:pPr marL="0" lvl="0" indent="0" algn="ctr" rtl="0">
              <a:spcBef>
                <a:spcPts val="0"/>
              </a:spcBef>
              <a:spcAft>
                <a:spcPts val="0"/>
              </a:spcAft>
              <a:buClr>
                <a:schemeClr val="lt1"/>
              </a:buClr>
              <a:buSzPct val="100000"/>
              <a:buFont typeface="Calibri"/>
              <a:buNone/>
            </a:pPr>
            <a:r>
              <a:rPr lang="en"/>
              <a:t>the </a:t>
            </a:r>
            <a:r>
              <a:rPr lang="en" b="1" u="sng"/>
              <a:t>Progress</a:t>
            </a:r>
            <a:r>
              <a:rPr lang="en"/>
              <a:t> of Science?</a:t>
            </a:r>
            <a:endParaRPr/>
          </a:p>
        </p:txBody>
      </p:sp>
      <p:sp>
        <p:nvSpPr>
          <p:cNvPr id="454" name="Google Shape;454;p69"/>
          <p:cNvSpPr txBox="1">
            <a:spLocks noGrp="1"/>
          </p:cNvSpPr>
          <p:nvPr>
            <p:ph type="body" idx="1"/>
          </p:nvPr>
        </p:nvSpPr>
        <p:spPr>
          <a:xfrm>
            <a:off x="344775" y="1199228"/>
            <a:ext cx="8342100" cy="3161100"/>
          </a:xfrm>
          <a:prstGeom prst="rect">
            <a:avLst/>
          </a:prstGeom>
          <a:noFill/>
          <a:ln>
            <a:noFill/>
          </a:ln>
        </p:spPr>
        <p:txBody>
          <a:bodyPr spcFirstLastPara="1" wrap="square" lIns="91425" tIns="45700" rIns="91425" bIns="45700" anchor="t" anchorCtr="0">
            <a:normAutofit fontScale="77500" lnSpcReduction="20000"/>
          </a:bodyPr>
          <a:lstStyle/>
          <a:p>
            <a:pPr marL="342900" lvl="0" indent="-415608" algn="l" rtl="0">
              <a:spcBef>
                <a:spcPts val="0"/>
              </a:spcBef>
              <a:spcAft>
                <a:spcPts val="0"/>
              </a:spcAft>
              <a:buSzPct val="100000"/>
              <a:buChar char="•"/>
            </a:pPr>
            <a:r>
              <a:rPr lang="en" sz="3800"/>
              <a:t>Article I, Clause 8, Section 8 - </a:t>
            </a:r>
            <a:endParaRPr sz="3800"/>
          </a:p>
          <a:p>
            <a:pPr marL="742950" lvl="1" indent="-358458" algn="l" rtl="0">
              <a:spcBef>
                <a:spcPts val="0"/>
              </a:spcBef>
              <a:spcAft>
                <a:spcPts val="0"/>
              </a:spcAft>
              <a:buSzPct val="100000"/>
              <a:buChar char="–"/>
            </a:pPr>
            <a:r>
              <a:rPr lang="en" sz="3800"/>
              <a:t>Congress shall have the power :</a:t>
            </a:r>
            <a:endParaRPr/>
          </a:p>
          <a:p>
            <a:pPr marL="342900" lvl="0" indent="-285750" algn="l" rtl="0">
              <a:spcBef>
                <a:spcPts val="0"/>
              </a:spcBef>
              <a:spcAft>
                <a:spcPts val="0"/>
              </a:spcAft>
              <a:buClr>
                <a:schemeClr val="lt1"/>
              </a:buClr>
              <a:buSzPct val="117647"/>
              <a:buChar char="•"/>
            </a:pPr>
            <a:r>
              <a:rPr lang="en" sz="3400" i="1"/>
              <a:t>To </a:t>
            </a:r>
            <a:r>
              <a:rPr lang="en" sz="3400" b="1" i="1" u="sng"/>
              <a:t>promote the Progress of Science (thought) and useful Arts (technology)</a:t>
            </a:r>
            <a:r>
              <a:rPr lang="en" sz="3400" i="1"/>
              <a:t>, …</a:t>
            </a:r>
            <a:r>
              <a:rPr lang="en" sz="2643" i="1"/>
              <a:t>by securing for limited Times to Authors and Inventors the exclusive Right to their respective Writings and Discoveries (monopoly) </a:t>
            </a:r>
            <a:endParaRPr sz="2643" i="1"/>
          </a:p>
          <a:p>
            <a:pPr marL="342900" lvl="0" indent="0" algn="l" rtl="0">
              <a:spcBef>
                <a:spcPts val="0"/>
              </a:spcBef>
              <a:spcAft>
                <a:spcPts val="0"/>
              </a:spcAft>
              <a:buNone/>
            </a:pPr>
            <a:endParaRPr sz="4000"/>
          </a:p>
          <a:p>
            <a:pPr marL="742950" lvl="1" indent="-368300" algn="l" rtl="0">
              <a:spcBef>
                <a:spcPts val="0"/>
              </a:spcBef>
              <a:spcAft>
                <a:spcPts val="0"/>
              </a:spcAft>
              <a:buClr>
                <a:schemeClr val="accent1"/>
              </a:buClr>
              <a:buSzPct val="100000"/>
              <a:buChar char="–"/>
            </a:pPr>
            <a:r>
              <a:rPr lang="en" sz="4000" b="1">
                <a:solidFill>
                  <a:schemeClr val="accent1"/>
                </a:solidFill>
              </a:rPr>
              <a:t>Does Patent Troll Litigation “promote the progress of the Arts and Sciences”?</a:t>
            </a:r>
            <a:endParaRPr b="1">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TRADEMARKS!™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1"/>
          <p:cNvSpPr txBox="1">
            <a:spLocks noGrp="1"/>
          </p:cNvSpPr>
          <p:nvPr>
            <p:ph type="title"/>
          </p:nvPr>
        </p:nvSpPr>
        <p:spPr>
          <a:xfrm>
            <a:off x="457200" y="205978"/>
            <a:ext cx="8229600" cy="321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Understanding </a:t>
            </a:r>
            <a:endParaRPr/>
          </a:p>
          <a:p>
            <a:pPr marL="0" lvl="0" indent="0" algn="ctr" rtl="0">
              <a:spcBef>
                <a:spcPts val="0"/>
              </a:spcBef>
              <a:spcAft>
                <a:spcPts val="0"/>
              </a:spcAft>
              <a:buClr>
                <a:schemeClr val="lt1"/>
              </a:buClr>
              <a:buSzPts val="4400"/>
              <a:buFont typeface="Calibri"/>
              <a:buNone/>
            </a:pPr>
            <a:r>
              <a:rPr lang="en"/>
              <a:t>U.S. Trademark Law</a:t>
            </a:r>
            <a:br>
              <a:rPr lang="en"/>
            </a:br>
            <a:r>
              <a:rPr lang="en"/>
              <a:t>(The Lanham Act)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2"/>
          <p:cNvSpPr txBox="1">
            <a:spLocks noGrp="1"/>
          </p:cNvSpPr>
          <p:nvPr>
            <p:ph type="title"/>
          </p:nvPr>
        </p:nvSpPr>
        <p:spPr>
          <a:xfrm>
            <a:off x="457200" y="205978"/>
            <a:ext cx="8229600" cy="4113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How is Trademark law </a:t>
            </a:r>
            <a:br>
              <a:rPr lang="en"/>
            </a:br>
            <a:r>
              <a:rPr lang="en"/>
              <a:t>similar to Tort law?</a:t>
            </a:r>
            <a:br>
              <a:rPr lang="en"/>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3"/>
          <p:cNvSpPr txBox="1">
            <a:spLocks noGrp="1"/>
          </p:cNvSpPr>
          <p:nvPr>
            <p:ph type="title"/>
          </p:nvPr>
        </p:nvSpPr>
        <p:spPr>
          <a:xfrm>
            <a:off x="457200" y="2143053"/>
            <a:ext cx="82296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Damages to Person ( e.g., </a:t>
            </a:r>
            <a:r>
              <a:rPr lang="en" i="1"/>
              <a:t>Assault, Battery, Infliction of Emotional Distress</a:t>
            </a:r>
            <a:r>
              <a:rPr lang="en"/>
              <a:t>) </a:t>
            </a:r>
            <a:endParaRPr/>
          </a:p>
          <a:p>
            <a:pPr marL="0" lvl="0" indent="0" algn="ctr" rtl="0">
              <a:spcBef>
                <a:spcPts val="0"/>
              </a:spcBef>
              <a:spcAft>
                <a:spcPts val="0"/>
              </a:spcAft>
              <a:buNone/>
            </a:pPr>
            <a:r>
              <a:rPr lang="en"/>
              <a:t>v.</a:t>
            </a:r>
            <a:endParaRPr/>
          </a:p>
          <a:p>
            <a:pPr marL="0" lvl="0" indent="0" algn="ctr" rtl="0">
              <a:spcBef>
                <a:spcPts val="0"/>
              </a:spcBef>
              <a:spcAft>
                <a:spcPts val="0"/>
              </a:spcAft>
              <a:buNone/>
            </a:pPr>
            <a:r>
              <a:rPr lang="en"/>
              <a:t>Damages to Business</a:t>
            </a:r>
            <a:endParaRPr/>
          </a:p>
          <a:p>
            <a:pPr marL="0" lvl="0" indent="0" algn="ctr" rtl="0">
              <a:spcBef>
                <a:spcPts val="0"/>
              </a:spcBef>
              <a:spcAft>
                <a:spcPts val="0"/>
              </a:spcAft>
              <a:buNone/>
            </a:pPr>
            <a:r>
              <a:rPr lang="en"/>
              <a:t>(e.g, </a:t>
            </a:r>
            <a:r>
              <a:rPr lang="en" i="1"/>
              <a:t>Dilution, Likelihood of Confusion</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4"/>
          <p:cNvSpPr txBox="1">
            <a:spLocks noGrp="1"/>
          </p:cNvSpPr>
          <p:nvPr>
            <p:ph type="title"/>
          </p:nvPr>
        </p:nvSpPr>
        <p:spPr>
          <a:xfrm>
            <a:off x="457200" y="1714353"/>
            <a:ext cx="82296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The Lanham Act</a:t>
            </a:r>
            <a:endParaRPr/>
          </a:p>
          <a:p>
            <a:pPr marL="0" lvl="0" indent="0" algn="ctr" rtl="0">
              <a:spcBef>
                <a:spcPts val="0"/>
              </a:spcBef>
              <a:spcAft>
                <a:spcPts val="0"/>
              </a:spcAft>
              <a:buNone/>
            </a:pPr>
            <a:r>
              <a:rPr lang="en"/>
              <a:t>US Trademark Statute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5"/>
          <p:cNvSpPr txBox="1">
            <a:spLocks noGrp="1"/>
          </p:cNvSpPr>
          <p:nvPr>
            <p:ph type="title"/>
          </p:nvPr>
        </p:nvSpPr>
        <p:spPr>
          <a:xfrm>
            <a:off x="457200" y="205978"/>
            <a:ext cx="8229600" cy="1713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sz="3600"/>
              <a:t>§1125 FALSE DESIGNATIONS </a:t>
            </a:r>
            <a:endParaRPr sz="3600"/>
          </a:p>
          <a:p>
            <a:pPr marL="0" lvl="0" indent="0" algn="ctr" rtl="0">
              <a:spcBef>
                <a:spcPts val="0"/>
              </a:spcBef>
              <a:spcAft>
                <a:spcPts val="0"/>
              </a:spcAft>
              <a:buClr>
                <a:schemeClr val="lt1"/>
              </a:buClr>
              <a:buSzPts val="4400"/>
              <a:buFont typeface="Calibri"/>
              <a:buNone/>
            </a:pPr>
            <a:r>
              <a:rPr lang="en" sz="3600"/>
              <a:t>OF ORIGIN, FALSE DESCRIPTIONS…</a:t>
            </a:r>
            <a:endParaRPr sz="3600"/>
          </a:p>
        </p:txBody>
      </p:sp>
      <p:sp>
        <p:nvSpPr>
          <p:cNvPr id="485" name="Google Shape;485;p7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lnSpcReduction="20000"/>
          </a:bodyPr>
          <a:lstStyle/>
          <a:p>
            <a:pPr marL="342900" lvl="0" indent="-139700" algn="l" rtl="0">
              <a:spcBef>
                <a:spcPts val="0"/>
              </a:spcBef>
              <a:spcAft>
                <a:spcPts val="0"/>
              </a:spcAft>
              <a:buClr>
                <a:schemeClr val="lt1"/>
              </a:buClr>
              <a:buSzPct val="100000"/>
              <a:buNone/>
            </a:pPr>
            <a:endParaRPr/>
          </a:p>
          <a:p>
            <a:pPr marL="0" lvl="0" indent="0" algn="l" rtl="0">
              <a:spcBef>
                <a:spcPts val="640"/>
              </a:spcBef>
              <a:spcAft>
                <a:spcPts val="0"/>
              </a:spcAft>
              <a:buClr>
                <a:schemeClr val="lt1"/>
              </a:buClr>
              <a:buSzPct val="100000"/>
              <a:buNone/>
            </a:pPr>
            <a:endParaRPr i="1"/>
          </a:p>
          <a:p>
            <a:pPr marL="0" lvl="0" indent="0" algn="l" rtl="0">
              <a:spcBef>
                <a:spcPts val="640"/>
              </a:spcBef>
              <a:spcAft>
                <a:spcPts val="0"/>
              </a:spcAft>
              <a:buClr>
                <a:schemeClr val="lt1"/>
              </a:buClr>
              <a:buSzPct val="100000"/>
              <a:buNone/>
            </a:pPr>
            <a:r>
              <a:rPr lang="en" i="1"/>
              <a:t>(1) Any person who, on or in connection with any goods or services, or any container for goods, </a:t>
            </a:r>
            <a:r>
              <a:rPr lang="en" b="1" i="1" u="sng"/>
              <a:t>uses in commerce </a:t>
            </a:r>
            <a:r>
              <a:rPr lang="en" i="1"/>
              <a:t>any word, term, name, symbol, or device, or any combination thereof, or </a:t>
            </a:r>
            <a:r>
              <a:rPr lang="en" b="1" i="1" u="sng"/>
              <a:t>any false designation of origin</a:t>
            </a:r>
            <a:r>
              <a:rPr lang="en" i="1"/>
              <a:t>, false or misleading description of fact, or false or misleading representation of fact, which—</a:t>
            </a:r>
            <a:endParaRPr/>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491" name="Google Shape;491;p7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pic>
        <p:nvPicPr>
          <p:cNvPr id="492" name="Google Shape;492;p76"/>
          <p:cNvPicPr preferRelativeResize="0"/>
          <p:nvPr/>
        </p:nvPicPr>
        <p:blipFill>
          <a:blip r:embed="rId3">
            <a:alphaModFix/>
          </a:blip>
          <a:stretch>
            <a:fillRect/>
          </a:stretch>
        </p:blipFill>
        <p:spPr>
          <a:xfrm>
            <a:off x="247650" y="361950"/>
            <a:ext cx="8648700" cy="441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Trademark Law   (Lanham Act) </a:t>
            </a:r>
            <a:endParaRPr/>
          </a:p>
        </p:txBody>
      </p:sp>
      <p:sp>
        <p:nvSpPr>
          <p:cNvPr id="498" name="Google Shape;498;p77"/>
          <p:cNvSpPr txBox="1">
            <a:spLocks noGrp="1"/>
          </p:cNvSpPr>
          <p:nvPr>
            <p:ph type="body" idx="1"/>
          </p:nvPr>
        </p:nvSpPr>
        <p:spPr>
          <a:xfrm>
            <a:off x="457200" y="1307300"/>
            <a:ext cx="8229600" cy="3394500"/>
          </a:xfrm>
          <a:prstGeom prst="rect">
            <a:avLst/>
          </a:prstGeom>
          <a:noFill/>
          <a:ln>
            <a:noFill/>
          </a:ln>
        </p:spPr>
        <p:txBody>
          <a:bodyPr spcFirstLastPara="1" wrap="square" lIns="91425" tIns="45700" rIns="91425" bIns="45700" anchor="t" anchorCtr="0">
            <a:normAutofit fontScale="85000" lnSpcReduction="10000"/>
          </a:bodyPr>
          <a:lstStyle/>
          <a:p>
            <a:pPr marL="342900" lvl="0" indent="-312420" algn="l" rtl="0">
              <a:spcBef>
                <a:spcPts val="0"/>
              </a:spcBef>
              <a:spcAft>
                <a:spcPts val="0"/>
              </a:spcAft>
              <a:buClr>
                <a:schemeClr val="lt1"/>
              </a:buClr>
              <a:buSzPct val="100000"/>
              <a:buChar char="•"/>
            </a:pPr>
            <a:r>
              <a:rPr lang="en" i="1"/>
              <a:t>(</a:t>
            </a:r>
            <a:r>
              <a:rPr lang="en" sz="4000" i="1"/>
              <a:t>A) is </a:t>
            </a:r>
            <a:r>
              <a:rPr lang="en" sz="4000" b="1" i="1" u="sng"/>
              <a:t>likely to cause confusion</a:t>
            </a:r>
            <a:r>
              <a:rPr lang="en" sz="4000" i="1"/>
              <a:t>, or to cause mistake, or to deceive as to the affiliation, connection, or association of such person with another person, or as to the origin, sponsorship, or approval of his or her goods, services, or commercial activities by another person, 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0"/>
          <p:cNvSpPr txBox="1">
            <a:spLocks noGrp="1"/>
          </p:cNvSpPr>
          <p:nvPr>
            <p:ph type="title"/>
          </p:nvPr>
        </p:nvSpPr>
        <p:spPr>
          <a:xfrm>
            <a:off x="632850" y="1124700"/>
            <a:ext cx="7878300" cy="174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Follow up Qs</a:t>
            </a:r>
            <a:endParaRPr/>
          </a:p>
          <a:p>
            <a:pPr marL="0" lvl="0" indent="0" algn="ctr" rtl="0">
              <a:spcBef>
                <a:spcPts val="0"/>
              </a:spcBef>
              <a:spcAft>
                <a:spcPts val="0"/>
              </a:spcAft>
              <a:buNone/>
            </a:pPr>
            <a:r>
              <a:rPr lang="en"/>
              <a:t>For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
              <a:t>US Trademark Law </a:t>
            </a:r>
            <a:br>
              <a:rPr lang="en"/>
            </a:br>
            <a:r>
              <a:rPr lang="en"/>
              <a:t>(Geographic Indications Ramifications)</a:t>
            </a:r>
            <a:endParaRPr/>
          </a:p>
        </p:txBody>
      </p:sp>
      <p:sp>
        <p:nvSpPr>
          <p:cNvPr id="504" name="Google Shape;504;p78"/>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92500" lnSpcReduction="10000"/>
          </a:bodyPr>
          <a:lstStyle/>
          <a:p>
            <a:pPr marL="342900" lvl="0" indent="-323850" algn="l" rtl="0">
              <a:spcBef>
                <a:spcPts val="0"/>
              </a:spcBef>
              <a:spcAft>
                <a:spcPts val="0"/>
              </a:spcAft>
              <a:buClr>
                <a:schemeClr val="lt1"/>
              </a:buClr>
              <a:buSzPct val="100000"/>
              <a:buChar char="•"/>
            </a:pPr>
            <a:r>
              <a:rPr lang="en" sz="4000" i="1"/>
              <a:t>(B) in commercial advertising or promotion, </a:t>
            </a:r>
            <a:r>
              <a:rPr lang="en" sz="4000" b="1" i="1" u="sng"/>
              <a:t>misrepresents the nature, characteristics, qualities, or geographic origin of his or her or another person's goods</a:t>
            </a:r>
            <a:r>
              <a:rPr lang="en" sz="4000" i="1"/>
              <a:t>, services, or commercial activities, shall be liable in a civil action.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9"/>
          <p:cNvSpPr txBox="1">
            <a:spLocks noGrp="1"/>
          </p:cNvSpPr>
          <p:nvPr>
            <p:ph type="title"/>
          </p:nvPr>
        </p:nvSpPr>
        <p:spPr>
          <a:xfrm>
            <a:off x="457200" y="205978"/>
            <a:ext cx="8229600" cy="4253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How to </a:t>
            </a:r>
            <a:r>
              <a:rPr lang="en" b="1" u="sng"/>
              <a:t>DETERMINE</a:t>
            </a:r>
            <a:br>
              <a:rPr lang="en"/>
            </a:br>
            <a:r>
              <a:rPr lang="en"/>
              <a:t>Likelihood of Confusion:</a:t>
            </a:r>
            <a:endParaRPr/>
          </a:p>
          <a:p>
            <a:pPr marL="0" lvl="0" indent="0" algn="ctr" rtl="0">
              <a:spcBef>
                <a:spcPts val="0"/>
              </a:spcBef>
              <a:spcAft>
                <a:spcPts val="0"/>
              </a:spcAft>
              <a:buClr>
                <a:schemeClr val="lt1"/>
              </a:buClr>
              <a:buSzPts val="4400"/>
              <a:buFont typeface="Calibri"/>
              <a:buNone/>
            </a:pPr>
            <a:endParaRPr/>
          </a:p>
          <a:p>
            <a:pPr marL="0" lvl="0" indent="0" algn="ctr" rtl="0">
              <a:spcBef>
                <a:spcPts val="0"/>
              </a:spcBef>
              <a:spcAft>
                <a:spcPts val="0"/>
              </a:spcAft>
              <a:buClr>
                <a:schemeClr val="lt1"/>
              </a:buClr>
              <a:buSzPts val="4400"/>
              <a:buFont typeface="Calibri"/>
              <a:buNone/>
            </a:pPr>
            <a:r>
              <a:rPr lang="en"/>
              <a:t>The </a:t>
            </a:r>
            <a:r>
              <a:rPr lang="en" i="1"/>
              <a:t>Polaroid</a:t>
            </a:r>
            <a:r>
              <a:rPr lang="en"/>
              <a:t> Factors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 i="1"/>
              <a:t>Polaroid</a:t>
            </a:r>
            <a:r>
              <a:rPr lang="en"/>
              <a:t> Factors</a:t>
            </a:r>
            <a:br>
              <a:rPr lang="en"/>
            </a:br>
            <a:r>
              <a:rPr lang="en"/>
              <a:t>(from case law v. Polaroid)</a:t>
            </a:r>
            <a:endParaRPr/>
          </a:p>
        </p:txBody>
      </p:sp>
      <p:sp>
        <p:nvSpPr>
          <p:cNvPr id="516" name="Google Shape;516;p80"/>
          <p:cNvSpPr txBox="1">
            <a:spLocks noGrp="1"/>
          </p:cNvSpPr>
          <p:nvPr>
            <p:ph type="body" idx="1"/>
          </p:nvPr>
        </p:nvSpPr>
        <p:spPr>
          <a:xfrm>
            <a:off x="457200" y="1664850"/>
            <a:ext cx="8229600" cy="3394500"/>
          </a:xfrm>
          <a:prstGeom prst="rect">
            <a:avLst/>
          </a:prstGeom>
          <a:noFill/>
          <a:ln>
            <a:noFill/>
          </a:ln>
        </p:spPr>
        <p:txBody>
          <a:bodyPr spcFirstLastPara="1" wrap="square" lIns="91425" tIns="45700" rIns="91425" bIns="45700" anchor="t" anchorCtr="0">
            <a:normAutofit fontScale="85000" lnSpcReduction="20000"/>
          </a:bodyPr>
          <a:lstStyle/>
          <a:p>
            <a:pPr marL="514350" lvl="0" indent="-476250" algn="l" rtl="0">
              <a:spcBef>
                <a:spcPts val="0"/>
              </a:spcBef>
              <a:spcAft>
                <a:spcPts val="0"/>
              </a:spcAft>
              <a:buClr>
                <a:schemeClr val="lt1"/>
              </a:buClr>
              <a:buSzPct val="100000"/>
              <a:buFont typeface="Calibri"/>
              <a:buAutoNum type="arabicPeriod"/>
            </a:pPr>
            <a:r>
              <a:rPr lang="en" sz="4000"/>
              <a:t>Strength of the plaintiff's trademark</a:t>
            </a:r>
            <a:endParaRPr/>
          </a:p>
          <a:p>
            <a:pPr marL="514350" lvl="0" indent="-476250" algn="l" rtl="0">
              <a:spcBef>
                <a:spcPts val="800"/>
              </a:spcBef>
              <a:spcAft>
                <a:spcPts val="0"/>
              </a:spcAft>
              <a:buClr>
                <a:schemeClr val="lt1"/>
              </a:buClr>
              <a:buSzPct val="100000"/>
              <a:buFont typeface="Calibri"/>
              <a:buAutoNum type="arabicPeriod"/>
            </a:pPr>
            <a:r>
              <a:rPr lang="en" sz="4000"/>
              <a:t>Degree of similarity between the two marks at issue</a:t>
            </a:r>
            <a:endParaRPr/>
          </a:p>
          <a:p>
            <a:pPr marL="514350" lvl="0" indent="-476250" algn="l" rtl="0">
              <a:spcBef>
                <a:spcPts val="800"/>
              </a:spcBef>
              <a:spcAft>
                <a:spcPts val="0"/>
              </a:spcAft>
              <a:buClr>
                <a:schemeClr val="lt1"/>
              </a:buClr>
              <a:buSzPct val="100000"/>
              <a:buFont typeface="Calibri"/>
              <a:buAutoNum type="arabicPeriod"/>
            </a:pPr>
            <a:r>
              <a:rPr lang="en" sz="4000"/>
              <a:t>Similarity of the goods and services at issue</a:t>
            </a:r>
            <a:endParaRPr/>
          </a:p>
          <a:p>
            <a:pPr marL="0" lvl="0" indent="0" algn="l" rtl="0">
              <a:spcBef>
                <a:spcPts val="640"/>
              </a:spcBef>
              <a:spcAft>
                <a:spcPts val="0"/>
              </a:spcAft>
              <a:buClr>
                <a:schemeClr val="lt1"/>
              </a:buClr>
              <a:buSzPct val="100000"/>
              <a:buNone/>
            </a:pPr>
            <a:r>
              <a:rPr lang="en"/>
              <a:t>…</a:t>
            </a:r>
            <a:endParaRPr/>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Polaroid Factors (cont.)</a:t>
            </a:r>
            <a:endParaRPr/>
          </a:p>
        </p:txBody>
      </p:sp>
      <p:sp>
        <p:nvSpPr>
          <p:cNvPr id="522" name="Google Shape;522;p8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77500"/>
          </a:bodyPr>
          <a:lstStyle/>
          <a:p>
            <a:pPr marL="514350" lvl="0" indent="-457200" algn="l" rtl="0">
              <a:spcBef>
                <a:spcPts val="800"/>
              </a:spcBef>
              <a:spcAft>
                <a:spcPts val="0"/>
              </a:spcAft>
              <a:buSzPct val="100000"/>
              <a:buFont typeface="Calibri"/>
              <a:buAutoNum type="arabicPeriod" startAt="4"/>
            </a:pPr>
            <a:r>
              <a:rPr lang="en" sz="4000"/>
              <a:t>Evidence of actual confusion</a:t>
            </a:r>
            <a:endParaRPr sz="4000"/>
          </a:p>
          <a:p>
            <a:pPr marL="514350" lvl="0" indent="-457200" algn="l" rtl="0">
              <a:spcBef>
                <a:spcPts val="800"/>
              </a:spcBef>
              <a:spcAft>
                <a:spcPts val="0"/>
              </a:spcAft>
              <a:buSzPct val="100000"/>
              <a:buFont typeface="Calibri"/>
              <a:buAutoNum type="arabicPeriod" startAt="4"/>
            </a:pPr>
            <a:r>
              <a:rPr lang="en" sz="4000"/>
              <a:t>Purchaser sophistication</a:t>
            </a:r>
            <a:endParaRPr/>
          </a:p>
          <a:p>
            <a:pPr marL="514350" lvl="0" indent="-457200" algn="l" rtl="0">
              <a:spcBef>
                <a:spcPts val="800"/>
              </a:spcBef>
              <a:spcAft>
                <a:spcPts val="0"/>
              </a:spcAft>
              <a:buSzPct val="100000"/>
              <a:buFont typeface="Calibri"/>
              <a:buAutoNum type="arabicPeriod" startAt="4"/>
            </a:pPr>
            <a:r>
              <a:rPr lang="en" sz="4000"/>
              <a:t>Quality of the defendant's goods or services</a:t>
            </a:r>
            <a:endParaRPr/>
          </a:p>
          <a:p>
            <a:pPr marL="514350" lvl="0" indent="-457200" algn="l" rtl="0">
              <a:spcBef>
                <a:spcPts val="800"/>
              </a:spcBef>
              <a:spcAft>
                <a:spcPts val="0"/>
              </a:spcAft>
              <a:buSzPct val="100000"/>
              <a:buFont typeface="Calibri"/>
              <a:buAutoNum type="arabicPeriod" startAt="4"/>
            </a:pPr>
            <a:r>
              <a:rPr lang="en" sz="4000"/>
              <a:t>Whether the defendant's attempt to register the trademark was bona fide (in good faith).</a:t>
            </a:r>
            <a:endParaRPr sz="4000"/>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6"/>
        <p:cNvGrpSpPr/>
        <p:nvPr/>
      </p:nvGrpSpPr>
      <p:grpSpPr>
        <a:xfrm>
          <a:off x="0" y="0"/>
          <a:ext cx="0" cy="0"/>
          <a:chOff x="0" y="0"/>
          <a:chExt cx="0" cy="0"/>
        </a:xfrm>
      </p:grpSpPr>
      <p:sp>
        <p:nvSpPr>
          <p:cNvPr id="527" name="Google Shape;527;p82"/>
          <p:cNvSpPr/>
          <p:nvPr/>
        </p:nvSpPr>
        <p:spPr>
          <a:xfrm>
            <a:off x="0" y="0"/>
            <a:ext cx="91437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28" name="Google Shape;528;p82"/>
          <p:cNvGrpSpPr/>
          <p:nvPr/>
        </p:nvGrpSpPr>
        <p:grpSpPr>
          <a:xfrm>
            <a:off x="-247255" y="-44532"/>
            <a:ext cx="9386888" cy="5192849"/>
            <a:chOff x="-329674" y="-51881"/>
            <a:chExt cx="12515851" cy="6923799"/>
          </a:xfrm>
        </p:grpSpPr>
        <p:sp>
          <p:nvSpPr>
            <p:cNvPr id="529" name="Google Shape;529;p82"/>
            <p:cNvSpPr/>
            <p:nvPr/>
          </p:nvSpPr>
          <p:spPr>
            <a:xfrm>
              <a:off x="-329674" y="1298404"/>
              <a:ext cx="9702801" cy="5573511"/>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82"/>
            <p:cNvSpPr/>
            <p:nvPr/>
          </p:nvSpPr>
          <p:spPr>
            <a:xfrm>
              <a:off x="670451" y="2018236"/>
              <a:ext cx="7373937" cy="4848891"/>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82"/>
            <p:cNvSpPr/>
            <p:nvPr/>
          </p:nvSpPr>
          <p:spPr>
            <a:xfrm>
              <a:off x="251351" y="1788400"/>
              <a:ext cx="8035927" cy="5083517"/>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82"/>
            <p:cNvSpPr/>
            <p:nvPr/>
          </p:nvSpPr>
          <p:spPr>
            <a:xfrm>
              <a:off x="-1061" y="549842"/>
              <a:ext cx="10334622" cy="6322076"/>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82"/>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82"/>
            <p:cNvSpPr/>
            <p:nvPr/>
          </p:nvSpPr>
          <p:spPr>
            <a:xfrm>
              <a:off x="-1061" y="-51881"/>
              <a:ext cx="11091860" cy="6923797"/>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82"/>
            <p:cNvSpPr/>
            <p:nvPr/>
          </p:nvSpPr>
          <p:spPr>
            <a:xfrm>
              <a:off x="5426601" y="5579"/>
              <a:ext cx="5788026" cy="6847185"/>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82"/>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82"/>
            <p:cNvSpPr/>
            <p:nvPr/>
          </p:nvSpPr>
          <p:spPr>
            <a:xfrm>
              <a:off x="5821889" y="5579"/>
              <a:ext cx="5587999" cy="6866338"/>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82"/>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82"/>
            <p:cNvSpPr/>
            <p:nvPr/>
          </p:nvSpPr>
          <p:spPr>
            <a:xfrm>
              <a:off x="6012389" y="5579"/>
              <a:ext cx="5497514" cy="6866338"/>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82"/>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lt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82"/>
            <p:cNvSpPr/>
            <p:nvPr/>
          </p:nvSpPr>
          <p:spPr>
            <a:xfrm>
              <a:off x="6210826" y="790"/>
              <a:ext cx="5522914" cy="6871128"/>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82"/>
            <p:cNvSpPr/>
            <p:nvPr/>
          </p:nvSpPr>
          <p:spPr>
            <a:xfrm>
              <a:off x="6463239" y="5579"/>
              <a:ext cx="5413376" cy="6866338"/>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82"/>
            <p:cNvSpPr/>
            <p:nvPr/>
          </p:nvSpPr>
          <p:spPr>
            <a:xfrm>
              <a:off x="6877576" y="5579"/>
              <a:ext cx="5037138" cy="6861551"/>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82"/>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82"/>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82"/>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lt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82"/>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lt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8" name="Google Shape;548;p82"/>
          <p:cNvGrpSpPr/>
          <p:nvPr/>
        </p:nvGrpSpPr>
        <p:grpSpPr>
          <a:xfrm>
            <a:off x="4736393" y="3368481"/>
            <a:ext cx="4236525" cy="1328456"/>
            <a:chOff x="3258942" y="3893141"/>
            <a:chExt cx="5648700" cy="1771275"/>
          </a:xfrm>
        </p:grpSpPr>
        <p:sp>
          <p:nvSpPr>
            <p:cNvPr id="549" name="Google Shape;549;p82"/>
            <p:cNvSpPr/>
            <p:nvPr/>
          </p:nvSpPr>
          <p:spPr>
            <a:xfrm rot="10800000">
              <a:off x="5892517" y="5313416"/>
              <a:ext cx="407100" cy="35100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82"/>
            <p:cNvSpPr/>
            <p:nvPr/>
          </p:nvSpPr>
          <p:spPr>
            <a:xfrm>
              <a:off x="3258942" y="3893141"/>
              <a:ext cx="5648700" cy="142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51" name="Google Shape;551;p82"/>
          <p:cNvSpPr txBox="1">
            <a:spLocks noGrp="1"/>
          </p:cNvSpPr>
          <p:nvPr>
            <p:ph type="title"/>
          </p:nvPr>
        </p:nvSpPr>
        <p:spPr>
          <a:xfrm>
            <a:off x="2577275" y="369649"/>
            <a:ext cx="5277600" cy="1047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en" sz="3500">
                <a:solidFill>
                  <a:srgbClr val="FFFFFF"/>
                </a:solidFill>
              </a:rPr>
              <a:t>Group Activity: </a:t>
            </a:r>
            <a:endParaRPr sz="3500">
              <a:solidFill>
                <a:srgbClr val="FFFFFF"/>
              </a:solidFill>
            </a:endParaRPr>
          </a:p>
          <a:p>
            <a:pPr marL="0" lvl="0" indent="0" algn="ctr" rtl="0">
              <a:lnSpc>
                <a:spcPct val="90000"/>
              </a:lnSpc>
              <a:spcBef>
                <a:spcPts val="0"/>
              </a:spcBef>
              <a:spcAft>
                <a:spcPts val="0"/>
              </a:spcAft>
              <a:buClr>
                <a:srgbClr val="FFFFFF"/>
              </a:buClr>
              <a:buSzPct val="100000"/>
              <a:buFont typeface="Calibri"/>
              <a:buNone/>
            </a:pPr>
            <a:r>
              <a:rPr lang="en" sz="3500">
                <a:solidFill>
                  <a:srgbClr val="FFFFFF"/>
                </a:solidFill>
                <a:latin typeface="Calibri"/>
                <a:ea typeface="Calibri"/>
                <a:cs typeface="Calibri"/>
                <a:sym typeface="Calibri"/>
              </a:rPr>
              <a:t>Dropbox v. Box</a:t>
            </a:r>
            <a:r>
              <a:rPr lang="en" sz="3500">
                <a:solidFill>
                  <a:srgbClr val="FFFFFF"/>
                </a:solidFill>
              </a:rPr>
              <a:t> - </a:t>
            </a:r>
            <a:endParaRPr sz="3500">
              <a:solidFill>
                <a:srgbClr val="FFFFFF"/>
              </a:solidFill>
            </a:endParaRPr>
          </a:p>
          <a:p>
            <a:pPr marL="0" lvl="0" indent="0" algn="ctr" rtl="0">
              <a:lnSpc>
                <a:spcPct val="90000"/>
              </a:lnSpc>
              <a:spcBef>
                <a:spcPts val="0"/>
              </a:spcBef>
              <a:spcAft>
                <a:spcPts val="0"/>
              </a:spcAft>
              <a:buClr>
                <a:srgbClr val="FFFFFF"/>
              </a:buClr>
              <a:buSzPct val="100000"/>
              <a:buFont typeface="Calibri"/>
              <a:buNone/>
            </a:pPr>
            <a:r>
              <a:rPr lang="en" sz="3500">
                <a:solidFill>
                  <a:srgbClr val="FFFFFF"/>
                </a:solidFill>
              </a:rPr>
              <a:t>Likelihood of Confusion? </a:t>
            </a:r>
            <a:endParaRPr/>
          </a:p>
        </p:txBody>
      </p:sp>
      <p:sp>
        <p:nvSpPr>
          <p:cNvPr id="552" name="Google Shape;552;p82"/>
          <p:cNvSpPr/>
          <p:nvPr/>
        </p:nvSpPr>
        <p:spPr>
          <a:xfrm>
            <a:off x="2453700" y="2113629"/>
            <a:ext cx="4236600" cy="1126800"/>
          </a:xfrm>
          <a:prstGeom prst="rect">
            <a:avLst/>
          </a:prstGeom>
          <a:solidFill>
            <a:schemeClr val="dk1"/>
          </a:solidFill>
          <a:ln w="9525" cap="flat" cmpd="sng">
            <a:solidFill>
              <a:schemeClr val="lt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3200" b="1">
                <a:solidFill>
                  <a:schemeClr val="lt1"/>
                </a:solidFill>
                <a:latin typeface="Calibri"/>
                <a:ea typeface="Calibri"/>
                <a:cs typeface="Calibri"/>
                <a:sym typeface="Calibri"/>
              </a:rPr>
              <a:t>V.</a:t>
            </a:r>
            <a:endParaRPr sz="3200" b="1">
              <a:solidFill>
                <a:schemeClr val="lt1"/>
              </a:solidFill>
              <a:latin typeface="Calibri"/>
              <a:ea typeface="Calibri"/>
              <a:cs typeface="Calibri"/>
              <a:sym typeface="Calibri"/>
            </a:endParaRPr>
          </a:p>
        </p:txBody>
      </p:sp>
      <p:pic>
        <p:nvPicPr>
          <p:cNvPr id="553" name="Google Shape;553;p82"/>
          <p:cNvPicPr preferRelativeResize="0">
            <a:picLocks noGrp="1"/>
          </p:cNvPicPr>
          <p:nvPr>
            <p:ph type="body" idx="1"/>
          </p:nvPr>
        </p:nvPicPr>
        <p:blipFill rotWithShape="1">
          <a:blip r:embed="rId3">
            <a:alphaModFix/>
          </a:blip>
          <a:srcRect/>
          <a:stretch/>
        </p:blipFill>
        <p:spPr>
          <a:xfrm>
            <a:off x="67312" y="1582125"/>
            <a:ext cx="3990900" cy="899700"/>
          </a:xfrm>
          <a:prstGeom prst="rect">
            <a:avLst/>
          </a:prstGeom>
          <a:noFill/>
          <a:ln>
            <a:noFill/>
          </a:ln>
        </p:spPr>
      </p:pic>
      <p:pic>
        <p:nvPicPr>
          <p:cNvPr id="554" name="Google Shape;554;p82"/>
          <p:cNvPicPr preferRelativeResize="0"/>
          <p:nvPr/>
        </p:nvPicPr>
        <p:blipFill rotWithShape="1">
          <a:blip r:embed="rId4">
            <a:alphaModFix/>
          </a:blip>
          <a:srcRect/>
          <a:stretch/>
        </p:blipFill>
        <p:spPr>
          <a:xfrm>
            <a:off x="6173634" y="3521485"/>
            <a:ext cx="1362075" cy="742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 i="1"/>
              <a:t>Polaroid</a:t>
            </a:r>
            <a:r>
              <a:rPr lang="en"/>
              <a:t> Factors </a:t>
            </a:r>
            <a:endParaRPr/>
          </a:p>
          <a:p>
            <a:pPr marL="0" lvl="0" indent="0" algn="ctr" rtl="0">
              <a:spcBef>
                <a:spcPts val="0"/>
              </a:spcBef>
              <a:spcAft>
                <a:spcPts val="0"/>
              </a:spcAft>
              <a:buClr>
                <a:schemeClr val="lt1"/>
              </a:buClr>
              <a:buSzPct val="100000"/>
              <a:buFont typeface="Calibri"/>
              <a:buNone/>
            </a:pPr>
            <a:r>
              <a:rPr lang="en"/>
              <a:t>Applied to Dropbox/Box)</a:t>
            </a:r>
            <a:endParaRPr/>
          </a:p>
        </p:txBody>
      </p:sp>
      <p:sp>
        <p:nvSpPr>
          <p:cNvPr id="561" name="Google Shape;561;p83"/>
          <p:cNvSpPr txBox="1">
            <a:spLocks noGrp="1"/>
          </p:cNvSpPr>
          <p:nvPr>
            <p:ph type="body" idx="1"/>
          </p:nvPr>
        </p:nvSpPr>
        <p:spPr>
          <a:xfrm>
            <a:off x="457200" y="1484950"/>
            <a:ext cx="8229600" cy="3394500"/>
          </a:xfrm>
          <a:prstGeom prst="rect">
            <a:avLst/>
          </a:prstGeom>
          <a:noFill/>
          <a:ln>
            <a:noFill/>
          </a:ln>
        </p:spPr>
        <p:txBody>
          <a:bodyPr spcFirstLastPara="1" wrap="square" lIns="91425" tIns="45700" rIns="91425" bIns="45700" anchor="t" anchorCtr="0">
            <a:normAutofit fontScale="70000" lnSpcReduction="20000"/>
          </a:bodyPr>
          <a:lstStyle/>
          <a:p>
            <a:pPr marL="514350" lvl="0" indent="-438150" algn="l" rtl="0">
              <a:spcBef>
                <a:spcPts val="0"/>
              </a:spcBef>
              <a:spcAft>
                <a:spcPts val="0"/>
              </a:spcAft>
              <a:buClr>
                <a:schemeClr val="lt1"/>
              </a:buClr>
              <a:buSzPct val="100000"/>
              <a:buFont typeface="Calibri"/>
              <a:buAutoNum type="arabicPeriod"/>
            </a:pPr>
            <a:r>
              <a:rPr lang="en" sz="4000"/>
              <a:t>Strength of the plaintiff's trademark</a:t>
            </a:r>
            <a:endParaRPr sz="4000"/>
          </a:p>
          <a:p>
            <a:pPr marL="742950" lvl="1" indent="-349250" algn="l" rtl="0">
              <a:spcBef>
                <a:spcPts val="0"/>
              </a:spcBef>
              <a:spcAft>
                <a:spcPts val="0"/>
              </a:spcAft>
              <a:buSzPct val="100000"/>
              <a:buChar char="–"/>
            </a:pPr>
            <a:r>
              <a:rPr lang="en" sz="4000" i="1"/>
              <a:t>Do you know Dropbox? Box?</a:t>
            </a:r>
            <a:endParaRPr sz="4000" i="1"/>
          </a:p>
          <a:p>
            <a:pPr marL="514350" lvl="0" indent="-438150" algn="l" rtl="0">
              <a:spcBef>
                <a:spcPts val="800"/>
              </a:spcBef>
              <a:spcAft>
                <a:spcPts val="0"/>
              </a:spcAft>
              <a:buClr>
                <a:schemeClr val="lt1"/>
              </a:buClr>
              <a:buSzPct val="100000"/>
              <a:buFont typeface="Calibri"/>
              <a:buAutoNum type="arabicPeriod"/>
            </a:pPr>
            <a:r>
              <a:rPr lang="en" sz="4000"/>
              <a:t>Degree of similarity between the two marks at issue</a:t>
            </a:r>
            <a:endParaRPr sz="4000"/>
          </a:p>
          <a:p>
            <a:pPr marL="742950" lvl="1" indent="-349250" algn="l" rtl="0">
              <a:spcBef>
                <a:spcPts val="800"/>
              </a:spcBef>
              <a:spcAft>
                <a:spcPts val="0"/>
              </a:spcAft>
              <a:buSzPct val="100000"/>
              <a:buChar char="–"/>
            </a:pPr>
            <a:r>
              <a:rPr lang="en" sz="4000" i="1"/>
              <a:t>Name? Image? Colors? </a:t>
            </a:r>
            <a:endParaRPr sz="4000" i="1"/>
          </a:p>
          <a:p>
            <a:pPr marL="514350" lvl="0" indent="-438150" algn="l" rtl="0">
              <a:spcBef>
                <a:spcPts val="800"/>
              </a:spcBef>
              <a:spcAft>
                <a:spcPts val="0"/>
              </a:spcAft>
              <a:buClr>
                <a:schemeClr val="lt1"/>
              </a:buClr>
              <a:buSzPct val="100000"/>
              <a:buFont typeface="Calibri"/>
              <a:buAutoNum type="arabicPeriod"/>
            </a:pPr>
            <a:r>
              <a:rPr lang="en" sz="4000"/>
              <a:t>Similarity of the goods and services at issue</a:t>
            </a:r>
            <a:endParaRPr/>
          </a:p>
          <a:p>
            <a:pPr marL="742950" lvl="1" indent="-349250" algn="l" rtl="0">
              <a:spcBef>
                <a:spcPts val="800"/>
              </a:spcBef>
              <a:spcAft>
                <a:spcPts val="0"/>
              </a:spcAft>
              <a:buSzPct val="100000"/>
              <a:buChar char="–"/>
            </a:pPr>
            <a:r>
              <a:rPr lang="en" sz="4000" i="1"/>
              <a:t>Both products are file storage systems, offering virtually identical services</a:t>
            </a:r>
            <a:endParaRPr sz="4000" i="1"/>
          </a:p>
          <a:p>
            <a:pPr marL="203200" lvl="0" indent="0" algn="l" rtl="0">
              <a:spcBef>
                <a:spcPts val="640"/>
              </a:spcBef>
              <a:spcAft>
                <a:spcPts val="0"/>
              </a:spcAft>
              <a:buClr>
                <a:schemeClr val="lt1"/>
              </a:buClr>
              <a:buSzPct val="1000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4"/>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i="1"/>
              <a:t>Polaroid</a:t>
            </a:r>
            <a:r>
              <a:rPr lang="en"/>
              <a:t> Factors for Dropbox/Box</a:t>
            </a:r>
            <a:endParaRPr/>
          </a:p>
        </p:txBody>
      </p:sp>
      <p:sp>
        <p:nvSpPr>
          <p:cNvPr id="567" name="Google Shape;567;p84"/>
          <p:cNvSpPr txBox="1">
            <a:spLocks noGrp="1"/>
          </p:cNvSpPr>
          <p:nvPr>
            <p:ph type="body" idx="1"/>
          </p:nvPr>
        </p:nvSpPr>
        <p:spPr>
          <a:xfrm>
            <a:off x="179875" y="884425"/>
            <a:ext cx="8724300" cy="4107300"/>
          </a:xfrm>
          <a:prstGeom prst="rect">
            <a:avLst/>
          </a:prstGeom>
          <a:noFill/>
          <a:ln>
            <a:noFill/>
          </a:ln>
        </p:spPr>
        <p:txBody>
          <a:bodyPr spcFirstLastPara="1" wrap="square" lIns="91425" tIns="45700" rIns="91425" bIns="45700" anchor="t" anchorCtr="0">
            <a:normAutofit fontScale="62500" lnSpcReduction="20000"/>
          </a:bodyPr>
          <a:lstStyle/>
          <a:p>
            <a:pPr marL="514350" lvl="0" indent="-419100" algn="l" rtl="0">
              <a:spcBef>
                <a:spcPts val="800"/>
              </a:spcBef>
              <a:spcAft>
                <a:spcPts val="0"/>
              </a:spcAft>
              <a:buSzPct val="100000"/>
              <a:buFont typeface="Calibri"/>
              <a:buAutoNum type="arabicPeriod" startAt="4"/>
            </a:pPr>
            <a:r>
              <a:rPr lang="en" sz="4000"/>
              <a:t>Evidence of actual confusion</a:t>
            </a:r>
            <a:endParaRPr sz="4000"/>
          </a:p>
          <a:p>
            <a:pPr marL="742950" lvl="1" indent="-330200" algn="l" rtl="0">
              <a:spcBef>
                <a:spcPts val="800"/>
              </a:spcBef>
              <a:spcAft>
                <a:spcPts val="0"/>
              </a:spcAft>
              <a:buSzPct val="100000"/>
              <a:buChar char="–"/>
            </a:pPr>
            <a:r>
              <a:rPr lang="en" sz="4000" i="1"/>
              <a:t>Have YOU ever confused these two?</a:t>
            </a:r>
            <a:endParaRPr sz="4000" i="1"/>
          </a:p>
          <a:p>
            <a:pPr marL="514350" lvl="0" indent="-419100" algn="l" rtl="0">
              <a:spcBef>
                <a:spcPts val="800"/>
              </a:spcBef>
              <a:spcAft>
                <a:spcPts val="0"/>
              </a:spcAft>
              <a:buSzPct val="100000"/>
              <a:buFont typeface="Calibri"/>
              <a:buAutoNum type="arabicPeriod" startAt="4"/>
            </a:pPr>
            <a:r>
              <a:rPr lang="en" sz="4000"/>
              <a:t>Purchaser sophistication</a:t>
            </a:r>
            <a:endParaRPr sz="4000"/>
          </a:p>
          <a:p>
            <a:pPr marL="742950" lvl="1" indent="-330200" algn="l" rtl="0">
              <a:spcBef>
                <a:spcPts val="800"/>
              </a:spcBef>
              <a:spcAft>
                <a:spcPts val="0"/>
              </a:spcAft>
              <a:buSzPct val="100000"/>
              <a:buChar char="–"/>
            </a:pPr>
            <a:r>
              <a:rPr lang="en" sz="4000" i="1"/>
              <a:t>Who buys Dropbox? Who buys Box?</a:t>
            </a:r>
            <a:endParaRPr sz="4000" i="1"/>
          </a:p>
          <a:p>
            <a:pPr marL="514350" lvl="0" indent="-419100" algn="l" rtl="0">
              <a:spcBef>
                <a:spcPts val="800"/>
              </a:spcBef>
              <a:spcAft>
                <a:spcPts val="0"/>
              </a:spcAft>
              <a:buSzPct val="100000"/>
              <a:buFont typeface="Calibri"/>
              <a:buAutoNum type="arabicPeriod" startAt="4"/>
            </a:pPr>
            <a:r>
              <a:rPr lang="en" sz="4000"/>
              <a:t>Quality of the defendant's goods or services</a:t>
            </a:r>
            <a:endParaRPr sz="4000"/>
          </a:p>
          <a:p>
            <a:pPr marL="742950" lvl="1" indent="-330200" algn="l" rtl="0">
              <a:spcBef>
                <a:spcPts val="800"/>
              </a:spcBef>
              <a:spcAft>
                <a:spcPts val="0"/>
              </a:spcAft>
              <a:buSzPct val="100000"/>
              <a:buChar char="–"/>
            </a:pPr>
            <a:r>
              <a:rPr lang="en" sz="4000" i="1"/>
              <a:t>The quality of both goods is equal</a:t>
            </a:r>
            <a:endParaRPr sz="4000" i="1"/>
          </a:p>
          <a:p>
            <a:pPr marL="514350" lvl="0" indent="-419100" algn="l" rtl="0">
              <a:spcBef>
                <a:spcPts val="800"/>
              </a:spcBef>
              <a:spcAft>
                <a:spcPts val="0"/>
              </a:spcAft>
              <a:buSzPct val="100000"/>
              <a:buFont typeface="Calibri"/>
              <a:buAutoNum type="arabicPeriod" startAt="4"/>
            </a:pPr>
            <a:r>
              <a:rPr lang="en" sz="4000"/>
              <a:t>Whether the defendant's attempt to register the trademark was bona fide (in good faith).</a:t>
            </a:r>
            <a:endParaRPr sz="4000"/>
          </a:p>
          <a:p>
            <a:pPr marL="742950" lvl="1" indent="-330200" algn="l" rtl="0">
              <a:spcBef>
                <a:spcPts val="800"/>
              </a:spcBef>
              <a:spcAft>
                <a:spcPts val="0"/>
              </a:spcAft>
              <a:buSzPct val="100000"/>
              <a:buChar char="–"/>
            </a:pPr>
            <a:r>
              <a:rPr lang="en" sz="4000" i="1"/>
              <a:t>Both have registered their marks in good faith</a:t>
            </a:r>
            <a:endParaRPr sz="4000" i="1"/>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85"/>
          <p:cNvSpPr txBox="1">
            <a:spLocks noGrp="1"/>
          </p:cNvSpPr>
          <p:nvPr>
            <p:ph type="title"/>
          </p:nvPr>
        </p:nvSpPr>
        <p:spPr>
          <a:xfrm>
            <a:off x="457200" y="2143053"/>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Sooo, whaddaya think?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6"/>
          <p:cNvSpPr txBox="1">
            <a:spLocks noGrp="1"/>
          </p:cNvSpPr>
          <p:nvPr>
            <p:ph type="title"/>
          </p:nvPr>
        </p:nvSpPr>
        <p:spPr>
          <a:xfrm>
            <a:off x="457200" y="205978"/>
            <a:ext cx="8229600" cy="3929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Trademarks and the Internet: </a:t>
            </a:r>
            <a:endParaRPr/>
          </a:p>
          <a:p>
            <a:pPr marL="0" lvl="0" indent="0" algn="ctr" rtl="0">
              <a:spcBef>
                <a:spcPts val="0"/>
              </a:spcBef>
              <a:spcAft>
                <a:spcPts val="0"/>
              </a:spcAft>
              <a:buClr>
                <a:schemeClr val="lt1"/>
              </a:buClr>
              <a:buSzPts val="4400"/>
              <a:buFont typeface="Calibri"/>
              <a:buNone/>
            </a:pPr>
            <a:r>
              <a:rPr lang="en"/>
              <a:t>URL Ownership</a:t>
            </a:r>
            <a:endParaRPr/>
          </a:p>
          <a:p>
            <a:pPr marL="0" lvl="0" indent="0" algn="ctr" rtl="0">
              <a:spcBef>
                <a:spcPts val="0"/>
              </a:spcBef>
              <a:spcAft>
                <a:spcPts val="0"/>
              </a:spcAft>
              <a:buClr>
                <a:schemeClr val="lt1"/>
              </a:buClr>
              <a:buSzPts val="4400"/>
              <a:buFont typeface="Calibri"/>
              <a:buNone/>
            </a:pPr>
            <a:r>
              <a:rPr lang="en"/>
              <a:t>&amp;</a:t>
            </a:r>
            <a:endParaRPr/>
          </a:p>
          <a:p>
            <a:pPr marL="0" lvl="0" indent="0" algn="ctr" rtl="0">
              <a:spcBef>
                <a:spcPts val="0"/>
              </a:spcBef>
              <a:spcAft>
                <a:spcPts val="0"/>
              </a:spcAft>
              <a:buClr>
                <a:schemeClr val="lt1"/>
              </a:buClr>
              <a:buSzPts val="4400"/>
              <a:buFont typeface="Calibri"/>
              <a:buNone/>
            </a:pPr>
            <a:r>
              <a:rPr lang="en"/>
              <a:t>Freedom of Expression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URL Rights for Business</a:t>
            </a:r>
            <a:endParaRPr/>
          </a:p>
        </p:txBody>
      </p:sp>
      <p:sp>
        <p:nvSpPr>
          <p:cNvPr id="583" name="Google Shape;583;p8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
              <a:t>Rights to McDonalds.com?</a:t>
            </a:r>
            <a:endParaRPr/>
          </a:p>
          <a:p>
            <a:pPr marL="342900" lvl="0" indent="-342900" algn="l" rtl="0">
              <a:spcBef>
                <a:spcPts val="640"/>
              </a:spcBef>
              <a:spcAft>
                <a:spcPts val="0"/>
              </a:spcAft>
              <a:buClr>
                <a:schemeClr val="lt1"/>
              </a:buClr>
              <a:buSzPts val="3200"/>
              <a:buChar char="•"/>
            </a:pPr>
            <a:r>
              <a:rPr lang="en"/>
              <a:t>Rights to McDonaldsIsTerrible.com? </a:t>
            </a:r>
            <a:endParaRPr/>
          </a:p>
          <a:p>
            <a:pPr marL="342900" lvl="0" indent="-342900" algn="l" rtl="0">
              <a:spcBef>
                <a:spcPts val="640"/>
              </a:spcBef>
              <a:spcAft>
                <a:spcPts val="0"/>
              </a:spcAft>
              <a:buClr>
                <a:schemeClr val="lt1"/>
              </a:buClr>
              <a:buSzPts val="3200"/>
              <a:buChar char="•"/>
            </a:pPr>
            <a:r>
              <a:rPr lang="en"/>
              <a:t>PETA.org	</a:t>
            </a:r>
            <a:endParaRPr/>
          </a:p>
          <a:p>
            <a:pPr marL="742950" lvl="1" indent="-285750" algn="l" rtl="0">
              <a:spcBef>
                <a:spcPts val="560"/>
              </a:spcBef>
              <a:spcAft>
                <a:spcPts val="0"/>
              </a:spcAft>
              <a:buClr>
                <a:schemeClr val="lt1"/>
              </a:buClr>
              <a:buSzPts val="2800"/>
              <a:buChar char="–"/>
            </a:pPr>
            <a:r>
              <a:rPr lang="en"/>
              <a:t>People for the Ethical Treatment of Animals </a:t>
            </a:r>
            <a:endParaRPr/>
          </a:p>
          <a:p>
            <a:pPr marL="742950" lvl="1" indent="-285750" algn="l" rtl="0">
              <a:spcBef>
                <a:spcPts val="560"/>
              </a:spcBef>
              <a:spcAft>
                <a:spcPts val="0"/>
              </a:spcAft>
              <a:buClr>
                <a:schemeClr val="lt1"/>
              </a:buClr>
              <a:buSzPts val="2800"/>
              <a:buChar char="–"/>
            </a:pPr>
            <a:r>
              <a:rPr lang="en"/>
              <a:t>People Eating Tasty Animals (newly formed non-profit)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a:spLocks noGrp="1"/>
          </p:cNvSpPr>
          <p:nvPr>
            <p:ph type="title"/>
          </p:nvPr>
        </p:nvSpPr>
        <p:spPr>
          <a:xfrm>
            <a:off x="457200" y="2143053"/>
            <a:ext cx="82296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a:t>What did we learn </a:t>
            </a:r>
            <a:endParaRPr/>
          </a:p>
          <a:p>
            <a:pPr marL="0" lvl="0" indent="0" algn="ctr" rtl="0">
              <a:spcBef>
                <a:spcPts val="0"/>
              </a:spcBef>
              <a:spcAft>
                <a:spcPts val="0"/>
              </a:spcAft>
              <a:buNone/>
            </a:pPr>
            <a:r>
              <a:rPr lang="en"/>
              <a:t>about Patents on March 9?</a:t>
            </a:r>
            <a:endParaRPr/>
          </a:p>
          <a:p>
            <a:pPr marL="0" lvl="0" indent="0" algn="ctr" rtl="0">
              <a:spcBef>
                <a:spcPts val="0"/>
              </a:spcBef>
              <a:spcAft>
                <a:spcPts val="0"/>
              </a:spcAft>
              <a:buNone/>
            </a:pPr>
            <a:r>
              <a:rPr lang="en"/>
              <a:t>-&gt; 4 Requirements</a:t>
            </a:r>
            <a:endParaRPr/>
          </a:p>
          <a:p>
            <a:pPr marL="0" lvl="0" indent="0" algn="ctr" rtl="0">
              <a:spcBef>
                <a:spcPts val="0"/>
              </a:spcBef>
              <a:spcAft>
                <a:spcPts val="0"/>
              </a:spcAft>
              <a:buNone/>
            </a:pPr>
            <a:r>
              <a:rPr lang="en"/>
              <a:t>-&gt; Duration of Protection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8"/>
          <p:cNvSpPr txBox="1">
            <a:spLocks noGrp="1"/>
          </p:cNvSpPr>
          <p:nvPr>
            <p:ph type="title"/>
          </p:nvPr>
        </p:nvSpPr>
        <p:spPr>
          <a:xfrm>
            <a:off x="457200" y="205978"/>
            <a:ext cx="8229600" cy="3875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Trademark  Dilution - </a:t>
            </a:r>
            <a:endParaRPr/>
          </a:p>
          <a:p>
            <a:pPr marL="0" lvl="0" indent="0" algn="ctr" rtl="0">
              <a:spcBef>
                <a:spcPts val="0"/>
              </a:spcBef>
              <a:spcAft>
                <a:spcPts val="0"/>
              </a:spcAft>
              <a:buClr>
                <a:schemeClr val="lt1"/>
              </a:buClr>
              <a:buSzPts val="4400"/>
              <a:buFont typeface="Calibri"/>
              <a:buNone/>
            </a:pPr>
            <a:r>
              <a:rPr lang="en"/>
              <a:t>Two Types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Dilution by blurring</a:t>
            </a:r>
            <a:endParaRPr/>
          </a:p>
        </p:txBody>
      </p:sp>
      <p:sp>
        <p:nvSpPr>
          <p:cNvPr id="594" name="Google Shape;594;p89"/>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lnSpcReduction="10000"/>
          </a:bodyPr>
          <a:lstStyle/>
          <a:p>
            <a:pPr marL="342900" lvl="0" indent="-304800" algn="l" rtl="0">
              <a:spcBef>
                <a:spcPts val="0"/>
              </a:spcBef>
              <a:spcAft>
                <a:spcPts val="0"/>
              </a:spcAft>
              <a:buClr>
                <a:schemeClr val="lt1"/>
              </a:buClr>
              <a:buSzPct val="100000"/>
              <a:buChar char="•"/>
            </a:pPr>
            <a:r>
              <a:rPr lang="en" sz="4000"/>
              <a:t>Dilution by blurring is association arising from the similarity between a mark or trade name and a famous mark that impairs the distinctiveness of the famous mark. </a:t>
            </a:r>
            <a:endParaRPr/>
          </a:p>
          <a:p>
            <a:pPr marL="342900" lvl="0" indent="-304800" algn="l" rtl="0">
              <a:spcBef>
                <a:spcPts val="800"/>
              </a:spcBef>
              <a:spcAft>
                <a:spcPts val="0"/>
              </a:spcAft>
              <a:buClr>
                <a:schemeClr val="lt1"/>
              </a:buClr>
              <a:buSzPct val="100000"/>
              <a:buChar char="•"/>
            </a:pPr>
            <a:r>
              <a:rPr lang="en" sz="4000"/>
              <a:t>Rolls Royce Chewing Gum?</a:t>
            </a:r>
            <a:endParaRPr/>
          </a:p>
          <a:p>
            <a:pPr marL="342900" lvl="0" indent="-304800" algn="l" rtl="0">
              <a:spcBef>
                <a:spcPts val="800"/>
              </a:spcBef>
              <a:spcAft>
                <a:spcPts val="0"/>
              </a:spcAft>
              <a:buClr>
                <a:schemeClr val="lt1"/>
              </a:buClr>
              <a:buSzPct val="100000"/>
              <a:buChar char="•"/>
            </a:pPr>
            <a:r>
              <a:rPr lang="en" sz="4000"/>
              <a:t>Louis Vuytton  Notebooks?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9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Dilution by Tarnishment</a:t>
            </a:r>
            <a:endParaRPr/>
          </a:p>
        </p:txBody>
      </p:sp>
      <p:sp>
        <p:nvSpPr>
          <p:cNvPr id="600" name="Google Shape;600;p9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rmAutofit/>
          </a:bodyPr>
          <a:lstStyle/>
          <a:p>
            <a:pPr marL="457200" lvl="0" indent="-431800" algn="l" rtl="0">
              <a:lnSpc>
                <a:spcPct val="115000"/>
              </a:lnSpc>
              <a:spcBef>
                <a:spcPts val="0"/>
              </a:spcBef>
              <a:spcAft>
                <a:spcPts val="0"/>
              </a:spcAft>
              <a:buSzPts val="3200"/>
              <a:buChar char="•"/>
            </a:pPr>
            <a:r>
              <a:rPr lang="en">
                <a:highlight>
                  <a:schemeClr val="dk1"/>
                </a:highlight>
                <a:latin typeface="Arial"/>
                <a:ea typeface="Arial"/>
                <a:cs typeface="Arial"/>
                <a:sym typeface="Arial"/>
              </a:rPr>
              <a:t>When the reputation of a famous mark is harmed through association with another similar mark or trade name.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91"/>
          <p:cNvSpPr txBox="1">
            <a:spLocks noGrp="1"/>
          </p:cNvSpPr>
          <p:nvPr>
            <p:ph type="title"/>
          </p:nvPr>
        </p:nvSpPr>
        <p:spPr>
          <a:xfrm>
            <a:off x="457200" y="0"/>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Dilution Factors</a:t>
            </a:r>
            <a:endParaRPr/>
          </a:p>
        </p:txBody>
      </p:sp>
      <p:sp>
        <p:nvSpPr>
          <p:cNvPr id="606" name="Google Shape;606;p91"/>
          <p:cNvSpPr txBox="1">
            <a:spLocks noGrp="1"/>
          </p:cNvSpPr>
          <p:nvPr>
            <p:ph type="body" idx="1"/>
          </p:nvPr>
        </p:nvSpPr>
        <p:spPr>
          <a:xfrm>
            <a:off x="457200" y="907009"/>
            <a:ext cx="8229600" cy="4005900"/>
          </a:xfrm>
          <a:prstGeom prst="rect">
            <a:avLst/>
          </a:prstGeom>
          <a:noFill/>
          <a:ln>
            <a:noFill/>
          </a:ln>
        </p:spPr>
        <p:txBody>
          <a:bodyPr spcFirstLastPara="1" wrap="square" lIns="91425" tIns="45700" rIns="91425" bIns="45700" anchor="t" anchorCtr="0">
            <a:normAutofit fontScale="92500" lnSpcReduction="20000"/>
          </a:bodyPr>
          <a:lstStyle/>
          <a:p>
            <a:pPr marL="514350" lvl="0" indent="-495300" algn="l" rtl="0">
              <a:spcBef>
                <a:spcPts val="0"/>
              </a:spcBef>
              <a:spcAft>
                <a:spcPts val="0"/>
              </a:spcAft>
              <a:buClr>
                <a:schemeClr val="lt1"/>
              </a:buClr>
              <a:buSzPct val="100000"/>
              <a:buFont typeface="Calibri"/>
              <a:buAutoNum type="arabicPeriod"/>
            </a:pPr>
            <a:r>
              <a:rPr lang="en" sz="4000"/>
              <a:t>The degree of similarity between the mark or trade name.</a:t>
            </a:r>
            <a:endParaRPr/>
          </a:p>
          <a:p>
            <a:pPr marL="514350" lvl="0" indent="-495300" algn="l" rtl="0">
              <a:spcBef>
                <a:spcPts val="800"/>
              </a:spcBef>
              <a:spcAft>
                <a:spcPts val="0"/>
              </a:spcAft>
              <a:buClr>
                <a:schemeClr val="lt1"/>
              </a:buClr>
              <a:buSzPct val="100000"/>
              <a:buFont typeface="Calibri"/>
              <a:buAutoNum type="arabicPeriod"/>
            </a:pPr>
            <a:r>
              <a:rPr lang="en" sz="4000"/>
              <a:t>The degree of inherent or acquired distinctiveness of the famous mark.</a:t>
            </a:r>
            <a:endParaRPr/>
          </a:p>
          <a:p>
            <a:pPr marL="514350" lvl="0" indent="-495300" algn="l" rtl="0">
              <a:spcBef>
                <a:spcPts val="800"/>
              </a:spcBef>
              <a:spcAft>
                <a:spcPts val="0"/>
              </a:spcAft>
              <a:buClr>
                <a:schemeClr val="lt1"/>
              </a:buClr>
              <a:buSzPct val="100000"/>
              <a:buFont typeface="Calibri"/>
              <a:buAutoNum type="arabicPeriod"/>
            </a:pPr>
            <a:r>
              <a:rPr lang="en" sz="4000"/>
              <a:t>The extent to which the owner of the famous mark is engaging in substantially exclusive use of the mark.</a:t>
            </a:r>
            <a:endParaRPr/>
          </a:p>
          <a:p>
            <a:pPr marL="342900" lvl="0" indent="-139700" algn="l" rtl="0">
              <a:spcBef>
                <a:spcPts val="640"/>
              </a:spcBef>
              <a:spcAft>
                <a:spcPts val="0"/>
              </a:spcAft>
              <a:buClr>
                <a:schemeClr val="lt1"/>
              </a:buClr>
              <a:buSzPct val="1000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9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
              <a:t>Dilution Factors</a:t>
            </a:r>
            <a:endParaRPr/>
          </a:p>
        </p:txBody>
      </p:sp>
      <p:sp>
        <p:nvSpPr>
          <p:cNvPr id="612" name="Google Shape;612;p9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None/>
            </a:pPr>
            <a:r>
              <a:rPr lang="en" sz="4000"/>
              <a:t>4. The degree of recognition of the famous mark.</a:t>
            </a:r>
            <a:endParaRPr/>
          </a:p>
          <a:p>
            <a:pPr marL="0" lvl="0" indent="0" algn="l" rtl="0">
              <a:spcBef>
                <a:spcPts val="740"/>
              </a:spcBef>
              <a:spcAft>
                <a:spcPts val="0"/>
              </a:spcAft>
              <a:buNone/>
            </a:pPr>
            <a:r>
              <a:rPr lang="en" sz="4000"/>
              <a:t>5. Whether the user of the mark intended to create an association with the famous mark.</a:t>
            </a:r>
            <a:endParaRPr/>
          </a:p>
          <a:p>
            <a:pPr marL="0" lvl="0" indent="0" algn="l" rtl="0">
              <a:spcBef>
                <a:spcPts val="740"/>
              </a:spcBef>
              <a:spcAft>
                <a:spcPts val="0"/>
              </a:spcAft>
              <a:buNone/>
            </a:pPr>
            <a:r>
              <a:rPr lang="en" sz="4000"/>
              <a:t>6. Any actual association between the mark or trade name and the famous mark.</a:t>
            </a:r>
            <a:endParaRPr/>
          </a:p>
          <a:p>
            <a:pPr marL="342900" lvl="0" indent="-154940" algn="l" rtl="0">
              <a:spcBef>
                <a:spcPts val="592"/>
              </a:spcBef>
              <a:spcAft>
                <a:spcPts val="0"/>
              </a:spcAft>
              <a:buClr>
                <a:schemeClr val="lt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2"/>
          <p:cNvSpPr txBox="1">
            <a:spLocks noGrp="1"/>
          </p:cNvSpPr>
          <p:nvPr>
            <p:ph type="title"/>
          </p:nvPr>
        </p:nvSpPr>
        <p:spPr>
          <a:xfrm>
            <a:off x="523150" y="1714353"/>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Patentable Subject Matter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3"/>
          <p:cNvSpPr txBox="1">
            <a:spLocks noGrp="1"/>
          </p:cNvSpPr>
          <p:nvPr>
            <p:ph type="title"/>
          </p:nvPr>
        </p:nvSpPr>
        <p:spPr>
          <a:xfrm>
            <a:off x="457200" y="1898503"/>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Novelty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4"/>
          <p:cNvSpPr txBox="1">
            <a:spLocks noGrp="1"/>
          </p:cNvSpPr>
          <p:nvPr>
            <p:ph type="title"/>
          </p:nvPr>
        </p:nvSpPr>
        <p:spPr>
          <a:xfrm>
            <a:off x="633025" y="175837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Utility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5"/>
          <p:cNvSpPr txBox="1">
            <a:spLocks noGrp="1"/>
          </p:cNvSpPr>
          <p:nvPr>
            <p:ph type="title"/>
          </p:nvPr>
        </p:nvSpPr>
        <p:spPr>
          <a:xfrm>
            <a:off x="523150" y="1714353"/>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Nonobviousness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6"/>
          <p:cNvSpPr txBox="1">
            <a:spLocks noGrp="1"/>
          </p:cNvSpPr>
          <p:nvPr>
            <p:ph type="title"/>
          </p:nvPr>
        </p:nvSpPr>
        <p:spPr>
          <a:xfrm>
            <a:off x="534125" y="186552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POSITA/PHOSITA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7"/>
          <p:cNvSpPr txBox="1">
            <a:spLocks noGrp="1"/>
          </p:cNvSpPr>
          <p:nvPr>
            <p:ph type="title"/>
          </p:nvPr>
        </p:nvSpPr>
        <p:spPr>
          <a:xfrm>
            <a:off x="457200" y="1854528"/>
            <a:ext cx="8229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Hindsight Bias</a:t>
            </a:r>
            <a:endParaRPr/>
          </a:p>
        </p:txBody>
      </p:sp>
    </p:spTree>
  </p:cSld>
  <p:clrMapOvr>
    <a:masterClrMapping/>
  </p:clrMapOvr>
</p:sld>
</file>

<file path=ppt/theme/theme1.xml><?xml version="1.0" encoding="utf-8"?>
<a:theme xmlns:a="http://schemas.openxmlformats.org/drawingml/2006/main" name="Strategy Plan">
  <a:themeElements>
    <a:clrScheme name="Simple Light">
      <a:dk1>
        <a:srgbClr val="FFFFFF"/>
      </a:dk1>
      <a:lt1>
        <a:srgbClr val="000000"/>
      </a:lt1>
      <a:dk2>
        <a:srgbClr val="999999"/>
      </a:dk2>
      <a:lt2>
        <a:srgbClr val="FFECD1"/>
      </a:lt2>
      <a:accent1>
        <a:srgbClr val="AC6600"/>
      </a:accent1>
      <a:accent2>
        <a:srgbClr val="5E7F00"/>
      </a:accent2>
      <a:accent3>
        <a:srgbClr val="2322EF"/>
      </a:accent3>
      <a:accent4>
        <a:srgbClr val="DDDDFF"/>
      </a:accent4>
      <a:accent5>
        <a:srgbClr val="EFEFEF"/>
      </a:accent5>
      <a:accent6>
        <a:srgbClr val="F7FEE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Diaprojekcija na zaslonu (16:9)</PresentationFormat>
  <Paragraphs>107</Paragraphs>
  <Slides>34</Slides>
  <Notes>34</Notes>
  <HiddenSlides>0</HiddenSlides>
  <MMClips>0</MMClips>
  <ScaleCrop>false</ScaleCrop>
  <HeadingPairs>
    <vt:vector size="6" baseType="variant">
      <vt:variant>
        <vt:lpstr>Uporabljene pisave</vt:lpstr>
      </vt:variant>
      <vt:variant>
        <vt:i4>9</vt:i4>
      </vt:variant>
      <vt:variant>
        <vt:lpstr>Tema</vt:lpstr>
      </vt:variant>
      <vt:variant>
        <vt:i4>2</vt:i4>
      </vt:variant>
      <vt:variant>
        <vt:lpstr>Naslovi diapozitivov</vt:lpstr>
      </vt:variant>
      <vt:variant>
        <vt:i4>34</vt:i4>
      </vt:variant>
    </vt:vector>
  </HeadingPairs>
  <TitlesOfParts>
    <vt:vector size="45" baseType="lpstr">
      <vt:lpstr>Arial</vt:lpstr>
      <vt:lpstr>Hepta Slab</vt:lpstr>
      <vt:lpstr>Barlow ExtraLight</vt:lpstr>
      <vt:lpstr>Calibri</vt:lpstr>
      <vt:lpstr>Barlow Medium</vt:lpstr>
      <vt:lpstr>Barlow</vt:lpstr>
      <vt:lpstr>Hepta Slab Light</vt:lpstr>
      <vt:lpstr>Hepta Slab Medium</vt:lpstr>
      <vt:lpstr>Barlow Light</vt:lpstr>
      <vt:lpstr>Strategy Plan</vt:lpstr>
      <vt:lpstr>Default Theme</vt:lpstr>
      <vt:lpstr>Class 02 - Trademarks</vt:lpstr>
      <vt:lpstr>Follow up Qs For You</vt:lpstr>
      <vt:lpstr>What did we learn  about Patents on March 9? -&gt; 4 Requirements -&gt; Duration of Protection  </vt:lpstr>
      <vt:lpstr>Patentable Subject Matter</vt:lpstr>
      <vt:lpstr>Novelty</vt:lpstr>
      <vt:lpstr>Utility</vt:lpstr>
      <vt:lpstr>Nonobviousness</vt:lpstr>
      <vt:lpstr>POSITA/PHOSITA</vt:lpstr>
      <vt:lpstr>Hindsight Bias</vt:lpstr>
      <vt:lpstr>Patent Trolls</vt:lpstr>
      <vt:lpstr>Do Patent Trolls Promote  the Progress of Science?</vt:lpstr>
      <vt:lpstr>TRADEMARKS!™ </vt:lpstr>
      <vt:lpstr>Understanding  U.S. Trademark Law (The Lanham Act)</vt:lpstr>
      <vt:lpstr>How is Trademark law  similar to Tort law? </vt:lpstr>
      <vt:lpstr>Damages to Person ( e.g., Assault, Battery, Infliction of Emotional Distress)  v. Damages to Business (e.g, Dilution, Likelihood of Confusion)</vt:lpstr>
      <vt:lpstr>The Lanham Act US Trademark Statute</vt:lpstr>
      <vt:lpstr>§1125 FALSE DESIGNATIONS  OF ORIGIN, FALSE DESCRIPTIONS…</vt:lpstr>
      <vt:lpstr>PowerPointova predstavitev</vt:lpstr>
      <vt:lpstr>Trademark Law   (Lanham Act) </vt:lpstr>
      <vt:lpstr>US Trademark Law  (Geographic Indications Ramifications)</vt:lpstr>
      <vt:lpstr>How to DETERMINE Likelihood of Confusion:  The Polaroid Factors</vt:lpstr>
      <vt:lpstr>Polaroid Factors (from case law v. Polaroid)</vt:lpstr>
      <vt:lpstr>Polaroid Factors (cont.)</vt:lpstr>
      <vt:lpstr>Group Activity:  Dropbox v. Box -  Likelihood of Confusion? </vt:lpstr>
      <vt:lpstr>Polaroid Factors  Applied to Dropbox/Box)</vt:lpstr>
      <vt:lpstr>Polaroid Factors for Dropbox/Box</vt:lpstr>
      <vt:lpstr>Sooo, whaddaya think? </vt:lpstr>
      <vt:lpstr>Trademarks and the Internet:  URL Ownership &amp; Freedom of Expression </vt:lpstr>
      <vt:lpstr>URL Rights for Business</vt:lpstr>
      <vt:lpstr>Trademark  Dilution -  Two Types</vt:lpstr>
      <vt:lpstr>Dilution by blurring</vt:lpstr>
      <vt:lpstr>Dilution by Tarnishment</vt:lpstr>
      <vt:lpstr>Dilution Factors</vt:lpstr>
      <vt:lpstr>Dilution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Marko</dc:creator>
  <cp:lastModifiedBy>Marko Novak</cp:lastModifiedBy>
  <cp:revision>1</cp:revision>
  <dcterms:modified xsi:type="dcterms:W3CDTF">2026-04-06T17:43:28Z</dcterms:modified>
</cp:coreProperties>
</file>