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2" r:id="rId1"/>
  </p:sldMasterIdLst>
  <p:sldIdLst>
    <p:sldId id="256" r:id="rId2"/>
    <p:sldId id="271" r:id="rId3"/>
    <p:sldId id="257" r:id="rId4"/>
    <p:sldId id="258" r:id="rId5"/>
    <p:sldId id="259" r:id="rId6"/>
    <p:sldId id="262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63" r:id="rId16"/>
    <p:sldId id="264" r:id="rId17"/>
    <p:sldId id="267" r:id="rId18"/>
    <p:sldId id="280" r:id="rId19"/>
    <p:sldId id="281" r:id="rId20"/>
    <p:sldId id="282" r:id="rId21"/>
    <p:sldId id="283" r:id="rId22"/>
    <p:sldId id="284" r:id="rId23"/>
    <p:sldId id="285" r:id="rId24"/>
    <p:sldId id="268" r:id="rId25"/>
    <p:sldId id="286" r:id="rId26"/>
    <p:sldId id="269" r:id="rId27"/>
    <p:sldId id="287" r:id="rId28"/>
    <p:sldId id="288" r:id="rId29"/>
    <p:sldId id="270" r:id="rId30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35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069544-E53C-4D2B-9596-0053598F2EB3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FC408FFA-EF82-46F3-8B26-D91A729C6270}">
      <dgm:prSet/>
      <dgm:spPr/>
      <dgm:t>
        <a:bodyPr/>
        <a:lstStyle/>
        <a:p>
          <a:r>
            <a:rPr lang="sl-SI"/>
            <a:t>Prihodnost prava intelektualne lastnine (IL) v EU bo oblikovana s kombinacijo </a:t>
          </a:r>
          <a:endParaRPr lang="en-US"/>
        </a:p>
      </dgm:t>
    </dgm:pt>
    <dgm:pt modelId="{7DF527A3-B380-4A7E-BEF5-53836F7E5C28}" type="parTrans" cxnId="{E9C10BE6-577E-43B7-A160-CBDA06488D87}">
      <dgm:prSet/>
      <dgm:spPr/>
      <dgm:t>
        <a:bodyPr/>
        <a:lstStyle/>
        <a:p>
          <a:endParaRPr lang="en-US"/>
        </a:p>
      </dgm:t>
    </dgm:pt>
    <dgm:pt modelId="{5A101355-910E-4F74-BCBF-4E2AD225B1AC}" type="sibTrans" cxnId="{E9C10BE6-577E-43B7-A160-CBDA06488D87}">
      <dgm:prSet/>
      <dgm:spPr/>
      <dgm:t>
        <a:bodyPr/>
        <a:lstStyle/>
        <a:p>
          <a:endParaRPr lang="en-US"/>
        </a:p>
      </dgm:t>
    </dgm:pt>
    <dgm:pt modelId="{91289364-E638-4E1A-9937-F78F8F19D03C}">
      <dgm:prSet/>
      <dgm:spPr/>
      <dgm:t>
        <a:bodyPr/>
        <a:lstStyle/>
        <a:p>
          <a:r>
            <a:rPr lang="sl-SI" b="1" dirty="0"/>
            <a:t>tehnološkega razvoja, </a:t>
          </a:r>
          <a:endParaRPr lang="en-US" b="1" dirty="0"/>
        </a:p>
      </dgm:t>
    </dgm:pt>
    <dgm:pt modelId="{0A5DC6EA-818D-4DE0-B9EF-56A4FED5543C}" type="parTrans" cxnId="{6BFF1095-77A9-4530-AD49-1811E59CBBBC}">
      <dgm:prSet/>
      <dgm:spPr/>
      <dgm:t>
        <a:bodyPr/>
        <a:lstStyle/>
        <a:p>
          <a:endParaRPr lang="en-US"/>
        </a:p>
      </dgm:t>
    </dgm:pt>
    <dgm:pt modelId="{240E56E0-9431-43E1-A1E8-CFA0854C0D92}" type="sibTrans" cxnId="{6BFF1095-77A9-4530-AD49-1811E59CBBBC}">
      <dgm:prSet/>
      <dgm:spPr/>
      <dgm:t>
        <a:bodyPr/>
        <a:lstStyle/>
        <a:p>
          <a:endParaRPr lang="en-US"/>
        </a:p>
      </dgm:t>
    </dgm:pt>
    <dgm:pt modelId="{E800701B-94B0-41CB-B692-AE3F618058F2}">
      <dgm:prSet/>
      <dgm:spPr/>
      <dgm:t>
        <a:bodyPr/>
        <a:lstStyle/>
        <a:p>
          <a:r>
            <a:rPr lang="sl-SI" b="1"/>
            <a:t>globalne konkurence</a:t>
          </a:r>
          <a:r>
            <a:rPr lang="sl-SI"/>
            <a:t>, </a:t>
          </a:r>
          <a:endParaRPr lang="en-US"/>
        </a:p>
      </dgm:t>
    </dgm:pt>
    <dgm:pt modelId="{FFFEAE38-4773-4D71-BA48-2A3B79BBF74E}" type="parTrans" cxnId="{902AE275-EDBE-4903-8B0E-9DBF410F2443}">
      <dgm:prSet/>
      <dgm:spPr/>
      <dgm:t>
        <a:bodyPr/>
        <a:lstStyle/>
        <a:p>
          <a:endParaRPr lang="en-US"/>
        </a:p>
      </dgm:t>
    </dgm:pt>
    <dgm:pt modelId="{E693968F-BF78-4EBE-9B68-83C6B2D7AAFD}" type="sibTrans" cxnId="{902AE275-EDBE-4903-8B0E-9DBF410F2443}">
      <dgm:prSet/>
      <dgm:spPr/>
      <dgm:t>
        <a:bodyPr/>
        <a:lstStyle/>
        <a:p>
          <a:endParaRPr lang="en-US"/>
        </a:p>
      </dgm:t>
    </dgm:pt>
    <dgm:pt modelId="{02C357E3-3994-49BF-80C0-7B180442C1D9}">
      <dgm:prSet/>
      <dgm:spPr/>
      <dgm:t>
        <a:bodyPr/>
        <a:lstStyle/>
        <a:p>
          <a:r>
            <a:rPr lang="sl-SI" b="1"/>
            <a:t>trajnostnih ciljev</a:t>
          </a:r>
          <a:r>
            <a:rPr lang="sl-SI"/>
            <a:t> in </a:t>
          </a:r>
          <a:endParaRPr lang="en-US"/>
        </a:p>
      </dgm:t>
    </dgm:pt>
    <dgm:pt modelId="{53DBBAB4-BB88-483D-AB81-E63D75B012DE}" type="parTrans" cxnId="{AA6DEB1D-24C5-4D5F-B3EE-D42D91C1EF14}">
      <dgm:prSet/>
      <dgm:spPr/>
      <dgm:t>
        <a:bodyPr/>
        <a:lstStyle/>
        <a:p>
          <a:endParaRPr lang="en-US"/>
        </a:p>
      </dgm:t>
    </dgm:pt>
    <dgm:pt modelId="{8E633C57-AB0F-4D38-B88F-9C458D21CF93}" type="sibTrans" cxnId="{AA6DEB1D-24C5-4D5F-B3EE-D42D91C1EF14}">
      <dgm:prSet/>
      <dgm:spPr/>
      <dgm:t>
        <a:bodyPr/>
        <a:lstStyle/>
        <a:p>
          <a:endParaRPr lang="en-US"/>
        </a:p>
      </dgm:t>
    </dgm:pt>
    <dgm:pt modelId="{350C3B9F-A09E-453B-BC96-873D13A31F1F}">
      <dgm:prSet/>
      <dgm:spPr/>
      <dgm:t>
        <a:bodyPr/>
        <a:lstStyle/>
        <a:p>
          <a:r>
            <a:rPr lang="sl-SI" b="1"/>
            <a:t>digitalne preobrazbe</a:t>
          </a:r>
          <a:r>
            <a:rPr lang="sl-SI"/>
            <a:t>. </a:t>
          </a:r>
          <a:endParaRPr lang="en-US"/>
        </a:p>
      </dgm:t>
    </dgm:pt>
    <dgm:pt modelId="{10BC6522-1522-43BE-969F-4BFBD7564DC3}" type="parTrans" cxnId="{F20842B6-BF95-47C6-84AA-2319AD5338D6}">
      <dgm:prSet/>
      <dgm:spPr/>
      <dgm:t>
        <a:bodyPr/>
        <a:lstStyle/>
        <a:p>
          <a:endParaRPr lang="en-US"/>
        </a:p>
      </dgm:t>
    </dgm:pt>
    <dgm:pt modelId="{51DAA716-DE18-4592-AF71-D18FF5DA2ABC}" type="sibTrans" cxnId="{F20842B6-BF95-47C6-84AA-2319AD5338D6}">
      <dgm:prSet/>
      <dgm:spPr/>
      <dgm:t>
        <a:bodyPr/>
        <a:lstStyle/>
        <a:p>
          <a:endParaRPr lang="en-US"/>
        </a:p>
      </dgm:t>
    </dgm:pt>
    <dgm:pt modelId="{C0F8AA63-7E9B-489C-865A-3BBCE53C6651}">
      <dgm:prSet/>
      <dgm:spPr/>
      <dgm:t>
        <a:bodyPr/>
        <a:lstStyle/>
        <a:p>
          <a:r>
            <a:rPr lang="sl-SI"/>
            <a:t>Sledi pregled ključnih trendov in izzivov, ki bodo vplivali na to področje v prihodnjih letih:</a:t>
          </a:r>
          <a:endParaRPr lang="en-US"/>
        </a:p>
      </dgm:t>
    </dgm:pt>
    <dgm:pt modelId="{D464A473-1BB5-440C-B659-3163F6324BF0}" type="parTrans" cxnId="{0FD2A148-AD76-4C1E-9843-5497E7E1127E}">
      <dgm:prSet/>
      <dgm:spPr/>
      <dgm:t>
        <a:bodyPr/>
        <a:lstStyle/>
        <a:p>
          <a:endParaRPr lang="en-US"/>
        </a:p>
      </dgm:t>
    </dgm:pt>
    <dgm:pt modelId="{B8D40AD9-AB1D-4A9C-88F4-DF8BF9222585}" type="sibTrans" cxnId="{0FD2A148-AD76-4C1E-9843-5497E7E1127E}">
      <dgm:prSet/>
      <dgm:spPr/>
      <dgm:t>
        <a:bodyPr/>
        <a:lstStyle/>
        <a:p>
          <a:endParaRPr lang="en-US"/>
        </a:p>
      </dgm:t>
    </dgm:pt>
    <dgm:pt modelId="{E8D583F2-CCC1-4157-B568-CFA5CB00B620}" type="pres">
      <dgm:prSet presAssocID="{3E069544-E53C-4D2B-9596-0053598F2EB3}" presName="linear" presStyleCnt="0">
        <dgm:presLayoutVars>
          <dgm:animLvl val="lvl"/>
          <dgm:resizeHandles val="exact"/>
        </dgm:presLayoutVars>
      </dgm:prSet>
      <dgm:spPr/>
    </dgm:pt>
    <dgm:pt modelId="{2241DF6F-23E8-4CCF-A06C-004D27D10EB4}" type="pres">
      <dgm:prSet presAssocID="{FC408FFA-EF82-46F3-8B26-D91A729C6270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D4C3D74B-B3B2-4AE2-8A6B-ECEB7780F206}" type="pres">
      <dgm:prSet presAssocID="{5A101355-910E-4F74-BCBF-4E2AD225B1AC}" presName="spacer" presStyleCnt="0"/>
      <dgm:spPr/>
    </dgm:pt>
    <dgm:pt modelId="{B518F400-234F-4C50-810D-94DC9CBEB387}" type="pres">
      <dgm:prSet presAssocID="{91289364-E638-4E1A-9937-F78F8F19D03C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ADA2E85B-1F49-41AA-B939-3A52F5404750}" type="pres">
      <dgm:prSet presAssocID="{240E56E0-9431-43E1-A1E8-CFA0854C0D92}" presName="spacer" presStyleCnt="0"/>
      <dgm:spPr/>
    </dgm:pt>
    <dgm:pt modelId="{FEF668DD-CF58-4ACA-A56A-441B370E3E59}" type="pres">
      <dgm:prSet presAssocID="{E800701B-94B0-41CB-B692-AE3F618058F2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7E05A252-F213-4B1B-BFB6-CC7645E79F57}" type="pres">
      <dgm:prSet presAssocID="{E693968F-BF78-4EBE-9B68-83C6B2D7AAFD}" presName="spacer" presStyleCnt="0"/>
      <dgm:spPr/>
    </dgm:pt>
    <dgm:pt modelId="{C8E0C8FC-F579-4951-B909-F6F5B7C687F9}" type="pres">
      <dgm:prSet presAssocID="{02C357E3-3994-49BF-80C0-7B180442C1D9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E6354890-B7AD-4625-825A-49FA48822FF6}" type="pres">
      <dgm:prSet presAssocID="{8E633C57-AB0F-4D38-B88F-9C458D21CF93}" presName="spacer" presStyleCnt="0"/>
      <dgm:spPr/>
    </dgm:pt>
    <dgm:pt modelId="{927B6F49-86DC-4A6A-B588-B6C3A8C11FCA}" type="pres">
      <dgm:prSet presAssocID="{350C3B9F-A09E-453B-BC96-873D13A31F1F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FFFCB9C3-D3C5-4649-9666-109F60E38B42}" type="pres">
      <dgm:prSet presAssocID="{51DAA716-DE18-4592-AF71-D18FF5DA2ABC}" presName="spacer" presStyleCnt="0"/>
      <dgm:spPr/>
    </dgm:pt>
    <dgm:pt modelId="{83EC8BA0-0790-4C80-93FF-3D58F6E9E397}" type="pres">
      <dgm:prSet presAssocID="{C0F8AA63-7E9B-489C-865A-3BBCE53C6651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AA6DEB1D-24C5-4D5F-B3EE-D42D91C1EF14}" srcId="{3E069544-E53C-4D2B-9596-0053598F2EB3}" destId="{02C357E3-3994-49BF-80C0-7B180442C1D9}" srcOrd="3" destOrd="0" parTransId="{53DBBAB4-BB88-483D-AB81-E63D75B012DE}" sibTransId="{8E633C57-AB0F-4D38-B88F-9C458D21CF93}"/>
    <dgm:cxn modelId="{C6C72B24-75E3-41C7-BBA0-C3E0345E4283}" type="presOf" srcId="{3E069544-E53C-4D2B-9596-0053598F2EB3}" destId="{E8D583F2-CCC1-4157-B568-CFA5CB00B620}" srcOrd="0" destOrd="0" presId="urn:microsoft.com/office/officeart/2005/8/layout/vList2"/>
    <dgm:cxn modelId="{9860EE2E-10C7-4A97-9A05-255F1A7CCD91}" type="presOf" srcId="{C0F8AA63-7E9B-489C-865A-3BBCE53C6651}" destId="{83EC8BA0-0790-4C80-93FF-3D58F6E9E397}" srcOrd="0" destOrd="0" presId="urn:microsoft.com/office/officeart/2005/8/layout/vList2"/>
    <dgm:cxn modelId="{8AFC735E-FC2E-497E-B0BD-9687251248D4}" type="presOf" srcId="{350C3B9F-A09E-453B-BC96-873D13A31F1F}" destId="{927B6F49-86DC-4A6A-B588-B6C3A8C11FCA}" srcOrd="0" destOrd="0" presId="urn:microsoft.com/office/officeart/2005/8/layout/vList2"/>
    <dgm:cxn modelId="{5352F344-AABF-45E9-AB6B-228D8AE11187}" type="presOf" srcId="{02C357E3-3994-49BF-80C0-7B180442C1D9}" destId="{C8E0C8FC-F579-4951-B909-F6F5B7C687F9}" srcOrd="0" destOrd="0" presId="urn:microsoft.com/office/officeart/2005/8/layout/vList2"/>
    <dgm:cxn modelId="{0FD2A148-AD76-4C1E-9843-5497E7E1127E}" srcId="{3E069544-E53C-4D2B-9596-0053598F2EB3}" destId="{C0F8AA63-7E9B-489C-865A-3BBCE53C6651}" srcOrd="5" destOrd="0" parTransId="{D464A473-1BB5-440C-B659-3163F6324BF0}" sibTransId="{B8D40AD9-AB1D-4A9C-88F4-DF8BF9222585}"/>
    <dgm:cxn modelId="{902AE275-EDBE-4903-8B0E-9DBF410F2443}" srcId="{3E069544-E53C-4D2B-9596-0053598F2EB3}" destId="{E800701B-94B0-41CB-B692-AE3F618058F2}" srcOrd="2" destOrd="0" parTransId="{FFFEAE38-4773-4D71-BA48-2A3B79BBF74E}" sibTransId="{E693968F-BF78-4EBE-9B68-83C6B2D7AAFD}"/>
    <dgm:cxn modelId="{D483DC59-D1A0-420F-930C-A5C4746D73F1}" type="presOf" srcId="{E800701B-94B0-41CB-B692-AE3F618058F2}" destId="{FEF668DD-CF58-4ACA-A56A-441B370E3E59}" srcOrd="0" destOrd="0" presId="urn:microsoft.com/office/officeart/2005/8/layout/vList2"/>
    <dgm:cxn modelId="{6BFF1095-77A9-4530-AD49-1811E59CBBBC}" srcId="{3E069544-E53C-4D2B-9596-0053598F2EB3}" destId="{91289364-E638-4E1A-9937-F78F8F19D03C}" srcOrd="1" destOrd="0" parTransId="{0A5DC6EA-818D-4DE0-B9EF-56A4FED5543C}" sibTransId="{240E56E0-9431-43E1-A1E8-CFA0854C0D92}"/>
    <dgm:cxn modelId="{39770A9F-8312-43F5-A52E-E443EDB9AEAE}" type="presOf" srcId="{91289364-E638-4E1A-9937-F78F8F19D03C}" destId="{B518F400-234F-4C50-810D-94DC9CBEB387}" srcOrd="0" destOrd="0" presId="urn:microsoft.com/office/officeart/2005/8/layout/vList2"/>
    <dgm:cxn modelId="{F20842B6-BF95-47C6-84AA-2319AD5338D6}" srcId="{3E069544-E53C-4D2B-9596-0053598F2EB3}" destId="{350C3B9F-A09E-453B-BC96-873D13A31F1F}" srcOrd="4" destOrd="0" parTransId="{10BC6522-1522-43BE-969F-4BFBD7564DC3}" sibTransId="{51DAA716-DE18-4592-AF71-D18FF5DA2ABC}"/>
    <dgm:cxn modelId="{C1B1D3C9-9BA9-4E86-970C-087E01726C2D}" type="presOf" srcId="{FC408FFA-EF82-46F3-8B26-D91A729C6270}" destId="{2241DF6F-23E8-4CCF-A06C-004D27D10EB4}" srcOrd="0" destOrd="0" presId="urn:microsoft.com/office/officeart/2005/8/layout/vList2"/>
    <dgm:cxn modelId="{E9C10BE6-577E-43B7-A160-CBDA06488D87}" srcId="{3E069544-E53C-4D2B-9596-0053598F2EB3}" destId="{FC408FFA-EF82-46F3-8B26-D91A729C6270}" srcOrd="0" destOrd="0" parTransId="{7DF527A3-B380-4A7E-BEF5-53836F7E5C28}" sibTransId="{5A101355-910E-4F74-BCBF-4E2AD225B1AC}"/>
    <dgm:cxn modelId="{40F287EE-EF7D-48B0-851F-BBC78E6725F4}" type="presParOf" srcId="{E8D583F2-CCC1-4157-B568-CFA5CB00B620}" destId="{2241DF6F-23E8-4CCF-A06C-004D27D10EB4}" srcOrd="0" destOrd="0" presId="urn:microsoft.com/office/officeart/2005/8/layout/vList2"/>
    <dgm:cxn modelId="{EF117207-8AAC-4A5F-8341-14628E50FF4E}" type="presParOf" srcId="{E8D583F2-CCC1-4157-B568-CFA5CB00B620}" destId="{D4C3D74B-B3B2-4AE2-8A6B-ECEB7780F206}" srcOrd="1" destOrd="0" presId="urn:microsoft.com/office/officeart/2005/8/layout/vList2"/>
    <dgm:cxn modelId="{B284D86A-B475-4BDF-B022-8D36F31DE33E}" type="presParOf" srcId="{E8D583F2-CCC1-4157-B568-CFA5CB00B620}" destId="{B518F400-234F-4C50-810D-94DC9CBEB387}" srcOrd="2" destOrd="0" presId="urn:microsoft.com/office/officeart/2005/8/layout/vList2"/>
    <dgm:cxn modelId="{46558677-5A7F-4457-BAF7-68CA9D1FCB55}" type="presParOf" srcId="{E8D583F2-CCC1-4157-B568-CFA5CB00B620}" destId="{ADA2E85B-1F49-41AA-B939-3A52F5404750}" srcOrd="3" destOrd="0" presId="urn:microsoft.com/office/officeart/2005/8/layout/vList2"/>
    <dgm:cxn modelId="{F06F3682-0E0E-44CD-B71A-D6D16331B83C}" type="presParOf" srcId="{E8D583F2-CCC1-4157-B568-CFA5CB00B620}" destId="{FEF668DD-CF58-4ACA-A56A-441B370E3E59}" srcOrd="4" destOrd="0" presId="urn:microsoft.com/office/officeart/2005/8/layout/vList2"/>
    <dgm:cxn modelId="{697A11B9-DCE1-43D9-8CD3-5598D958E21C}" type="presParOf" srcId="{E8D583F2-CCC1-4157-B568-CFA5CB00B620}" destId="{7E05A252-F213-4B1B-BFB6-CC7645E79F57}" srcOrd="5" destOrd="0" presId="urn:microsoft.com/office/officeart/2005/8/layout/vList2"/>
    <dgm:cxn modelId="{7BB19434-9F77-483C-BEE1-B5CD41CC7AB6}" type="presParOf" srcId="{E8D583F2-CCC1-4157-B568-CFA5CB00B620}" destId="{C8E0C8FC-F579-4951-B909-F6F5B7C687F9}" srcOrd="6" destOrd="0" presId="urn:microsoft.com/office/officeart/2005/8/layout/vList2"/>
    <dgm:cxn modelId="{01795BD7-7E60-4620-9025-EAEC0700A2BB}" type="presParOf" srcId="{E8D583F2-CCC1-4157-B568-CFA5CB00B620}" destId="{E6354890-B7AD-4625-825A-49FA48822FF6}" srcOrd="7" destOrd="0" presId="urn:microsoft.com/office/officeart/2005/8/layout/vList2"/>
    <dgm:cxn modelId="{0F6A2308-55EC-46BD-8EB8-7856E4C1EFFB}" type="presParOf" srcId="{E8D583F2-CCC1-4157-B568-CFA5CB00B620}" destId="{927B6F49-86DC-4A6A-B588-B6C3A8C11FCA}" srcOrd="8" destOrd="0" presId="urn:microsoft.com/office/officeart/2005/8/layout/vList2"/>
    <dgm:cxn modelId="{A3EA177A-A125-475B-86CE-B69D43BC7F73}" type="presParOf" srcId="{E8D583F2-CCC1-4157-B568-CFA5CB00B620}" destId="{FFFCB9C3-D3C5-4649-9666-109F60E38B42}" srcOrd="9" destOrd="0" presId="urn:microsoft.com/office/officeart/2005/8/layout/vList2"/>
    <dgm:cxn modelId="{4C463F45-BFDB-4F88-BEFB-C2EBA40C8EEB}" type="presParOf" srcId="{E8D583F2-CCC1-4157-B568-CFA5CB00B620}" destId="{83EC8BA0-0790-4C80-93FF-3D58F6E9E397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33129CB-8562-4F5D-85EC-E77A9F8DAD36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146263E1-5775-495D-917E-9ECF5335122F}">
      <dgm:prSet/>
      <dgm:spPr/>
      <dgm:t>
        <a:bodyPr/>
        <a:lstStyle/>
        <a:p>
          <a:r>
            <a:rPr lang="sl-SI"/>
            <a:t>Pravo intelektualne lastnine v EU je na razpotju med inovacijo, pravičnostjo in digitalnim napredkom. V prihodnjih letih lahko pričakujemo:</a:t>
          </a:r>
          <a:endParaRPr lang="en-US"/>
        </a:p>
      </dgm:t>
    </dgm:pt>
    <dgm:pt modelId="{E073E34D-E645-4BFE-B484-20662EC5F4AD}" type="parTrans" cxnId="{5F2C9849-D9E9-4D37-ADE5-95C9E6CBB8AF}">
      <dgm:prSet/>
      <dgm:spPr/>
      <dgm:t>
        <a:bodyPr/>
        <a:lstStyle/>
        <a:p>
          <a:endParaRPr lang="en-US"/>
        </a:p>
      </dgm:t>
    </dgm:pt>
    <dgm:pt modelId="{292219F7-03E8-43FB-AFCD-5267EE03196B}" type="sibTrans" cxnId="{5F2C9849-D9E9-4D37-ADE5-95C9E6CBB8AF}">
      <dgm:prSet/>
      <dgm:spPr/>
      <dgm:t>
        <a:bodyPr/>
        <a:lstStyle/>
        <a:p>
          <a:endParaRPr lang="en-US"/>
        </a:p>
      </dgm:t>
    </dgm:pt>
    <dgm:pt modelId="{8BC29C50-A95D-45F0-BE83-1ADBD65F36FE}">
      <dgm:prSet/>
      <dgm:spPr/>
      <dgm:t>
        <a:bodyPr/>
        <a:lstStyle/>
        <a:p>
          <a:r>
            <a:rPr lang="sl-SI" b="0" i="0" baseline="0"/>
            <a:t>večjo tehnološko integracijo,</a:t>
          </a:r>
          <a:endParaRPr lang="en-US"/>
        </a:p>
      </dgm:t>
    </dgm:pt>
    <dgm:pt modelId="{E9EB4176-9705-4054-B723-DE5D5C904071}" type="parTrans" cxnId="{C3100804-5D9E-431B-B25C-A90B40D7CBD2}">
      <dgm:prSet/>
      <dgm:spPr/>
      <dgm:t>
        <a:bodyPr/>
        <a:lstStyle/>
        <a:p>
          <a:endParaRPr lang="en-US"/>
        </a:p>
      </dgm:t>
    </dgm:pt>
    <dgm:pt modelId="{773350D7-36E8-42DF-BAD8-B4CBAEE39CA0}" type="sibTrans" cxnId="{C3100804-5D9E-431B-B25C-A90B40D7CBD2}">
      <dgm:prSet/>
      <dgm:spPr/>
      <dgm:t>
        <a:bodyPr/>
        <a:lstStyle/>
        <a:p>
          <a:endParaRPr lang="en-US"/>
        </a:p>
      </dgm:t>
    </dgm:pt>
    <dgm:pt modelId="{412BB6D6-52B5-48E4-AABE-33F370CA14F4}">
      <dgm:prSet/>
      <dgm:spPr/>
      <dgm:t>
        <a:bodyPr/>
        <a:lstStyle/>
        <a:p>
          <a:r>
            <a:rPr lang="sl-SI" b="0" i="0" baseline="0"/>
            <a:t>bolj prilagodljivo zakonodajo,</a:t>
          </a:r>
          <a:endParaRPr lang="en-US"/>
        </a:p>
      </dgm:t>
    </dgm:pt>
    <dgm:pt modelId="{0091D744-E975-4648-BC86-07ABB7A67F72}" type="parTrans" cxnId="{D613F74E-3406-47AD-A713-7771C2358E68}">
      <dgm:prSet/>
      <dgm:spPr/>
      <dgm:t>
        <a:bodyPr/>
        <a:lstStyle/>
        <a:p>
          <a:endParaRPr lang="en-US"/>
        </a:p>
      </dgm:t>
    </dgm:pt>
    <dgm:pt modelId="{4B769313-6FE2-442F-B531-CD734EA844F8}" type="sibTrans" cxnId="{D613F74E-3406-47AD-A713-7771C2358E68}">
      <dgm:prSet/>
      <dgm:spPr/>
      <dgm:t>
        <a:bodyPr/>
        <a:lstStyle/>
        <a:p>
          <a:endParaRPr lang="en-US"/>
        </a:p>
      </dgm:t>
    </dgm:pt>
    <dgm:pt modelId="{C7F236FD-D7DC-4911-880B-9027F0BE71F8}">
      <dgm:prSet/>
      <dgm:spPr/>
      <dgm:t>
        <a:bodyPr/>
        <a:lstStyle/>
        <a:p>
          <a:r>
            <a:rPr lang="sl-SI" b="0" i="0" baseline="0"/>
            <a:t>in krepitev strateškega pomena IL za evropsko gospodarstvo.</a:t>
          </a:r>
          <a:endParaRPr lang="en-US"/>
        </a:p>
      </dgm:t>
    </dgm:pt>
    <dgm:pt modelId="{6CD20674-E044-417C-A259-2FF09920DB40}" type="parTrans" cxnId="{33840DAA-3A54-43DD-B3D1-49578D6DF2AC}">
      <dgm:prSet/>
      <dgm:spPr/>
      <dgm:t>
        <a:bodyPr/>
        <a:lstStyle/>
        <a:p>
          <a:endParaRPr lang="en-US"/>
        </a:p>
      </dgm:t>
    </dgm:pt>
    <dgm:pt modelId="{555DDF31-1E17-46F2-8FCA-6C62AB9E770F}" type="sibTrans" cxnId="{33840DAA-3A54-43DD-B3D1-49578D6DF2AC}">
      <dgm:prSet/>
      <dgm:spPr/>
      <dgm:t>
        <a:bodyPr/>
        <a:lstStyle/>
        <a:p>
          <a:endParaRPr lang="en-US"/>
        </a:p>
      </dgm:t>
    </dgm:pt>
    <dgm:pt modelId="{D32F2D60-30D8-4B2F-BECF-86FC7D25F308}" type="pres">
      <dgm:prSet presAssocID="{733129CB-8562-4F5D-85EC-E77A9F8DAD36}" presName="linear" presStyleCnt="0">
        <dgm:presLayoutVars>
          <dgm:animLvl val="lvl"/>
          <dgm:resizeHandles val="exact"/>
        </dgm:presLayoutVars>
      </dgm:prSet>
      <dgm:spPr/>
    </dgm:pt>
    <dgm:pt modelId="{0D35A574-4EE6-4768-BDB5-5BFF4B69DA05}" type="pres">
      <dgm:prSet presAssocID="{146263E1-5775-495D-917E-9ECF5335122F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1B414228-2117-487F-A7EB-FB4A6EF52F3D}" type="pres">
      <dgm:prSet presAssocID="{292219F7-03E8-43FB-AFCD-5267EE03196B}" presName="spacer" presStyleCnt="0"/>
      <dgm:spPr/>
    </dgm:pt>
    <dgm:pt modelId="{912BD697-2107-4670-BF2D-6D83BD43B4DA}" type="pres">
      <dgm:prSet presAssocID="{8BC29C50-A95D-45F0-BE83-1ADBD65F36FE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0388AAB8-19D5-4533-9D7E-902989BFB144}" type="pres">
      <dgm:prSet presAssocID="{773350D7-36E8-42DF-BAD8-B4CBAEE39CA0}" presName="spacer" presStyleCnt="0"/>
      <dgm:spPr/>
    </dgm:pt>
    <dgm:pt modelId="{943C7539-DF81-4D82-9958-5E9EDB8551C1}" type="pres">
      <dgm:prSet presAssocID="{412BB6D6-52B5-48E4-AABE-33F370CA14F4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FD2845CB-9EB2-4CC0-9125-7A5A319951ED}" type="pres">
      <dgm:prSet presAssocID="{4B769313-6FE2-442F-B531-CD734EA844F8}" presName="spacer" presStyleCnt="0"/>
      <dgm:spPr/>
    </dgm:pt>
    <dgm:pt modelId="{676901C1-535C-4BAD-9670-641084936A6F}" type="pres">
      <dgm:prSet presAssocID="{C7F236FD-D7DC-4911-880B-9027F0BE71F8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C3100804-5D9E-431B-B25C-A90B40D7CBD2}" srcId="{733129CB-8562-4F5D-85EC-E77A9F8DAD36}" destId="{8BC29C50-A95D-45F0-BE83-1ADBD65F36FE}" srcOrd="1" destOrd="0" parTransId="{E9EB4176-9705-4054-B723-DE5D5C904071}" sibTransId="{773350D7-36E8-42DF-BAD8-B4CBAEE39CA0}"/>
    <dgm:cxn modelId="{5F2C9849-D9E9-4D37-ADE5-95C9E6CBB8AF}" srcId="{733129CB-8562-4F5D-85EC-E77A9F8DAD36}" destId="{146263E1-5775-495D-917E-9ECF5335122F}" srcOrd="0" destOrd="0" parTransId="{E073E34D-E645-4BFE-B484-20662EC5F4AD}" sibTransId="{292219F7-03E8-43FB-AFCD-5267EE03196B}"/>
    <dgm:cxn modelId="{D613F74E-3406-47AD-A713-7771C2358E68}" srcId="{733129CB-8562-4F5D-85EC-E77A9F8DAD36}" destId="{412BB6D6-52B5-48E4-AABE-33F370CA14F4}" srcOrd="2" destOrd="0" parTransId="{0091D744-E975-4648-BC86-07ABB7A67F72}" sibTransId="{4B769313-6FE2-442F-B531-CD734EA844F8}"/>
    <dgm:cxn modelId="{26F12483-F4D8-4BED-B6CC-CD768359CAB4}" type="presOf" srcId="{733129CB-8562-4F5D-85EC-E77A9F8DAD36}" destId="{D32F2D60-30D8-4B2F-BECF-86FC7D25F308}" srcOrd="0" destOrd="0" presId="urn:microsoft.com/office/officeart/2005/8/layout/vList2"/>
    <dgm:cxn modelId="{F4D503A7-FB42-4591-BFAE-189107B2AD1D}" type="presOf" srcId="{8BC29C50-A95D-45F0-BE83-1ADBD65F36FE}" destId="{912BD697-2107-4670-BF2D-6D83BD43B4DA}" srcOrd="0" destOrd="0" presId="urn:microsoft.com/office/officeart/2005/8/layout/vList2"/>
    <dgm:cxn modelId="{F18861A9-B68B-4E67-884B-9C1B2A96789F}" type="presOf" srcId="{C7F236FD-D7DC-4911-880B-9027F0BE71F8}" destId="{676901C1-535C-4BAD-9670-641084936A6F}" srcOrd="0" destOrd="0" presId="urn:microsoft.com/office/officeart/2005/8/layout/vList2"/>
    <dgm:cxn modelId="{33840DAA-3A54-43DD-B3D1-49578D6DF2AC}" srcId="{733129CB-8562-4F5D-85EC-E77A9F8DAD36}" destId="{C7F236FD-D7DC-4911-880B-9027F0BE71F8}" srcOrd="3" destOrd="0" parTransId="{6CD20674-E044-417C-A259-2FF09920DB40}" sibTransId="{555DDF31-1E17-46F2-8FCA-6C62AB9E770F}"/>
    <dgm:cxn modelId="{57DE31C7-8EA7-46D3-B28A-D7658FA47D07}" type="presOf" srcId="{412BB6D6-52B5-48E4-AABE-33F370CA14F4}" destId="{943C7539-DF81-4D82-9958-5E9EDB8551C1}" srcOrd="0" destOrd="0" presId="urn:microsoft.com/office/officeart/2005/8/layout/vList2"/>
    <dgm:cxn modelId="{7C3848F7-6BBC-4FB3-ADAB-5A003E12A53E}" type="presOf" srcId="{146263E1-5775-495D-917E-9ECF5335122F}" destId="{0D35A574-4EE6-4768-BDB5-5BFF4B69DA05}" srcOrd="0" destOrd="0" presId="urn:microsoft.com/office/officeart/2005/8/layout/vList2"/>
    <dgm:cxn modelId="{A7329BAC-5FED-41E3-8914-F54CBDE2288D}" type="presParOf" srcId="{D32F2D60-30D8-4B2F-BECF-86FC7D25F308}" destId="{0D35A574-4EE6-4768-BDB5-5BFF4B69DA05}" srcOrd="0" destOrd="0" presId="urn:microsoft.com/office/officeart/2005/8/layout/vList2"/>
    <dgm:cxn modelId="{A267C6C6-9713-4BBD-BDE4-F7B9B2A8A205}" type="presParOf" srcId="{D32F2D60-30D8-4B2F-BECF-86FC7D25F308}" destId="{1B414228-2117-487F-A7EB-FB4A6EF52F3D}" srcOrd="1" destOrd="0" presId="urn:microsoft.com/office/officeart/2005/8/layout/vList2"/>
    <dgm:cxn modelId="{84BC27F3-E27E-491C-AD78-B54E4016343E}" type="presParOf" srcId="{D32F2D60-30D8-4B2F-BECF-86FC7D25F308}" destId="{912BD697-2107-4670-BF2D-6D83BD43B4DA}" srcOrd="2" destOrd="0" presId="urn:microsoft.com/office/officeart/2005/8/layout/vList2"/>
    <dgm:cxn modelId="{68B15EE4-BD31-48C9-A325-C0DEF49B7172}" type="presParOf" srcId="{D32F2D60-30D8-4B2F-BECF-86FC7D25F308}" destId="{0388AAB8-19D5-4533-9D7E-902989BFB144}" srcOrd="3" destOrd="0" presId="urn:microsoft.com/office/officeart/2005/8/layout/vList2"/>
    <dgm:cxn modelId="{56CB4328-EDA5-4B46-9D22-05F8B0508DFA}" type="presParOf" srcId="{D32F2D60-30D8-4B2F-BECF-86FC7D25F308}" destId="{943C7539-DF81-4D82-9958-5E9EDB8551C1}" srcOrd="4" destOrd="0" presId="urn:microsoft.com/office/officeart/2005/8/layout/vList2"/>
    <dgm:cxn modelId="{BD818ABF-EE5F-449B-B841-E4EB9539ACE8}" type="presParOf" srcId="{D32F2D60-30D8-4B2F-BECF-86FC7D25F308}" destId="{FD2845CB-9EB2-4CC0-9125-7A5A319951ED}" srcOrd="5" destOrd="0" presId="urn:microsoft.com/office/officeart/2005/8/layout/vList2"/>
    <dgm:cxn modelId="{E08CE86A-3466-41EA-A8AD-701F0830CB06}" type="presParOf" srcId="{D32F2D60-30D8-4B2F-BECF-86FC7D25F308}" destId="{676901C1-535C-4BAD-9670-641084936A6F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41DF6F-23E8-4CCF-A06C-004D27D10EB4}">
      <dsp:nvSpPr>
        <dsp:cNvPr id="0" name=""/>
        <dsp:cNvSpPr/>
      </dsp:nvSpPr>
      <dsp:spPr>
        <a:xfrm>
          <a:off x="0" y="98784"/>
          <a:ext cx="5520752" cy="7558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900" kern="1200"/>
            <a:t>Prihodnost prava intelektualne lastnine (IL) v EU bo oblikovana s kombinacijo </a:t>
          </a:r>
          <a:endParaRPr lang="en-US" sz="1900" kern="1200"/>
        </a:p>
      </dsp:txBody>
      <dsp:txXfrm>
        <a:off x="36896" y="135680"/>
        <a:ext cx="5446960" cy="682028"/>
      </dsp:txXfrm>
    </dsp:sp>
    <dsp:sp modelId="{B518F400-234F-4C50-810D-94DC9CBEB387}">
      <dsp:nvSpPr>
        <dsp:cNvPr id="0" name=""/>
        <dsp:cNvSpPr/>
      </dsp:nvSpPr>
      <dsp:spPr>
        <a:xfrm>
          <a:off x="0" y="909324"/>
          <a:ext cx="5520752" cy="755820"/>
        </a:xfrm>
        <a:prstGeom prst="roundRect">
          <a:avLst/>
        </a:prstGeom>
        <a:solidFill>
          <a:schemeClr val="accent2">
            <a:hueOff val="216453"/>
            <a:satOff val="210"/>
            <a:lumOff val="-98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900" b="1" kern="1200" dirty="0"/>
            <a:t>tehnološkega razvoja, </a:t>
          </a:r>
          <a:endParaRPr lang="en-US" sz="1900" b="1" kern="1200" dirty="0"/>
        </a:p>
      </dsp:txBody>
      <dsp:txXfrm>
        <a:off x="36896" y="946220"/>
        <a:ext cx="5446960" cy="682028"/>
      </dsp:txXfrm>
    </dsp:sp>
    <dsp:sp modelId="{FEF668DD-CF58-4ACA-A56A-441B370E3E59}">
      <dsp:nvSpPr>
        <dsp:cNvPr id="0" name=""/>
        <dsp:cNvSpPr/>
      </dsp:nvSpPr>
      <dsp:spPr>
        <a:xfrm>
          <a:off x="0" y="1719864"/>
          <a:ext cx="5520752" cy="755820"/>
        </a:xfrm>
        <a:prstGeom prst="roundRect">
          <a:avLst/>
        </a:prstGeom>
        <a:solidFill>
          <a:schemeClr val="accent2">
            <a:hueOff val="432906"/>
            <a:satOff val="420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900" b="1" kern="1200"/>
            <a:t>globalne konkurence</a:t>
          </a:r>
          <a:r>
            <a:rPr lang="sl-SI" sz="1900" kern="1200"/>
            <a:t>, </a:t>
          </a:r>
          <a:endParaRPr lang="en-US" sz="1900" kern="1200"/>
        </a:p>
      </dsp:txBody>
      <dsp:txXfrm>
        <a:off x="36896" y="1756760"/>
        <a:ext cx="5446960" cy="682028"/>
      </dsp:txXfrm>
    </dsp:sp>
    <dsp:sp modelId="{C8E0C8FC-F579-4951-B909-F6F5B7C687F9}">
      <dsp:nvSpPr>
        <dsp:cNvPr id="0" name=""/>
        <dsp:cNvSpPr/>
      </dsp:nvSpPr>
      <dsp:spPr>
        <a:xfrm>
          <a:off x="0" y="2530404"/>
          <a:ext cx="5520752" cy="755820"/>
        </a:xfrm>
        <a:prstGeom prst="roundRect">
          <a:avLst/>
        </a:prstGeom>
        <a:solidFill>
          <a:schemeClr val="accent2">
            <a:hueOff val="649359"/>
            <a:satOff val="629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900" b="1" kern="1200"/>
            <a:t>trajnostnih ciljev</a:t>
          </a:r>
          <a:r>
            <a:rPr lang="sl-SI" sz="1900" kern="1200"/>
            <a:t> in </a:t>
          </a:r>
          <a:endParaRPr lang="en-US" sz="1900" kern="1200"/>
        </a:p>
      </dsp:txBody>
      <dsp:txXfrm>
        <a:off x="36896" y="2567300"/>
        <a:ext cx="5446960" cy="682028"/>
      </dsp:txXfrm>
    </dsp:sp>
    <dsp:sp modelId="{927B6F49-86DC-4A6A-B588-B6C3A8C11FCA}">
      <dsp:nvSpPr>
        <dsp:cNvPr id="0" name=""/>
        <dsp:cNvSpPr/>
      </dsp:nvSpPr>
      <dsp:spPr>
        <a:xfrm>
          <a:off x="0" y="3340944"/>
          <a:ext cx="5520752" cy="755820"/>
        </a:xfrm>
        <a:prstGeom prst="roundRect">
          <a:avLst/>
        </a:prstGeom>
        <a:solidFill>
          <a:schemeClr val="accent2">
            <a:hueOff val="865812"/>
            <a:satOff val="839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900" b="1" kern="1200"/>
            <a:t>digitalne preobrazbe</a:t>
          </a:r>
          <a:r>
            <a:rPr lang="sl-SI" sz="1900" kern="1200"/>
            <a:t>. </a:t>
          </a:r>
          <a:endParaRPr lang="en-US" sz="1900" kern="1200"/>
        </a:p>
      </dsp:txBody>
      <dsp:txXfrm>
        <a:off x="36896" y="3377840"/>
        <a:ext cx="5446960" cy="682028"/>
      </dsp:txXfrm>
    </dsp:sp>
    <dsp:sp modelId="{83EC8BA0-0790-4C80-93FF-3D58F6E9E397}">
      <dsp:nvSpPr>
        <dsp:cNvPr id="0" name=""/>
        <dsp:cNvSpPr/>
      </dsp:nvSpPr>
      <dsp:spPr>
        <a:xfrm>
          <a:off x="0" y="4151484"/>
          <a:ext cx="5520752" cy="755820"/>
        </a:xfrm>
        <a:prstGeom prst="roundRect">
          <a:avLst/>
        </a:prstGeom>
        <a:solidFill>
          <a:schemeClr val="accent2">
            <a:hueOff val="1082265"/>
            <a:satOff val="1049"/>
            <a:lumOff val="-49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900" kern="1200"/>
            <a:t>Sledi pregled ključnih trendov in izzivov, ki bodo vplivali na to področje v prihodnjih letih:</a:t>
          </a:r>
          <a:endParaRPr lang="en-US" sz="1900" kern="1200"/>
        </a:p>
      </dsp:txBody>
      <dsp:txXfrm>
        <a:off x="36896" y="4188380"/>
        <a:ext cx="5446960" cy="68202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35A574-4EE6-4768-BDB5-5BFF4B69DA05}">
      <dsp:nvSpPr>
        <dsp:cNvPr id="0" name=""/>
        <dsp:cNvSpPr/>
      </dsp:nvSpPr>
      <dsp:spPr>
        <a:xfrm>
          <a:off x="0" y="59531"/>
          <a:ext cx="6024561" cy="115478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100" kern="1200"/>
            <a:t>Pravo intelektualne lastnine v EU je na razpotju med inovacijo, pravičnostjo in digitalnim napredkom. V prihodnjih letih lahko pričakujemo:</a:t>
          </a:r>
          <a:endParaRPr lang="en-US" sz="2100" kern="1200"/>
        </a:p>
      </dsp:txBody>
      <dsp:txXfrm>
        <a:off x="56372" y="115903"/>
        <a:ext cx="5911817" cy="1042045"/>
      </dsp:txXfrm>
    </dsp:sp>
    <dsp:sp modelId="{912BD697-2107-4670-BF2D-6D83BD43B4DA}">
      <dsp:nvSpPr>
        <dsp:cNvPr id="0" name=""/>
        <dsp:cNvSpPr/>
      </dsp:nvSpPr>
      <dsp:spPr>
        <a:xfrm>
          <a:off x="0" y="1274801"/>
          <a:ext cx="6024561" cy="1154789"/>
        </a:xfrm>
        <a:prstGeom prst="roundRect">
          <a:avLst/>
        </a:prstGeom>
        <a:solidFill>
          <a:schemeClr val="accent2">
            <a:hueOff val="360755"/>
            <a:satOff val="350"/>
            <a:lumOff val="-163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100" b="0" i="0" kern="1200" baseline="0"/>
            <a:t>večjo tehnološko integracijo,</a:t>
          </a:r>
          <a:endParaRPr lang="en-US" sz="2100" kern="1200"/>
        </a:p>
      </dsp:txBody>
      <dsp:txXfrm>
        <a:off x="56372" y="1331173"/>
        <a:ext cx="5911817" cy="1042045"/>
      </dsp:txXfrm>
    </dsp:sp>
    <dsp:sp modelId="{943C7539-DF81-4D82-9958-5E9EDB8551C1}">
      <dsp:nvSpPr>
        <dsp:cNvPr id="0" name=""/>
        <dsp:cNvSpPr/>
      </dsp:nvSpPr>
      <dsp:spPr>
        <a:xfrm>
          <a:off x="0" y="2490071"/>
          <a:ext cx="6024561" cy="1154789"/>
        </a:xfrm>
        <a:prstGeom prst="roundRect">
          <a:avLst/>
        </a:prstGeom>
        <a:solidFill>
          <a:schemeClr val="accent2">
            <a:hueOff val="721510"/>
            <a:satOff val="699"/>
            <a:lumOff val="-326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100" b="0" i="0" kern="1200" baseline="0"/>
            <a:t>bolj prilagodljivo zakonodajo,</a:t>
          </a:r>
          <a:endParaRPr lang="en-US" sz="2100" kern="1200"/>
        </a:p>
      </dsp:txBody>
      <dsp:txXfrm>
        <a:off x="56372" y="2546443"/>
        <a:ext cx="5911817" cy="1042045"/>
      </dsp:txXfrm>
    </dsp:sp>
    <dsp:sp modelId="{676901C1-535C-4BAD-9670-641084936A6F}">
      <dsp:nvSpPr>
        <dsp:cNvPr id="0" name=""/>
        <dsp:cNvSpPr/>
      </dsp:nvSpPr>
      <dsp:spPr>
        <a:xfrm>
          <a:off x="0" y="3705341"/>
          <a:ext cx="6024561" cy="1154789"/>
        </a:xfrm>
        <a:prstGeom prst="roundRect">
          <a:avLst/>
        </a:prstGeom>
        <a:solidFill>
          <a:schemeClr val="accent2">
            <a:hueOff val="1082265"/>
            <a:satOff val="1049"/>
            <a:lumOff val="-49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100" b="0" i="0" kern="1200" baseline="0"/>
            <a:t>in krepitev strateškega pomena IL za evropsko gospodarstvo.</a:t>
          </a:r>
          <a:endParaRPr lang="en-US" sz="2100" kern="1200"/>
        </a:p>
      </dsp:txBody>
      <dsp:txXfrm>
        <a:off x="56372" y="3761713"/>
        <a:ext cx="5911817" cy="10420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0EBC55-5864-427B-84CF-6441AA82BD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6745" y="1205037"/>
            <a:ext cx="7744993" cy="2541336"/>
          </a:xfrm>
        </p:spPr>
        <p:txBody>
          <a:bodyPr anchor="b">
            <a:normAutofit/>
          </a:bodyPr>
          <a:lstStyle>
            <a:lvl1pPr algn="l"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B52BDB-18E0-4991-A6F2-7AD5420153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6745" y="3949332"/>
            <a:ext cx="7744993" cy="2006735"/>
          </a:xfrm>
        </p:spPr>
        <p:txBody>
          <a:bodyPr>
            <a:normAutofit/>
          </a:bodyPr>
          <a:lstStyle>
            <a:lvl1pPr marL="0" indent="0" algn="l">
              <a:buNone/>
              <a:defRPr sz="2000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F0ABC6-907E-47DE-8E40-61F2DD1B4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AB158-6097-43A1-90B6-406F93670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E077-FF20-4DD9-92B5-EE1C4D615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810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071ABCB-C306-49F0-8D5D-0B890583C1CE}"/>
              </a:ext>
            </a:extLst>
          </p:cNvPr>
          <p:cNvGrpSpPr/>
          <p:nvPr/>
        </p:nvGrpSpPr>
        <p:grpSpPr>
          <a:xfrm rot="10800000">
            <a:off x="0" y="1827078"/>
            <a:ext cx="2926300" cy="5030922"/>
            <a:chOff x="9265700" y="2026"/>
            <a:chExt cx="2926300" cy="5030922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24A67F94-2250-4B3A-8424-1BC0A0BCB3FF}"/>
                </a:ext>
              </a:extLst>
            </p:cNvPr>
            <p:cNvSpPr/>
            <p:nvPr/>
          </p:nvSpPr>
          <p:spPr>
            <a:xfrm>
              <a:off x="9326904" y="2026"/>
              <a:ext cx="2249810" cy="2294745"/>
            </a:xfrm>
            <a:custGeom>
              <a:avLst/>
              <a:gdLst>
                <a:gd name="connsiteX0" fmla="*/ 49162 w 2249810"/>
                <a:gd name="connsiteY0" fmla="*/ 0 h 2294745"/>
                <a:gd name="connsiteX1" fmla="*/ 2200648 w 2249810"/>
                <a:gd name="connsiteY1" fmla="*/ 0 h 2294745"/>
                <a:gd name="connsiteX2" fmla="*/ 2210105 w 2249810"/>
                <a:gd name="connsiteY2" fmla="*/ 23601 h 2294745"/>
                <a:gd name="connsiteX3" fmla="*/ 2249810 w 2249810"/>
                <a:gd name="connsiteY3" fmla="*/ 326934 h 2294745"/>
                <a:gd name="connsiteX4" fmla="*/ 2249810 w 2249810"/>
                <a:gd name="connsiteY4" fmla="*/ 422824 h 2294745"/>
                <a:gd name="connsiteX5" fmla="*/ 2249810 w 2249810"/>
                <a:gd name="connsiteY5" fmla="*/ 696534 h 2294745"/>
                <a:gd name="connsiteX6" fmla="*/ 2249810 w 2249810"/>
                <a:gd name="connsiteY6" fmla="*/ 848826 h 2294745"/>
                <a:gd name="connsiteX7" fmla="*/ 2249810 w 2249810"/>
                <a:gd name="connsiteY7" fmla="*/ 1058531 h 2294745"/>
                <a:gd name="connsiteX8" fmla="*/ 2249810 w 2249810"/>
                <a:gd name="connsiteY8" fmla="*/ 1218426 h 2294745"/>
                <a:gd name="connsiteX9" fmla="*/ 1955981 w 2249810"/>
                <a:gd name="connsiteY9" fmla="*/ 1845313 h 2294745"/>
                <a:gd name="connsiteX10" fmla="*/ 1225437 w 2249810"/>
                <a:gd name="connsiteY10" fmla="*/ 2208220 h 2294745"/>
                <a:gd name="connsiteX11" fmla="*/ 1123061 w 2249810"/>
                <a:gd name="connsiteY11" fmla="*/ 2294745 h 2294745"/>
                <a:gd name="connsiteX12" fmla="*/ 1024372 w 2249810"/>
                <a:gd name="connsiteY12" fmla="*/ 2208220 h 2294745"/>
                <a:gd name="connsiteX13" fmla="*/ 293828 w 2249810"/>
                <a:gd name="connsiteY13" fmla="*/ 1845313 h 2294745"/>
                <a:gd name="connsiteX14" fmla="*/ 0 w 2249810"/>
                <a:gd name="connsiteY14" fmla="*/ 1218426 h 2294745"/>
                <a:gd name="connsiteX15" fmla="*/ 0 w 2249810"/>
                <a:gd name="connsiteY15" fmla="*/ 1058531 h 2294745"/>
                <a:gd name="connsiteX16" fmla="*/ 0 w 2249810"/>
                <a:gd name="connsiteY16" fmla="*/ 848826 h 2294745"/>
                <a:gd name="connsiteX17" fmla="*/ 0 w 2249810"/>
                <a:gd name="connsiteY17" fmla="*/ 696534 h 2294745"/>
                <a:gd name="connsiteX18" fmla="*/ 0 w 2249810"/>
                <a:gd name="connsiteY18" fmla="*/ 422824 h 2294745"/>
                <a:gd name="connsiteX19" fmla="*/ 0 w 2249810"/>
                <a:gd name="connsiteY19" fmla="*/ 326934 h 2294745"/>
                <a:gd name="connsiteX20" fmla="*/ 39705 w 2249810"/>
                <a:gd name="connsiteY20" fmla="*/ 23601 h 2294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49810" h="2294745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FB942D8-95BE-4CFD-BFCC-26209EC192CE}"/>
                </a:ext>
              </a:extLst>
            </p:cNvPr>
            <p:cNvSpPr/>
            <p:nvPr/>
          </p:nvSpPr>
          <p:spPr>
            <a:xfrm>
              <a:off x="10597154" y="1907348"/>
              <a:ext cx="1594846" cy="3044131"/>
            </a:xfrm>
            <a:custGeom>
              <a:avLst/>
              <a:gdLst>
                <a:gd name="connsiteX0" fmla="*/ 1126749 w 1594846"/>
                <a:gd name="connsiteY0" fmla="*/ 0 h 3044131"/>
                <a:gd name="connsiteX1" fmla="*/ 1225438 w 1594846"/>
                <a:gd name="connsiteY1" fmla="*/ 86525 h 3044131"/>
                <a:gd name="connsiteX2" fmla="*/ 1413279 w 1594846"/>
                <a:gd name="connsiteY2" fmla="*/ 205892 h 3044131"/>
                <a:gd name="connsiteX3" fmla="*/ 1594846 w 1594846"/>
                <a:gd name="connsiteY3" fmla="*/ 289191 h 3044131"/>
                <a:gd name="connsiteX4" fmla="*/ 1594846 w 1594846"/>
                <a:gd name="connsiteY4" fmla="*/ 2754939 h 3044131"/>
                <a:gd name="connsiteX5" fmla="*/ 1413277 w 1594846"/>
                <a:gd name="connsiteY5" fmla="*/ 2838239 h 3044131"/>
                <a:gd name="connsiteX6" fmla="*/ 1225436 w 1594846"/>
                <a:gd name="connsiteY6" fmla="*/ 2957606 h 3044131"/>
                <a:gd name="connsiteX7" fmla="*/ 1123061 w 1594846"/>
                <a:gd name="connsiteY7" fmla="*/ 3044131 h 3044131"/>
                <a:gd name="connsiteX8" fmla="*/ 1024372 w 1594846"/>
                <a:gd name="connsiteY8" fmla="*/ 2957606 h 3044131"/>
                <a:gd name="connsiteX9" fmla="*/ 293828 w 1594846"/>
                <a:gd name="connsiteY9" fmla="*/ 2594699 h 3044131"/>
                <a:gd name="connsiteX10" fmla="*/ 0 w 1594846"/>
                <a:gd name="connsiteY10" fmla="*/ 1967812 h 3044131"/>
                <a:gd name="connsiteX11" fmla="*/ 0 w 1594846"/>
                <a:gd name="connsiteY11" fmla="*/ 1807917 h 3044131"/>
                <a:gd name="connsiteX12" fmla="*/ 0 w 1594846"/>
                <a:gd name="connsiteY12" fmla="*/ 1598212 h 3044131"/>
                <a:gd name="connsiteX13" fmla="*/ 0 w 1594846"/>
                <a:gd name="connsiteY13" fmla="*/ 1445920 h 3044131"/>
                <a:gd name="connsiteX14" fmla="*/ 0 w 1594846"/>
                <a:gd name="connsiteY14" fmla="*/ 1172210 h 3044131"/>
                <a:gd name="connsiteX15" fmla="*/ 0 w 1594846"/>
                <a:gd name="connsiteY15" fmla="*/ 1076320 h 3044131"/>
                <a:gd name="connsiteX16" fmla="*/ 293829 w 1594846"/>
                <a:gd name="connsiteY16" fmla="*/ 449433 h 3044131"/>
                <a:gd name="connsiteX17" fmla="*/ 1024374 w 1594846"/>
                <a:gd name="connsiteY17" fmla="*/ 86525 h 304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94846" h="3044131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9DF6499A-D398-4CBC-AA22-4277539430FC}"/>
                </a:ext>
              </a:extLst>
            </p:cNvPr>
            <p:cNvSpPr/>
            <p:nvPr/>
          </p:nvSpPr>
          <p:spPr>
            <a:xfrm>
              <a:off x="9265700" y="7622"/>
              <a:ext cx="2372219" cy="2371961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4282900 w 4447989"/>
                <a:gd name="connsiteY0" fmla="*/ 2048959 h 5795027"/>
                <a:gd name="connsiteX1" fmla="*/ 4282900 w 4447989"/>
                <a:gd name="connsiteY1" fmla="*/ 2231503 h 5795027"/>
                <a:gd name="connsiteX2" fmla="*/ 4282900 w 4447989"/>
                <a:gd name="connsiteY2" fmla="*/ 2752557 h 5795027"/>
                <a:gd name="connsiteX3" fmla="*/ 4282900 w 4447989"/>
                <a:gd name="connsiteY3" fmla="*/ 3042471 h 5795027"/>
                <a:gd name="connsiteX4" fmla="*/ 4282900 w 4447989"/>
                <a:gd name="connsiteY4" fmla="*/ 3441681 h 5795027"/>
                <a:gd name="connsiteX5" fmla="*/ 4282900 w 4447989"/>
                <a:gd name="connsiteY5" fmla="*/ 3746068 h 5795027"/>
                <a:gd name="connsiteX6" fmla="*/ 3723546 w 4447989"/>
                <a:gd name="connsiteY6" fmla="*/ 4939455 h 5795027"/>
                <a:gd name="connsiteX7" fmla="*/ 2332829 w 4447989"/>
                <a:gd name="connsiteY7" fmla="*/ 5630311 h 5795027"/>
                <a:gd name="connsiteX8" fmla="*/ 2137940 w 4447989"/>
                <a:gd name="connsiteY8" fmla="*/ 5795027 h 5795027"/>
                <a:gd name="connsiteX9" fmla="*/ 1950069 w 4447989"/>
                <a:gd name="connsiteY9" fmla="*/ 5630311 h 5795027"/>
                <a:gd name="connsiteX10" fmla="*/ 559353 w 4447989"/>
                <a:gd name="connsiteY10" fmla="*/ 4939455 h 5795027"/>
                <a:gd name="connsiteX11" fmla="*/ 0 w 4447989"/>
                <a:gd name="connsiteY11" fmla="*/ 3746068 h 5795027"/>
                <a:gd name="connsiteX12" fmla="*/ 0 w 4447989"/>
                <a:gd name="connsiteY12" fmla="*/ 3441681 h 5795027"/>
                <a:gd name="connsiteX13" fmla="*/ 0 w 4447989"/>
                <a:gd name="connsiteY13" fmla="*/ 3042471 h 5795027"/>
                <a:gd name="connsiteX14" fmla="*/ 0 w 4447989"/>
                <a:gd name="connsiteY14" fmla="*/ 2752557 h 5795027"/>
                <a:gd name="connsiteX15" fmla="*/ 0 w 4447989"/>
                <a:gd name="connsiteY15" fmla="*/ 2231503 h 5795027"/>
                <a:gd name="connsiteX16" fmla="*/ 0 w 4447989"/>
                <a:gd name="connsiteY16" fmla="*/ 2048959 h 5795027"/>
                <a:gd name="connsiteX17" fmla="*/ 559354 w 4447989"/>
                <a:gd name="connsiteY17" fmla="*/ 855573 h 5795027"/>
                <a:gd name="connsiteX18" fmla="*/ 1950071 w 4447989"/>
                <a:gd name="connsiteY18" fmla="*/ 164715 h 5795027"/>
                <a:gd name="connsiteX19" fmla="*/ 2144960 w 4447989"/>
                <a:gd name="connsiteY19" fmla="*/ 0 h 5795027"/>
                <a:gd name="connsiteX20" fmla="*/ 2332832 w 4447989"/>
                <a:gd name="connsiteY20" fmla="*/ 164715 h 5795027"/>
                <a:gd name="connsiteX21" fmla="*/ 3723546 w 4447989"/>
                <a:gd name="connsiteY21" fmla="*/ 855573 h 5795027"/>
                <a:gd name="connsiteX22" fmla="*/ 4447989 w 4447989"/>
                <a:gd name="connsiteY22" fmla="*/ 2214048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82900"/>
                <a:gd name="connsiteY0" fmla="*/ 1519558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92243"/>
                <a:gd name="connsiteY0" fmla="*/ 1519558 h 5795027"/>
                <a:gd name="connsiteX1" fmla="*/ 4282900 w 4292243"/>
                <a:gd name="connsiteY1" fmla="*/ 2231503 h 5795027"/>
                <a:gd name="connsiteX2" fmla="*/ 4282900 w 4292243"/>
                <a:gd name="connsiteY2" fmla="*/ 2752557 h 5795027"/>
                <a:gd name="connsiteX3" fmla="*/ 4282900 w 4292243"/>
                <a:gd name="connsiteY3" fmla="*/ 3042471 h 5795027"/>
                <a:gd name="connsiteX4" fmla="*/ 4282900 w 4292243"/>
                <a:gd name="connsiteY4" fmla="*/ 3441681 h 5795027"/>
                <a:gd name="connsiteX5" fmla="*/ 4282900 w 4292243"/>
                <a:gd name="connsiteY5" fmla="*/ 3746068 h 5795027"/>
                <a:gd name="connsiteX6" fmla="*/ 3723546 w 4292243"/>
                <a:gd name="connsiteY6" fmla="*/ 4939455 h 5795027"/>
                <a:gd name="connsiteX7" fmla="*/ 2332829 w 4292243"/>
                <a:gd name="connsiteY7" fmla="*/ 5630311 h 5795027"/>
                <a:gd name="connsiteX8" fmla="*/ 2137940 w 4292243"/>
                <a:gd name="connsiteY8" fmla="*/ 5795027 h 5795027"/>
                <a:gd name="connsiteX9" fmla="*/ 1950069 w 4292243"/>
                <a:gd name="connsiteY9" fmla="*/ 5630311 h 5795027"/>
                <a:gd name="connsiteX10" fmla="*/ 559353 w 4292243"/>
                <a:gd name="connsiteY10" fmla="*/ 4939455 h 5795027"/>
                <a:gd name="connsiteX11" fmla="*/ 0 w 4292243"/>
                <a:gd name="connsiteY11" fmla="*/ 3746068 h 5795027"/>
                <a:gd name="connsiteX12" fmla="*/ 0 w 4292243"/>
                <a:gd name="connsiteY12" fmla="*/ 3441681 h 5795027"/>
                <a:gd name="connsiteX13" fmla="*/ 0 w 4292243"/>
                <a:gd name="connsiteY13" fmla="*/ 3042471 h 5795027"/>
                <a:gd name="connsiteX14" fmla="*/ 0 w 4292243"/>
                <a:gd name="connsiteY14" fmla="*/ 2752557 h 5795027"/>
                <a:gd name="connsiteX15" fmla="*/ 0 w 4292243"/>
                <a:gd name="connsiteY15" fmla="*/ 2231503 h 5795027"/>
                <a:gd name="connsiteX16" fmla="*/ 0 w 4292243"/>
                <a:gd name="connsiteY16" fmla="*/ 2048959 h 5795027"/>
                <a:gd name="connsiteX17" fmla="*/ 559354 w 4292243"/>
                <a:gd name="connsiteY17" fmla="*/ 855573 h 5795027"/>
                <a:gd name="connsiteX18" fmla="*/ 1950071 w 4292243"/>
                <a:gd name="connsiteY18" fmla="*/ 164715 h 5795027"/>
                <a:gd name="connsiteX19" fmla="*/ 2144960 w 4292243"/>
                <a:gd name="connsiteY19" fmla="*/ 0 h 5795027"/>
                <a:gd name="connsiteX20" fmla="*/ 2332832 w 4292243"/>
                <a:gd name="connsiteY20" fmla="*/ 164715 h 5795027"/>
                <a:gd name="connsiteX21" fmla="*/ 3723546 w 4292243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2144960 w 4282900"/>
                <a:gd name="connsiteY18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64279 w 4282900"/>
                <a:gd name="connsiteY17" fmla="*/ 1516418 h 5795027"/>
                <a:gd name="connsiteX18" fmla="*/ 559354 w 4282900"/>
                <a:gd name="connsiteY18" fmla="*/ 855573 h 5795027"/>
                <a:gd name="connsiteX19" fmla="*/ 2144960 w 4282900"/>
                <a:gd name="connsiteY19" fmla="*/ 0 h 5795027"/>
                <a:gd name="connsiteX0" fmla="*/ 4213242 w 4282900"/>
                <a:gd name="connsiteY0" fmla="*/ 657020 h 4939454"/>
                <a:gd name="connsiteX1" fmla="*/ 4282900 w 4282900"/>
                <a:gd name="connsiteY1" fmla="*/ 1375930 h 4939454"/>
                <a:gd name="connsiteX2" fmla="*/ 4282900 w 4282900"/>
                <a:gd name="connsiteY2" fmla="*/ 1896984 h 4939454"/>
                <a:gd name="connsiteX3" fmla="*/ 4282900 w 4282900"/>
                <a:gd name="connsiteY3" fmla="*/ 2186898 h 4939454"/>
                <a:gd name="connsiteX4" fmla="*/ 4282900 w 4282900"/>
                <a:gd name="connsiteY4" fmla="*/ 2586108 h 4939454"/>
                <a:gd name="connsiteX5" fmla="*/ 4282900 w 4282900"/>
                <a:gd name="connsiteY5" fmla="*/ 2890495 h 4939454"/>
                <a:gd name="connsiteX6" fmla="*/ 3723546 w 4282900"/>
                <a:gd name="connsiteY6" fmla="*/ 4083882 h 4939454"/>
                <a:gd name="connsiteX7" fmla="*/ 2332829 w 4282900"/>
                <a:gd name="connsiteY7" fmla="*/ 4774738 h 4939454"/>
                <a:gd name="connsiteX8" fmla="*/ 2137940 w 4282900"/>
                <a:gd name="connsiteY8" fmla="*/ 4939454 h 4939454"/>
                <a:gd name="connsiteX9" fmla="*/ 1950069 w 4282900"/>
                <a:gd name="connsiteY9" fmla="*/ 4774738 h 4939454"/>
                <a:gd name="connsiteX10" fmla="*/ 559353 w 4282900"/>
                <a:gd name="connsiteY10" fmla="*/ 4083882 h 4939454"/>
                <a:gd name="connsiteX11" fmla="*/ 0 w 4282900"/>
                <a:gd name="connsiteY11" fmla="*/ 2890495 h 4939454"/>
                <a:gd name="connsiteX12" fmla="*/ 0 w 4282900"/>
                <a:gd name="connsiteY12" fmla="*/ 2586108 h 4939454"/>
                <a:gd name="connsiteX13" fmla="*/ 0 w 4282900"/>
                <a:gd name="connsiteY13" fmla="*/ 2186898 h 4939454"/>
                <a:gd name="connsiteX14" fmla="*/ 0 w 4282900"/>
                <a:gd name="connsiteY14" fmla="*/ 1896984 h 4939454"/>
                <a:gd name="connsiteX15" fmla="*/ 0 w 4282900"/>
                <a:gd name="connsiteY15" fmla="*/ 1375930 h 4939454"/>
                <a:gd name="connsiteX16" fmla="*/ 0 w 4282900"/>
                <a:gd name="connsiteY16" fmla="*/ 1193386 h 4939454"/>
                <a:gd name="connsiteX17" fmla="*/ 64279 w 4282900"/>
                <a:gd name="connsiteY17" fmla="*/ 660845 h 4939454"/>
                <a:gd name="connsiteX18" fmla="*/ 559354 w 4282900"/>
                <a:gd name="connsiteY18" fmla="*/ 0 h 493945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82900" h="4282434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0D91493C-6480-4A3F-8836-1727CBA3C849}"/>
                </a:ext>
              </a:extLst>
            </p:cNvPr>
            <p:cNvSpPr/>
            <p:nvPr/>
          </p:nvSpPr>
          <p:spPr>
            <a:xfrm>
              <a:off x="10536649" y="1823190"/>
              <a:ext cx="1654608" cy="3209758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2976290 w 4282900"/>
                <a:gd name="connsiteY2" fmla="*/ 524033 h 5795027"/>
                <a:gd name="connsiteX3" fmla="*/ 3723546 w 4282900"/>
                <a:gd name="connsiteY3" fmla="*/ 855573 h 5795027"/>
                <a:gd name="connsiteX4" fmla="*/ 4282900 w 4282900"/>
                <a:gd name="connsiteY4" fmla="*/ 2048959 h 5795027"/>
                <a:gd name="connsiteX5" fmla="*/ 4282900 w 4282900"/>
                <a:gd name="connsiteY5" fmla="*/ 2231503 h 5795027"/>
                <a:gd name="connsiteX6" fmla="*/ 4282900 w 4282900"/>
                <a:gd name="connsiteY6" fmla="*/ 2752557 h 5795027"/>
                <a:gd name="connsiteX7" fmla="*/ 4282900 w 4282900"/>
                <a:gd name="connsiteY7" fmla="*/ 3042471 h 5795027"/>
                <a:gd name="connsiteX8" fmla="*/ 4282900 w 4282900"/>
                <a:gd name="connsiteY8" fmla="*/ 3441681 h 5795027"/>
                <a:gd name="connsiteX9" fmla="*/ 4282900 w 4282900"/>
                <a:gd name="connsiteY9" fmla="*/ 3746068 h 5795027"/>
                <a:gd name="connsiteX10" fmla="*/ 3723546 w 4282900"/>
                <a:gd name="connsiteY10" fmla="*/ 4939455 h 5795027"/>
                <a:gd name="connsiteX11" fmla="*/ 2332829 w 4282900"/>
                <a:gd name="connsiteY11" fmla="*/ 5630311 h 5795027"/>
                <a:gd name="connsiteX12" fmla="*/ 2137940 w 4282900"/>
                <a:gd name="connsiteY12" fmla="*/ 5795027 h 5795027"/>
                <a:gd name="connsiteX13" fmla="*/ 1950069 w 4282900"/>
                <a:gd name="connsiteY13" fmla="*/ 5630311 h 5795027"/>
                <a:gd name="connsiteX14" fmla="*/ 559353 w 4282900"/>
                <a:gd name="connsiteY14" fmla="*/ 4939455 h 5795027"/>
                <a:gd name="connsiteX15" fmla="*/ 0 w 4282900"/>
                <a:gd name="connsiteY15" fmla="*/ 3746068 h 5795027"/>
                <a:gd name="connsiteX16" fmla="*/ 0 w 4282900"/>
                <a:gd name="connsiteY16" fmla="*/ 3441681 h 5795027"/>
                <a:gd name="connsiteX17" fmla="*/ 0 w 4282900"/>
                <a:gd name="connsiteY17" fmla="*/ 3042471 h 5795027"/>
                <a:gd name="connsiteX18" fmla="*/ 0 w 4282900"/>
                <a:gd name="connsiteY18" fmla="*/ 2752557 h 5795027"/>
                <a:gd name="connsiteX19" fmla="*/ 0 w 4282900"/>
                <a:gd name="connsiteY19" fmla="*/ 2231503 h 5795027"/>
                <a:gd name="connsiteX20" fmla="*/ 0 w 4282900"/>
                <a:gd name="connsiteY20" fmla="*/ 2048959 h 5795027"/>
                <a:gd name="connsiteX21" fmla="*/ 559354 w 4282900"/>
                <a:gd name="connsiteY21" fmla="*/ 855573 h 5795027"/>
                <a:gd name="connsiteX22" fmla="*/ 1950071 w 4282900"/>
                <a:gd name="connsiteY22" fmla="*/ 164715 h 5795027"/>
                <a:gd name="connsiteX23" fmla="*/ 2144960 w 4282900"/>
                <a:gd name="connsiteY23" fmla="*/ 0 h 5795027"/>
                <a:gd name="connsiteX0" fmla="*/ 3723546 w 4282900"/>
                <a:gd name="connsiteY0" fmla="*/ 855573 h 5795027"/>
                <a:gd name="connsiteX1" fmla="*/ 4282900 w 4282900"/>
                <a:gd name="connsiteY1" fmla="*/ 2048959 h 5795027"/>
                <a:gd name="connsiteX2" fmla="*/ 4282900 w 4282900"/>
                <a:gd name="connsiteY2" fmla="*/ 2231503 h 5795027"/>
                <a:gd name="connsiteX3" fmla="*/ 4282900 w 4282900"/>
                <a:gd name="connsiteY3" fmla="*/ 2752557 h 5795027"/>
                <a:gd name="connsiteX4" fmla="*/ 4282900 w 4282900"/>
                <a:gd name="connsiteY4" fmla="*/ 3042471 h 5795027"/>
                <a:gd name="connsiteX5" fmla="*/ 4282900 w 4282900"/>
                <a:gd name="connsiteY5" fmla="*/ 3441681 h 5795027"/>
                <a:gd name="connsiteX6" fmla="*/ 4282900 w 4282900"/>
                <a:gd name="connsiteY6" fmla="*/ 3746068 h 5795027"/>
                <a:gd name="connsiteX7" fmla="*/ 3723546 w 4282900"/>
                <a:gd name="connsiteY7" fmla="*/ 4939455 h 5795027"/>
                <a:gd name="connsiteX8" fmla="*/ 2332829 w 4282900"/>
                <a:gd name="connsiteY8" fmla="*/ 5630311 h 5795027"/>
                <a:gd name="connsiteX9" fmla="*/ 2137940 w 4282900"/>
                <a:gd name="connsiteY9" fmla="*/ 5795027 h 5795027"/>
                <a:gd name="connsiteX10" fmla="*/ 1950069 w 4282900"/>
                <a:gd name="connsiteY10" fmla="*/ 5630311 h 5795027"/>
                <a:gd name="connsiteX11" fmla="*/ 559353 w 4282900"/>
                <a:gd name="connsiteY11" fmla="*/ 4939455 h 5795027"/>
                <a:gd name="connsiteX12" fmla="*/ 0 w 4282900"/>
                <a:gd name="connsiteY12" fmla="*/ 3746068 h 5795027"/>
                <a:gd name="connsiteX13" fmla="*/ 0 w 4282900"/>
                <a:gd name="connsiteY13" fmla="*/ 3441681 h 5795027"/>
                <a:gd name="connsiteX14" fmla="*/ 0 w 4282900"/>
                <a:gd name="connsiteY14" fmla="*/ 3042471 h 5795027"/>
                <a:gd name="connsiteX15" fmla="*/ 0 w 4282900"/>
                <a:gd name="connsiteY15" fmla="*/ 2752557 h 5795027"/>
                <a:gd name="connsiteX16" fmla="*/ 0 w 4282900"/>
                <a:gd name="connsiteY16" fmla="*/ 2231503 h 5795027"/>
                <a:gd name="connsiteX17" fmla="*/ 0 w 4282900"/>
                <a:gd name="connsiteY17" fmla="*/ 2048959 h 5795027"/>
                <a:gd name="connsiteX18" fmla="*/ 559354 w 4282900"/>
                <a:gd name="connsiteY18" fmla="*/ 855573 h 5795027"/>
                <a:gd name="connsiteX19" fmla="*/ 1950071 w 4282900"/>
                <a:gd name="connsiteY19" fmla="*/ 164715 h 5795027"/>
                <a:gd name="connsiteX20" fmla="*/ 2144960 w 4282900"/>
                <a:gd name="connsiteY20" fmla="*/ 0 h 5795027"/>
                <a:gd name="connsiteX21" fmla="*/ 2332832 w 4282900"/>
                <a:gd name="connsiteY21" fmla="*/ 164715 h 5795027"/>
                <a:gd name="connsiteX22" fmla="*/ 2976290 w 4282900"/>
                <a:gd name="connsiteY22" fmla="*/ 524033 h 5795027"/>
                <a:gd name="connsiteX23" fmla="*/ 3888635 w 4282900"/>
                <a:gd name="connsiteY23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22" fmla="*/ 3888635 w 4282900"/>
                <a:gd name="connsiteY22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0" fmla="*/ 4282900 w 4282900"/>
                <a:gd name="connsiteY0" fmla="*/ 2231503 h 5795027"/>
                <a:gd name="connsiteX1" fmla="*/ 4282900 w 4282900"/>
                <a:gd name="connsiteY1" fmla="*/ 2752557 h 5795027"/>
                <a:gd name="connsiteX2" fmla="*/ 4282900 w 4282900"/>
                <a:gd name="connsiteY2" fmla="*/ 3042471 h 5795027"/>
                <a:gd name="connsiteX3" fmla="*/ 4282900 w 4282900"/>
                <a:gd name="connsiteY3" fmla="*/ 3441681 h 5795027"/>
                <a:gd name="connsiteX4" fmla="*/ 4282900 w 4282900"/>
                <a:gd name="connsiteY4" fmla="*/ 3746068 h 5795027"/>
                <a:gd name="connsiteX5" fmla="*/ 3723546 w 4282900"/>
                <a:gd name="connsiteY5" fmla="*/ 4939455 h 5795027"/>
                <a:gd name="connsiteX6" fmla="*/ 2332829 w 4282900"/>
                <a:gd name="connsiteY6" fmla="*/ 5630311 h 5795027"/>
                <a:gd name="connsiteX7" fmla="*/ 2137940 w 4282900"/>
                <a:gd name="connsiteY7" fmla="*/ 5795027 h 5795027"/>
                <a:gd name="connsiteX8" fmla="*/ 1950069 w 4282900"/>
                <a:gd name="connsiteY8" fmla="*/ 5630311 h 5795027"/>
                <a:gd name="connsiteX9" fmla="*/ 559353 w 4282900"/>
                <a:gd name="connsiteY9" fmla="*/ 4939455 h 5795027"/>
                <a:gd name="connsiteX10" fmla="*/ 0 w 4282900"/>
                <a:gd name="connsiteY10" fmla="*/ 3746068 h 5795027"/>
                <a:gd name="connsiteX11" fmla="*/ 0 w 4282900"/>
                <a:gd name="connsiteY11" fmla="*/ 3441681 h 5795027"/>
                <a:gd name="connsiteX12" fmla="*/ 0 w 4282900"/>
                <a:gd name="connsiteY12" fmla="*/ 3042471 h 5795027"/>
                <a:gd name="connsiteX13" fmla="*/ 0 w 4282900"/>
                <a:gd name="connsiteY13" fmla="*/ 2752557 h 5795027"/>
                <a:gd name="connsiteX14" fmla="*/ 0 w 4282900"/>
                <a:gd name="connsiteY14" fmla="*/ 2231503 h 5795027"/>
                <a:gd name="connsiteX15" fmla="*/ 0 w 4282900"/>
                <a:gd name="connsiteY15" fmla="*/ 2048959 h 5795027"/>
                <a:gd name="connsiteX16" fmla="*/ 559354 w 4282900"/>
                <a:gd name="connsiteY16" fmla="*/ 855573 h 5795027"/>
                <a:gd name="connsiteX17" fmla="*/ 1950071 w 4282900"/>
                <a:gd name="connsiteY17" fmla="*/ 164715 h 5795027"/>
                <a:gd name="connsiteX18" fmla="*/ 2144960 w 4282900"/>
                <a:gd name="connsiteY18" fmla="*/ 0 h 5795027"/>
                <a:gd name="connsiteX19" fmla="*/ 2332832 w 4282900"/>
                <a:gd name="connsiteY19" fmla="*/ 164715 h 5795027"/>
                <a:gd name="connsiteX20" fmla="*/ 2976290 w 4282900"/>
                <a:gd name="connsiteY20" fmla="*/ 524033 h 5795027"/>
                <a:gd name="connsiteX0" fmla="*/ 4282900 w 4282900"/>
                <a:gd name="connsiteY0" fmla="*/ 2752557 h 5795027"/>
                <a:gd name="connsiteX1" fmla="*/ 4282900 w 4282900"/>
                <a:gd name="connsiteY1" fmla="*/ 3042471 h 5795027"/>
                <a:gd name="connsiteX2" fmla="*/ 4282900 w 4282900"/>
                <a:gd name="connsiteY2" fmla="*/ 3441681 h 5795027"/>
                <a:gd name="connsiteX3" fmla="*/ 4282900 w 4282900"/>
                <a:gd name="connsiteY3" fmla="*/ 3746068 h 5795027"/>
                <a:gd name="connsiteX4" fmla="*/ 3723546 w 4282900"/>
                <a:gd name="connsiteY4" fmla="*/ 4939455 h 5795027"/>
                <a:gd name="connsiteX5" fmla="*/ 2332829 w 4282900"/>
                <a:gd name="connsiteY5" fmla="*/ 5630311 h 5795027"/>
                <a:gd name="connsiteX6" fmla="*/ 2137940 w 4282900"/>
                <a:gd name="connsiteY6" fmla="*/ 5795027 h 5795027"/>
                <a:gd name="connsiteX7" fmla="*/ 1950069 w 4282900"/>
                <a:gd name="connsiteY7" fmla="*/ 5630311 h 5795027"/>
                <a:gd name="connsiteX8" fmla="*/ 559353 w 4282900"/>
                <a:gd name="connsiteY8" fmla="*/ 4939455 h 5795027"/>
                <a:gd name="connsiteX9" fmla="*/ 0 w 4282900"/>
                <a:gd name="connsiteY9" fmla="*/ 3746068 h 5795027"/>
                <a:gd name="connsiteX10" fmla="*/ 0 w 4282900"/>
                <a:gd name="connsiteY10" fmla="*/ 3441681 h 5795027"/>
                <a:gd name="connsiteX11" fmla="*/ 0 w 4282900"/>
                <a:gd name="connsiteY11" fmla="*/ 3042471 h 5795027"/>
                <a:gd name="connsiteX12" fmla="*/ 0 w 4282900"/>
                <a:gd name="connsiteY12" fmla="*/ 2752557 h 5795027"/>
                <a:gd name="connsiteX13" fmla="*/ 0 w 4282900"/>
                <a:gd name="connsiteY13" fmla="*/ 2231503 h 5795027"/>
                <a:gd name="connsiteX14" fmla="*/ 0 w 4282900"/>
                <a:gd name="connsiteY14" fmla="*/ 2048959 h 5795027"/>
                <a:gd name="connsiteX15" fmla="*/ 559354 w 4282900"/>
                <a:gd name="connsiteY15" fmla="*/ 855573 h 5795027"/>
                <a:gd name="connsiteX16" fmla="*/ 1950071 w 4282900"/>
                <a:gd name="connsiteY16" fmla="*/ 164715 h 5795027"/>
                <a:gd name="connsiteX17" fmla="*/ 2144960 w 4282900"/>
                <a:gd name="connsiteY17" fmla="*/ 0 h 5795027"/>
                <a:gd name="connsiteX18" fmla="*/ 2332832 w 4282900"/>
                <a:gd name="connsiteY18" fmla="*/ 164715 h 5795027"/>
                <a:gd name="connsiteX19" fmla="*/ 2976290 w 4282900"/>
                <a:gd name="connsiteY19" fmla="*/ 524033 h 5795027"/>
                <a:gd name="connsiteX0" fmla="*/ 4282900 w 4282900"/>
                <a:gd name="connsiteY0" fmla="*/ 3042471 h 5795027"/>
                <a:gd name="connsiteX1" fmla="*/ 4282900 w 4282900"/>
                <a:gd name="connsiteY1" fmla="*/ 3441681 h 5795027"/>
                <a:gd name="connsiteX2" fmla="*/ 4282900 w 4282900"/>
                <a:gd name="connsiteY2" fmla="*/ 3746068 h 5795027"/>
                <a:gd name="connsiteX3" fmla="*/ 3723546 w 4282900"/>
                <a:gd name="connsiteY3" fmla="*/ 4939455 h 5795027"/>
                <a:gd name="connsiteX4" fmla="*/ 2332829 w 4282900"/>
                <a:gd name="connsiteY4" fmla="*/ 5630311 h 5795027"/>
                <a:gd name="connsiteX5" fmla="*/ 2137940 w 4282900"/>
                <a:gd name="connsiteY5" fmla="*/ 5795027 h 5795027"/>
                <a:gd name="connsiteX6" fmla="*/ 1950069 w 4282900"/>
                <a:gd name="connsiteY6" fmla="*/ 5630311 h 5795027"/>
                <a:gd name="connsiteX7" fmla="*/ 559353 w 4282900"/>
                <a:gd name="connsiteY7" fmla="*/ 4939455 h 5795027"/>
                <a:gd name="connsiteX8" fmla="*/ 0 w 4282900"/>
                <a:gd name="connsiteY8" fmla="*/ 3746068 h 5795027"/>
                <a:gd name="connsiteX9" fmla="*/ 0 w 4282900"/>
                <a:gd name="connsiteY9" fmla="*/ 3441681 h 5795027"/>
                <a:gd name="connsiteX10" fmla="*/ 0 w 4282900"/>
                <a:gd name="connsiteY10" fmla="*/ 3042471 h 5795027"/>
                <a:gd name="connsiteX11" fmla="*/ 0 w 4282900"/>
                <a:gd name="connsiteY11" fmla="*/ 2752557 h 5795027"/>
                <a:gd name="connsiteX12" fmla="*/ 0 w 4282900"/>
                <a:gd name="connsiteY12" fmla="*/ 2231503 h 5795027"/>
                <a:gd name="connsiteX13" fmla="*/ 0 w 4282900"/>
                <a:gd name="connsiteY13" fmla="*/ 2048959 h 5795027"/>
                <a:gd name="connsiteX14" fmla="*/ 559354 w 4282900"/>
                <a:gd name="connsiteY14" fmla="*/ 855573 h 5795027"/>
                <a:gd name="connsiteX15" fmla="*/ 1950071 w 4282900"/>
                <a:gd name="connsiteY15" fmla="*/ 164715 h 5795027"/>
                <a:gd name="connsiteX16" fmla="*/ 2144960 w 4282900"/>
                <a:gd name="connsiteY16" fmla="*/ 0 h 5795027"/>
                <a:gd name="connsiteX17" fmla="*/ 2332832 w 4282900"/>
                <a:gd name="connsiteY17" fmla="*/ 164715 h 5795027"/>
                <a:gd name="connsiteX18" fmla="*/ 2976290 w 4282900"/>
                <a:gd name="connsiteY18" fmla="*/ 524033 h 5795027"/>
                <a:gd name="connsiteX0" fmla="*/ 4282900 w 4282900"/>
                <a:gd name="connsiteY0" fmla="*/ 3441681 h 5795027"/>
                <a:gd name="connsiteX1" fmla="*/ 4282900 w 4282900"/>
                <a:gd name="connsiteY1" fmla="*/ 3746068 h 5795027"/>
                <a:gd name="connsiteX2" fmla="*/ 3723546 w 4282900"/>
                <a:gd name="connsiteY2" fmla="*/ 4939455 h 5795027"/>
                <a:gd name="connsiteX3" fmla="*/ 2332829 w 4282900"/>
                <a:gd name="connsiteY3" fmla="*/ 5630311 h 5795027"/>
                <a:gd name="connsiteX4" fmla="*/ 2137940 w 4282900"/>
                <a:gd name="connsiteY4" fmla="*/ 5795027 h 5795027"/>
                <a:gd name="connsiteX5" fmla="*/ 1950069 w 4282900"/>
                <a:gd name="connsiteY5" fmla="*/ 5630311 h 5795027"/>
                <a:gd name="connsiteX6" fmla="*/ 559353 w 4282900"/>
                <a:gd name="connsiteY6" fmla="*/ 4939455 h 5795027"/>
                <a:gd name="connsiteX7" fmla="*/ 0 w 4282900"/>
                <a:gd name="connsiteY7" fmla="*/ 3746068 h 5795027"/>
                <a:gd name="connsiteX8" fmla="*/ 0 w 4282900"/>
                <a:gd name="connsiteY8" fmla="*/ 3441681 h 5795027"/>
                <a:gd name="connsiteX9" fmla="*/ 0 w 4282900"/>
                <a:gd name="connsiteY9" fmla="*/ 3042471 h 5795027"/>
                <a:gd name="connsiteX10" fmla="*/ 0 w 4282900"/>
                <a:gd name="connsiteY10" fmla="*/ 2752557 h 5795027"/>
                <a:gd name="connsiteX11" fmla="*/ 0 w 4282900"/>
                <a:gd name="connsiteY11" fmla="*/ 2231503 h 5795027"/>
                <a:gd name="connsiteX12" fmla="*/ 0 w 4282900"/>
                <a:gd name="connsiteY12" fmla="*/ 2048959 h 5795027"/>
                <a:gd name="connsiteX13" fmla="*/ 559354 w 4282900"/>
                <a:gd name="connsiteY13" fmla="*/ 855573 h 5795027"/>
                <a:gd name="connsiteX14" fmla="*/ 1950071 w 4282900"/>
                <a:gd name="connsiteY14" fmla="*/ 164715 h 5795027"/>
                <a:gd name="connsiteX15" fmla="*/ 2144960 w 4282900"/>
                <a:gd name="connsiteY15" fmla="*/ 0 h 5795027"/>
                <a:gd name="connsiteX16" fmla="*/ 2332832 w 4282900"/>
                <a:gd name="connsiteY16" fmla="*/ 164715 h 5795027"/>
                <a:gd name="connsiteX17" fmla="*/ 2976290 w 4282900"/>
                <a:gd name="connsiteY17" fmla="*/ 524033 h 5795027"/>
                <a:gd name="connsiteX0" fmla="*/ 4282900 w 4282900"/>
                <a:gd name="connsiteY0" fmla="*/ 3441681 h 5795027"/>
                <a:gd name="connsiteX1" fmla="*/ 3723546 w 4282900"/>
                <a:gd name="connsiteY1" fmla="*/ 4939455 h 5795027"/>
                <a:gd name="connsiteX2" fmla="*/ 2332829 w 4282900"/>
                <a:gd name="connsiteY2" fmla="*/ 5630311 h 5795027"/>
                <a:gd name="connsiteX3" fmla="*/ 2137940 w 4282900"/>
                <a:gd name="connsiteY3" fmla="*/ 5795027 h 5795027"/>
                <a:gd name="connsiteX4" fmla="*/ 1950069 w 4282900"/>
                <a:gd name="connsiteY4" fmla="*/ 5630311 h 5795027"/>
                <a:gd name="connsiteX5" fmla="*/ 559353 w 4282900"/>
                <a:gd name="connsiteY5" fmla="*/ 4939455 h 5795027"/>
                <a:gd name="connsiteX6" fmla="*/ 0 w 4282900"/>
                <a:gd name="connsiteY6" fmla="*/ 3746068 h 5795027"/>
                <a:gd name="connsiteX7" fmla="*/ 0 w 4282900"/>
                <a:gd name="connsiteY7" fmla="*/ 3441681 h 5795027"/>
                <a:gd name="connsiteX8" fmla="*/ 0 w 4282900"/>
                <a:gd name="connsiteY8" fmla="*/ 3042471 h 5795027"/>
                <a:gd name="connsiteX9" fmla="*/ 0 w 4282900"/>
                <a:gd name="connsiteY9" fmla="*/ 2752557 h 5795027"/>
                <a:gd name="connsiteX10" fmla="*/ 0 w 4282900"/>
                <a:gd name="connsiteY10" fmla="*/ 2231503 h 5795027"/>
                <a:gd name="connsiteX11" fmla="*/ 0 w 4282900"/>
                <a:gd name="connsiteY11" fmla="*/ 2048959 h 5795027"/>
                <a:gd name="connsiteX12" fmla="*/ 559354 w 4282900"/>
                <a:gd name="connsiteY12" fmla="*/ 855573 h 5795027"/>
                <a:gd name="connsiteX13" fmla="*/ 1950071 w 4282900"/>
                <a:gd name="connsiteY13" fmla="*/ 164715 h 5795027"/>
                <a:gd name="connsiteX14" fmla="*/ 2144960 w 4282900"/>
                <a:gd name="connsiteY14" fmla="*/ 0 h 5795027"/>
                <a:gd name="connsiteX15" fmla="*/ 2332832 w 4282900"/>
                <a:gd name="connsiteY15" fmla="*/ 164715 h 5795027"/>
                <a:gd name="connsiteX16" fmla="*/ 2976290 w 4282900"/>
                <a:gd name="connsiteY16" fmla="*/ 524033 h 5795027"/>
                <a:gd name="connsiteX0" fmla="*/ 3723546 w 3723546"/>
                <a:gd name="connsiteY0" fmla="*/ 4939455 h 5795027"/>
                <a:gd name="connsiteX1" fmla="*/ 2332829 w 3723546"/>
                <a:gd name="connsiteY1" fmla="*/ 5630311 h 5795027"/>
                <a:gd name="connsiteX2" fmla="*/ 2137940 w 3723546"/>
                <a:gd name="connsiteY2" fmla="*/ 5795027 h 5795027"/>
                <a:gd name="connsiteX3" fmla="*/ 1950069 w 3723546"/>
                <a:gd name="connsiteY3" fmla="*/ 5630311 h 5795027"/>
                <a:gd name="connsiteX4" fmla="*/ 559353 w 3723546"/>
                <a:gd name="connsiteY4" fmla="*/ 4939455 h 5795027"/>
                <a:gd name="connsiteX5" fmla="*/ 0 w 3723546"/>
                <a:gd name="connsiteY5" fmla="*/ 3746068 h 5795027"/>
                <a:gd name="connsiteX6" fmla="*/ 0 w 3723546"/>
                <a:gd name="connsiteY6" fmla="*/ 3441681 h 5795027"/>
                <a:gd name="connsiteX7" fmla="*/ 0 w 3723546"/>
                <a:gd name="connsiteY7" fmla="*/ 3042471 h 5795027"/>
                <a:gd name="connsiteX8" fmla="*/ 0 w 3723546"/>
                <a:gd name="connsiteY8" fmla="*/ 2752557 h 5795027"/>
                <a:gd name="connsiteX9" fmla="*/ 0 w 3723546"/>
                <a:gd name="connsiteY9" fmla="*/ 2231503 h 5795027"/>
                <a:gd name="connsiteX10" fmla="*/ 0 w 3723546"/>
                <a:gd name="connsiteY10" fmla="*/ 2048959 h 5795027"/>
                <a:gd name="connsiteX11" fmla="*/ 559354 w 3723546"/>
                <a:gd name="connsiteY11" fmla="*/ 855573 h 5795027"/>
                <a:gd name="connsiteX12" fmla="*/ 1950071 w 3723546"/>
                <a:gd name="connsiteY12" fmla="*/ 164715 h 5795027"/>
                <a:gd name="connsiteX13" fmla="*/ 2144960 w 3723546"/>
                <a:gd name="connsiteY13" fmla="*/ 0 h 5795027"/>
                <a:gd name="connsiteX14" fmla="*/ 2332832 w 3723546"/>
                <a:gd name="connsiteY14" fmla="*/ 164715 h 5795027"/>
                <a:gd name="connsiteX15" fmla="*/ 2976290 w 3723546"/>
                <a:gd name="connsiteY15" fmla="*/ 524033 h 5795027"/>
                <a:gd name="connsiteX0" fmla="*/ 3723546 w 3723546"/>
                <a:gd name="connsiteY0" fmla="*/ 4939455 h 5795027"/>
                <a:gd name="connsiteX1" fmla="*/ 2989878 w 3723546"/>
                <a:gd name="connsiteY1" fmla="*/ 5266109 h 5795027"/>
                <a:gd name="connsiteX2" fmla="*/ 2332829 w 3723546"/>
                <a:gd name="connsiteY2" fmla="*/ 5630311 h 5795027"/>
                <a:gd name="connsiteX3" fmla="*/ 2137940 w 3723546"/>
                <a:gd name="connsiteY3" fmla="*/ 5795027 h 5795027"/>
                <a:gd name="connsiteX4" fmla="*/ 1950069 w 3723546"/>
                <a:gd name="connsiteY4" fmla="*/ 5630311 h 5795027"/>
                <a:gd name="connsiteX5" fmla="*/ 559353 w 3723546"/>
                <a:gd name="connsiteY5" fmla="*/ 4939455 h 5795027"/>
                <a:gd name="connsiteX6" fmla="*/ 0 w 3723546"/>
                <a:gd name="connsiteY6" fmla="*/ 3746068 h 5795027"/>
                <a:gd name="connsiteX7" fmla="*/ 0 w 3723546"/>
                <a:gd name="connsiteY7" fmla="*/ 3441681 h 5795027"/>
                <a:gd name="connsiteX8" fmla="*/ 0 w 3723546"/>
                <a:gd name="connsiteY8" fmla="*/ 3042471 h 5795027"/>
                <a:gd name="connsiteX9" fmla="*/ 0 w 3723546"/>
                <a:gd name="connsiteY9" fmla="*/ 2752557 h 5795027"/>
                <a:gd name="connsiteX10" fmla="*/ 0 w 3723546"/>
                <a:gd name="connsiteY10" fmla="*/ 2231503 h 5795027"/>
                <a:gd name="connsiteX11" fmla="*/ 0 w 3723546"/>
                <a:gd name="connsiteY11" fmla="*/ 2048959 h 5795027"/>
                <a:gd name="connsiteX12" fmla="*/ 559354 w 3723546"/>
                <a:gd name="connsiteY12" fmla="*/ 855573 h 5795027"/>
                <a:gd name="connsiteX13" fmla="*/ 1950071 w 3723546"/>
                <a:gd name="connsiteY13" fmla="*/ 164715 h 5795027"/>
                <a:gd name="connsiteX14" fmla="*/ 2144960 w 3723546"/>
                <a:gd name="connsiteY14" fmla="*/ 0 h 5795027"/>
                <a:gd name="connsiteX15" fmla="*/ 2332832 w 3723546"/>
                <a:gd name="connsiteY15" fmla="*/ 164715 h 5795027"/>
                <a:gd name="connsiteX16" fmla="*/ 2976290 w 3723546"/>
                <a:gd name="connsiteY16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87296"/>
                <a:gd name="connsiteY0" fmla="*/ 5266109 h 5795027"/>
                <a:gd name="connsiteX1" fmla="*/ 2332829 w 2987296"/>
                <a:gd name="connsiteY1" fmla="*/ 5630311 h 5795027"/>
                <a:gd name="connsiteX2" fmla="*/ 2137940 w 2987296"/>
                <a:gd name="connsiteY2" fmla="*/ 5795027 h 5795027"/>
                <a:gd name="connsiteX3" fmla="*/ 1950069 w 2987296"/>
                <a:gd name="connsiteY3" fmla="*/ 5630311 h 5795027"/>
                <a:gd name="connsiteX4" fmla="*/ 559353 w 2987296"/>
                <a:gd name="connsiteY4" fmla="*/ 4939455 h 5795027"/>
                <a:gd name="connsiteX5" fmla="*/ 0 w 2987296"/>
                <a:gd name="connsiteY5" fmla="*/ 3746068 h 5795027"/>
                <a:gd name="connsiteX6" fmla="*/ 0 w 2987296"/>
                <a:gd name="connsiteY6" fmla="*/ 3441681 h 5795027"/>
                <a:gd name="connsiteX7" fmla="*/ 0 w 2987296"/>
                <a:gd name="connsiteY7" fmla="*/ 3042471 h 5795027"/>
                <a:gd name="connsiteX8" fmla="*/ 0 w 2987296"/>
                <a:gd name="connsiteY8" fmla="*/ 2752557 h 5795027"/>
                <a:gd name="connsiteX9" fmla="*/ 0 w 2987296"/>
                <a:gd name="connsiteY9" fmla="*/ 2231503 h 5795027"/>
                <a:gd name="connsiteX10" fmla="*/ 0 w 2987296"/>
                <a:gd name="connsiteY10" fmla="*/ 2048959 h 5795027"/>
                <a:gd name="connsiteX11" fmla="*/ 559354 w 2987296"/>
                <a:gd name="connsiteY11" fmla="*/ 855573 h 5795027"/>
                <a:gd name="connsiteX12" fmla="*/ 1950071 w 2987296"/>
                <a:gd name="connsiteY12" fmla="*/ 164715 h 5795027"/>
                <a:gd name="connsiteX13" fmla="*/ 2144960 w 2987296"/>
                <a:gd name="connsiteY13" fmla="*/ 0 h 5795027"/>
                <a:gd name="connsiteX14" fmla="*/ 2332832 w 2987296"/>
                <a:gd name="connsiteY14" fmla="*/ 164715 h 5795027"/>
                <a:gd name="connsiteX15" fmla="*/ 2987296 w 2987296"/>
                <a:gd name="connsiteY15" fmla="*/ 557051 h 5795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87296" h="5795027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546BFEE-D3D9-4B18-BA88-49F7C7D26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8186" y="959587"/>
            <a:ext cx="9076329" cy="106427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EA5BD3-1A63-4F94-ADFA-5CA2A414DE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148186" y="2248257"/>
            <a:ext cx="9076329" cy="365015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21888E-6FA1-446E-A77C-7D26923F6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33313F-58CA-4397-A3B4-71B068D1E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CC6AB3-89E2-4B6A-A5F3-3FB781C1A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410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87BC2869-B8E0-44C7-801E-BA0C2C1B5E82}"/>
              </a:ext>
            </a:extLst>
          </p:cNvPr>
          <p:cNvGrpSpPr/>
          <p:nvPr/>
        </p:nvGrpSpPr>
        <p:grpSpPr>
          <a:xfrm rot="10800000">
            <a:off x="0" y="1827078"/>
            <a:ext cx="2926300" cy="5030922"/>
            <a:chOff x="9265700" y="2026"/>
            <a:chExt cx="2926300" cy="5030922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BA7CEB8F-94FA-4A87-AA80-066173AA5C57}"/>
                </a:ext>
              </a:extLst>
            </p:cNvPr>
            <p:cNvSpPr/>
            <p:nvPr/>
          </p:nvSpPr>
          <p:spPr>
            <a:xfrm>
              <a:off x="9326904" y="2026"/>
              <a:ext cx="2249810" cy="2294745"/>
            </a:xfrm>
            <a:custGeom>
              <a:avLst/>
              <a:gdLst>
                <a:gd name="connsiteX0" fmla="*/ 49162 w 2249810"/>
                <a:gd name="connsiteY0" fmla="*/ 0 h 2294745"/>
                <a:gd name="connsiteX1" fmla="*/ 2200648 w 2249810"/>
                <a:gd name="connsiteY1" fmla="*/ 0 h 2294745"/>
                <a:gd name="connsiteX2" fmla="*/ 2210105 w 2249810"/>
                <a:gd name="connsiteY2" fmla="*/ 23601 h 2294745"/>
                <a:gd name="connsiteX3" fmla="*/ 2249810 w 2249810"/>
                <a:gd name="connsiteY3" fmla="*/ 326934 h 2294745"/>
                <a:gd name="connsiteX4" fmla="*/ 2249810 w 2249810"/>
                <a:gd name="connsiteY4" fmla="*/ 422824 h 2294745"/>
                <a:gd name="connsiteX5" fmla="*/ 2249810 w 2249810"/>
                <a:gd name="connsiteY5" fmla="*/ 696534 h 2294745"/>
                <a:gd name="connsiteX6" fmla="*/ 2249810 w 2249810"/>
                <a:gd name="connsiteY6" fmla="*/ 848826 h 2294745"/>
                <a:gd name="connsiteX7" fmla="*/ 2249810 w 2249810"/>
                <a:gd name="connsiteY7" fmla="*/ 1058531 h 2294745"/>
                <a:gd name="connsiteX8" fmla="*/ 2249810 w 2249810"/>
                <a:gd name="connsiteY8" fmla="*/ 1218426 h 2294745"/>
                <a:gd name="connsiteX9" fmla="*/ 1955981 w 2249810"/>
                <a:gd name="connsiteY9" fmla="*/ 1845313 h 2294745"/>
                <a:gd name="connsiteX10" fmla="*/ 1225437 w 2249810"/>
                <a:gd name="connsiteY10" fmla="*/ 2208220 h 2294745"/>
                <a:gd name="connsiteX11" fmla="*/ 1123061 w 2249810"/>
                <a:gd name="connsiteY11" fmla="*/ 2294745 h 2294745"/>
                <a:gd name="connsiteX12" fmla="*/ 1024372 w 2249810"/>
                <a:gd name="connsiteY12" fmla="*/ 2208220 h 2294745"/>
                <a:gd name="connsiteX13" fmla="*/ 293828 w 2249810"/>
                <a:gd name="connsiteY13" fmla="*/ 1845313 h 2294745"/>
                <a:gd name="connsiteX14" fmla="*/ 0 w 2249810"/>
                <a:gd name="connsiteY14" fmla="*/ 1218426 h 2294745"/>
                <a:gd name="connsiteX15" fmla="*/ 0 w 2249810"/>
                <a:gd name="connsiteY15" fmla="*/ 1058531 h 2294745"/>
                <a:gd name="connsiteX16" fmla="*/ 0 w 2249810"/>
                <a:gd name="connsiteY16" fmla="*/ 848826 h 2294745"/>
                <a:gd name="connsiteX17" fmla="*/ 0 w 2249810"/>
                <a:gd name="connsiteY17" fmla="*/ 696534 h 2294745"/>
                <a:gd name="connsiteX18" fmla="*/ 0 w 2249810"/>
                <a:gd name="connsiteY18" fmla="*/ 422824 h 2294745"/>
                <a:gd name="connsiteX19" fmla="*/ 0 w 2249810"/>
                <a:gd name="connsiteY19" fmla="*/ 326934 h 2294745"/>
                <a:gd name="connsiteX20" fmla="*/ 39705 w 2249810"/>
                <a:gd name="connsiteY20" fmla="*/ 23601 h 2294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49810" h="2294745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74F9817E-A26F-4D7B-82A1-FA647EE4C86F}"/>
                </a:ext>
              </a:extLst>
            </p:cNvPr>
            <p:cNvSpPr/>
            <p:nvPr/>
          </p:nvSpPr>
          <p:spPr>
            <a:xfrm>
              <a:off x="10597154" y="1907348"/>
              <a:ext cx="1594846" cy="3044131"/>
            </a:xfrm>
            <a:custGeom>
              <a:avLst/>
              <a:gdLst>
                <a:gd name="connsiteX0" fmla="*/ 1126749 w 1594846"/>
                <a:gd name="connsiteY0" fmla="*/ 0 h 3044131"/>
                <a:gd name="connsiteX1" fmla="*/ 1225438 w 1594846"/>
                <a:gd name="connsiteY1" fmla="*/ 86525 h 3044131"/>
                <a:gd name="connsiteX2" fmla="*/ 1413279 w 1594846"/>
                <a:gd name="connsiteY2" fmla="*/ 205892 h 3044131"/>
                <a:gd name="connsiteX3" fmla="*/ 1594846 w 1594846"/>
                <a:gd name="connsiteY3" fmla="*/ 289191 h 3044131"/>
                <a:gd name="connsiteX4" fmla="*/ 1594846 w 1594846"/>
                <a:gd name="connsiteY4" fmla="*/ 2754939 h 3044131"/>
                <a:gd name="connsiteX5" fmla="*/ 1413277 w 1594846"/>
                <a:gd name="connsiteY5" fmla="*/ 2838239 h 3044131"/>
                <a:gd name="connsiteX6" fmla="*/ 1225436 w 1594846"/>
                <a:gd name="connsiteY6" fmla="*/ 2957606 h 3044131"/>
                <a:gd name="connsiteX7" fmla="*/ 1123061 w 1594846"/>
                <a:gd name="connsiteY7" fmla="*/ 3044131 h 3044131"/>
                <a:gd name="connsiteX8" fmla="*/ 1024372 w 1594846"/>
                <a:gd name="connsiteY8" fmla="*/ 2957606 h 3044131"/>
                <a:gd name="connsiteX9" fmla="*/ 293828 w 1594846"/>
                <a:gd name="connsiteY9" fmla="*/ 2594699 h 3044131"/>
                <a:gd name="connsiteX10" fmla="*/ 0 w 1594846"/>
                <a:gd name="connsiteY10" fmla="*/ 1967812 h 3044131"/>
                <a:gd name="connsiteX11" fmla="*/ 0 w 1594846"/>
                <a:gd name="connsiteY11" fmla="*/ 1807917 h 3044131"/>
                <a:gd name="connsiteX12" fmla="*/ 0 w 1594846"/>
                <a:gd name="connsiteY12" fmla="*/ 1598212 h 3044131"/>
                <a:gd name="connsiteX13" fmla="*/ 0 w 1594846"/>
                <a:gd name="connsiteY13" fmla="*/ 1445920 h 3044131"/>
                <a:gd name="connsiteX14" fmla="*/ 0 w 1594846"/>
                <a:gd name="connsiteY14" fmla="*/ 1172210 h 3044131"/>
                <a:gd name="connsiteX15" fmla="*/ 0 w 1594846"/>
                <a:gd name="connsiteY15" fmla="*/ 1076320 h 3044131"/>
                <a:gd name="connsiteX16" fmla="*/ 293829 w 1594846"/>
                <a:gd name="connsiteY16" fmla="*/ 449433 h 3044131"/>
                <a:gd name="connsiteX17" fmla="*/ 1024374 w 1594846"/>
                <a:gd name="connsiteY17" fmla="*/ 86525 h 304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94846" h="3044131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0E734839-B51C-4112-A4D8-DDFCB7F84A6F}"/>
                </a:ext>
              </a:extLst>
            </p:cNvPr>
            <p:cNvSpPr/>
            <p:nvPr/>
          </p:nvSpPr>
          <p:spPr>
            <a:xfrm>
              <a:off x="9265700" y="7622"/>
              <a:ext cx="2372219" cy="2371961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4282900 w 4447989"/>
                <a:gd name="connsiteY0" fmla="*/ 2048959 h 5795027"/>
                <a:gd name="connsiteX1" fmla="*/ 4282900 w 4447989"/>
                <a:gd name="connsiteY1" fmla="*/ 2231503 h 5795027"/>
                <a:gd name="connsiteX2" fmla="*/ 4282900 w 4447989"/>
                <a:gd name="connsiteY2" fmla="*/ 2752557 h 5795027"/>
                <a:gd name="connsiteX3" fmla="*/ 4282900 w 4447989"/>
                <a:gd name="connsiteY3" fmla="*/ 3042471 h 5795027"/>
                <a:gd name="connsiteX4" fmla="*/ 4282900 w 4447989"/>
                <a:gd name="connsiteY4" fmla="*/ 3441681 h 5795027"/>
                <a:gd name="connsiteX5" fmla="*/ 4282900 w 4447989"/>
                <a:gd name="connsiteY5" fmla="*/ 3746068 h 5795027"/>
                <a:gd name="connsiteX6" fmla="*/ 3723546 w 4447989"/>
                <a:gd name="connsiteY6" fmla="*/ 4939455 h 5795027"/>
                <a:gd name="connsiteX7" fmla="*/ 2332829 w 4447989"/>
                <a:gd name="connsiteY7" fmla="*/ 5630311 h 5795027"/>
                <a:gd name="connsiteX8" fmla="*/ 2137940 w 4447989"/>
                <a:gd name="connsiteY8" fmla="*/ 5795027 h 5795027"/>
                <a:gd name="connsiteX9" fmla="*/ 1950069 w 4447989"/>
                <a:gd name="connsiteY9" fmla="*/ 5630311 h 5795027"/>
                <a:gd name="connsiteX10" fmla="*/ 559353 w 4447989"/>
                <a:gd name="connsiteY10" fmla="*/ 4939455 h 5795027"/>
                <a:gd name="connsiteX11" fmla="*/ 0 w 4447989"/>
                <a:gd name="connsiteY11" fmla="*/ 3746068 h 5795027"/>
                <a:gd name="connsiteX12" fmla="*/ 0 w 4447989"/>
                <a:gd name="connsiteY12" fmla="*/ 3441681 h 5795027"/>
                <a:gd name="connsiteX13" fmla="*/ 0 w 4447989"/>
                <a:gd name="connsiteY13" fmla="*/ 3042471 h 5795027"/>
                <a:gd name="connsiteX14" fmla="*/ 0 w 4447989"/>
                <a:gd name="connsiteY14" fmla="*/ 2752557 h 5795027"/>
                <a:gd name="connsiteX15" fmla="*/ 0 w 4447989"/>
                <a:gd name="connsiteY15" fmla="*/ 2231503 h 5795027"/>
                <a:gd name="connsiteX16" fmla="*/ 0 w 4447989"/>
                <a:gd name="connsiteY16" fmla="*/ 2048959 h 5795027"/>
                <a:gd name="connsiteX17" fmla="*/ 559354 w 4447989"/>
                <a:gd name="connsiteY17" fmla="*/ 855573 h 5795027"/>
                <a:gd name="connsiteX18" fmla="*/ 1950071 w 4447989"/>
                <a:gd name="connsiteY18" fmla="*/ 164715 h 5795027"/>
                <a:gd name="connsiteX19" fmla="*/ 2144960 w 4447989"/>
                <a:gd name="connsiteY19" fmla="*/ 0 h 5795027"/>
                <a:gd name="connsiteX20" fmla="*/ 2332832 w 4447989"/>
                <a:gd name="connsiteY20" fmla="*/ 164715 h 5795027"/>
                <a:gd name="connsiteX21" fmla="*/ 3723546 w 4447989"/>
                <a:gd name="connsiteY21" fmla="*/ 855573 h 5795027"/>
                <a:gd name="connsiteX22" fmla="*/ 4447989 w 4447989"/>
                <a:gd name="connsiteY22" fmla="*/ 2214048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82900"/>
                <a:gd name="connsiteY0" fmla="*/ 1519558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92243"/>
                <a:gd name="connsiteY0" fmla="*/ 1519558 h 5795027"/>
                <a:gd name="connsiteX1" fmla="*/ 4282900 w 4292243"/>
                <a:gd name="connsiteY1" fmla="*/ 2231503 h 5795027"/>
                <a:gd name="connsiteX2" fmla="*/ 4282900 w 4292243"/>
                <a:gd name="connsiteY2" fmla="*/ 2752557 h 5795027"/>
                <a:gd name="connsiteX3" fmla="*/ 4282900 w 4292243"/>
                <a:gd name="connsiteY3" fmla="*/ 3042471 h 5795027"/>
                <a:gd name="connsiteX4" fmla="*/ 4282900 w 4292243"/>
                <a:gd name="connsiteY4" fmla="*/ 3441681 h 5795027"/>
                <a:gd name="connsiteX5" fmla="*/ 4282900 w 4292243"/>
                <a:gd name="connsiteY5" fmla="*/ 3746068 h 5795027"/>
                <a:gd name="connsiteX6" fmla="*/ 3723546 w 4292243"/>
                <a:gd name="connsiteY6" fmla="*/ 4939455 h 5795027"/>
                <a:gd name="connsiteX7" fmla="*/ 2332829 w 4292243"/>
                <a:gd name="connsiteY7" fmla="*/ 5630311 h 5795027"/>
                <a:gd name="connsiteX8" fmla="*/ 2137940 w 4292243"/>
                <a:gd name="connsiteY8" fmla="*/ 5795027 h 5795027"/>
                <a:gd name="connsiteX9" fmla="*/ 1950069 w 4292243"/>
                <a:gd name="connsiteY9" fmla="*/ 5630311 h 5795027"/>
                <a:gd name="connsiteX10" fmla="*/ 559353 w 4292243"/>
                <a:gd name="connsiteY10" fmla="*/ 4939455 h 5795027"/>
                <a:gd name="connsiteX11" fmla="*/ 0 w 4292243"/>
                <a:gd name="connsiteY11" fmla="*/ 3746068 h 5795027"/>
                <a:gd name="connsiteX12" fmla="*/ 0 w 4292243"/>
                <a:gd name="connsiteY12" fmla="*/ 3441681 h 5795027"/>
                <a:gd name="connsiteX13" fmla="*/ 0 w 4292243"/>
                <a:gd name="connsiteY13" fmla="*/ 3042471 h 5795027"/>
                <a:gd name="connsiteX14" fmla="*/ 0 w 4292243"/>
                <a:gd name="connsiteY14" fmla="*/ 2752557 h 5795027"/>
                <a:gd name="connsiteX15" fmla="*/ 0 w 4292243"/>
                <a:gd name="connsiteY15" fmla="*/ 2231503 h 5795027"/>
                <a:gd name="connsiteX16" fmla="*/ 0 w 4292243"/>
                <a:gd name="connsiteY16" fmla="*/ 2048959 h 5795027"/>
                <a:gd name="connsiteX17" fmla="*/ 559354 w 4292243"/>
                <a:gd name="connsiteY17" fmla="*/ 855573 h 5795027"/>
                <a:gd name="connsiteX18" fmla="*/ 1950071 w 4292243"/>
                <a:gd name="connsiteY18" fmla="*/ 164715 h 5795027"/>
                <a:gd name="connsiteX19" fmla="*/ 2144960 w 4292243"/>
                <a:gd name="connsiteY19" fmla="*/ 0 h 5795027"/>
                <a:gd name="connsiteX20" fmla="*/ 2332832 w 4292243"/>
                <a:gd name="connsiteY20" fmla="*/ 164715 h 5795027"/>
                <a:gd name="connsiteX21" fmla="*/ 3723546 w 4292243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2144960 w 4282900"/>
                <a:gd name="connsiteY18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64279 w 4282900"/>
                <a:gd name="connsiteY17" fmla="*/ 1516418 h 5795027"/>
                <a:gd name="connsiteX18" fmla="*/ 559354 w 4282900"/>
                <a:gd name="connsiteY18" fmla="*/ 855573 h 5795027"/>
                <a:gd name="connsiteX19" fmla="*/ 2144960 w 4282900"/>
                <a:gd name="connsiteY19" fmla="*/ 0 h 5795027"/>
                <a:gd name="connsiteX0" fmla="*/ 4213242 w 4282900"/>
                <a:gd name="connsiteY0" fmla="*/ 657020 h 4939454"/>
                <a:gd name="connsiteX1" fmla="*/ 4282900 w 4282900"/>
                <a:gd name="connsiteY1" fmla="*/ 1375930 h 4939454"/>
                <a:gd name="connsiteX2" fmla="*/ 4282900 w 4282900"/>
                <a:gd name="connsiteY2" fmla="*/ 1896984 h 4939454"/>
                <a:gd name="connsiteX3" fmla="*/ 4282900 w 4282900"/>
                <a:gd name="connsiteY3" fmla="*/ 2186898 h 4939454"/>
                <a:gd name="connsiteX4" fmla="*/ 4282900 w 4282900"/>
                <a:gd name="connsiteY4" fmla="*/ 2586108 h 4939454"/>
                <a:gd name="connsiteX5" fmla="*/ 4282900 w 4282900"/>
                <a:gd name="connsiteY5" fmla="*/ 2890495 h 4939454"/>
                <a:gd name="connsiteX6" fmla="*/ 3723546 w 4282900"/>
                <a:gd name="connsiteY6" fmla="*/ 4083882 h 4939454"/>
                <a:gd name="connsiteX7" fmla="*/ 2332829 w 4282900"/>
                <a:gd name="connsiteY7" fmla="*/ 4774738 h 4939454"/>
                <a:gd name="connsiteX8" fmla="*/ 2137940 w 4282900"/>
                <a:gd name="connsiteY8" fmla="*/ 4939454 h 4939454"/>
                <a:gd name="connsiteX9" fmla="*/ 1950069 w 4282900"/>
                <a:gd name="connsiteY9" fmla="*/ 4774738 h 4939454"/>
                <a:gd name="connsiteX10" fmla="*/ 559353 w 4282900"/>
                <a:gd name="connsiteY10" fmla="*/ 4083882 h 4939454"/>
                <a:gd name="connsiteX11" fmla="*/ 0 w 4282900"/>
                <a:gd name="connsiteY11" fmla="*/ 2890495 h 4939454"/>
                <a:gd name="connsiteX12" fmla="*/ 0 w 4282900"/>
                <a:gd name="connsiteY12" fmla="*/ 2586108 h 4939454"/>
                <a:gd name="connsiteX13" fmla="*/ 0 w 4282900"/>
                <a:gd name="connsiteY13" fmla="*/ 2186898 h 4939454"/>
                <a:gd name="connsiteX14" fmla="*/ 0 w 4282900"/>
                <a:gd name="connsiteY14" fmla="*/ 1896984 h 4939454"/>
                <a:gd name="connsiteX15" fmla="*/ 0 w 4282900"/>
                <a:gd name="connsiteY15" fmla="*/ 1375930 h 4939454"/>
                <a:gd name="connsiteX16" fmla="*/ 0 w 4282900"/>
                <a:gd name="connsiteY16" fmla="*/ 1193386 h 4939454"/>
                <a:gd name="connsiteX17" fmla="*/ 64279 w 4282900"/>
                <a:gd name="connsiteY17" fmla="*/ 660845 h 4939454"/>
                <a:gd name="connsiteX18" fmla="*/ 559354 w 4282900"/>
                <a:gd name="connsiteY18" fmla="*/ 0 h 493945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82900" h="4282434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51DFF651-C17F-4B2C-A962-32FA4958BCFA}"/>
                </a:ext>
              </a:extLst>
            </p:cNvPr>
            <p:cNvSpPr/>
            <p:nvPr/>
          </p:nvSpPr>
          <p:spPr>
            <a:xfrm>
              <a:off x="10536649" y="1823190"/>
              <a:ext cx="1654608" cy="3209758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2976290 w 4282900"/>
                <a:gd name="connsiteY2" fmla="*/ 524033 h 5795027"/>
                <a:gd name="connsiteX3" fmla="*/ 3723546 w 4282900"/>
                <a:gd name="connsiteY3" fmla="*/ 855573 h 5795027"/>
                <a:gd name="connsiteX4" fmla="*/ 4282900 w 4282900"/>
                <a:gd name="connsiteY4" fmla="*/ 2048959 h 5795027"/>
                <a:gd name="connsiteX5" fmla="*/ 4282900 w 4282900"/>
                <a:gd name="connsiteY5" fmla="*/ 2231503 h 5795027"/>
                <a:gd name="connsiteX6" fmla="*/ 4282900 w 4282900"/>
                <a:gd name="connsiteY6" fmla="*/ 2752557 h 5795027"/>
                <a:gd name="connsiteX7" fmla="*/ 4282900 w 4282900"/>
                <a:gd name="connsiteY7" fmla="*/ 3042471 h 5795027"/>
                <a:gd name="connsiteX8" fmla="*/ 4282900 w 4282900"/>
                <a:gd name="connsiteY8" fmla="*/ 3441681 h 5795027"/>
                <a:gd name="connsiteX9" fmla="*/ 4282900 w 4282900"/>
                <a:gd name="connsiteY9" fmla="*/ 3746068 h 5795027"/>
                <a:gd name="connsiteX10" fmla="*/ 3723546 w 4282900"/>
                <a:gd name="connsiteY10" fmla="*/ 4939455 h 5795027"/>
                <a:gd name="connsiteX11" fmla="*/ 2332829 w 4282900"/>
                <a:gd name="connsiteY11" fmla="*/ 5630311 h 5795027"/>
                <a:gd name="connsiteX12" fmla="*/ 2137940 w 4282900"/>
                <a:gd name="connsiteY12" fmla="*/ 5795027 h 5795027"/>
                <a:gd name="connsiteX13" fmla="*/ 1950069 w 4282900"/>
                <a:gd name="connsiteY13" fmla="*/ 5630311 h 5795027"/>
                <a:gd name="connsiteX14" fmla="*/ 559353 w 4282900"/>
                <a:gd name="connsiteY14" fmla="*/ 4939455 h 5795027"/>
                <a:gd name="connsiteX15" fmla="*/ 0 w 4282900"/>
                <a:gd name="connsiteY15" fmla="*/ 3746068 h 5795027"/>
                <a:gd name="connsiteX16" fmla="*/ 0 w 4282900"/>
                <a:gd name="connsiteY16" fmla="*/ 3441681 h 5795027"/>
                <a:gd name="connsiteX17" fmla="*/ 0 w 4282900"/>
                <a:gd name="connsiteY17" fmla="*/ 3042471 h 5795027"/>
                <a:gd name="connsiteX18" fmla="*/ 0 w 4282900"/>
                <a:gd name="connsiteY18" fmla="*/ 2752557 h 5795027"/>
                <a:gd name="connsiteX19" fmla="*/ 0 w 4282900"/>
                <a:gd name="connsiteY19" fmla="*/ 2231503 h 5795027"/>
                <a:gd name="connsiteX20" fmla="*/ 0 w 4282900"/>
                <a:gd name="connsiteY20" fmla="*/ 2048959 h 5795027"/>
                <a:gd name="connsiteX21" fmla="*/ 559354 w 4282900"/>
                <a:gd name="connsiteY21" fmla="*/ 855573 h 5795027"/>
                <a:gd name="connsiteX22" fmla="*/ 1950071 w 4282900"/>
                <a:gd name="connsiteY22" fmla="*/ 164715 h 5795027"/>
                <a:gd name="connsiteX23" fmla="*/ 2144960 w 4282900"/>
                <a:gd name="connsiteY23" fmla="*/ 0 h 5795027"/>
                <a:gd name="connsiteX0" fmla="*/ 3723546 w 4282900"/>
                <a:gd name="connsiteY0" fmla="*/ 855573 h 5795027"/>
                <a:gd name="connsiteX1" fmla="*/ 4282900 w 4282900"/>
                <a:gd name="connsiteY1" fmla="*/ 2048959 h 5795027"/>
                <a:gd name="connsiteX2" fmla="*/ 4282900 w 4282900"/>
                <a:gd name="connsiteY2" fmla="*/ 2231503 h 5795027"/>
                <a:gd name="connsiteX3" fmla="*/ 4282900 w 4282900"/>
                <a:gd name="connsiteY3" fmla="*/ 2752557 h 5795027"/>
                <a:gd name="connsiteX4" fmla="*/ 4282900 w 4282900"/>
                <a:gd name="connsiteY4" fmla="*/ 3042471 h 5795027"/>
                <a:gd name="connsiteX5" fmla="*/ 4282900 w 4282900"/>
                <a:gd name="connsiteY5" fmla="*/ 3441681 h 5795027"/>
                <a:gd name="connsiteX6" fmla="*/ 4282900 w 4282900"/>
                <a:gd name="connsiteY6" fmla="*/ 3746068 h 5795027"/>
                <a:gd name="connsiteX7" fmla="*/ 3723546 w 4282900"/>
                <a:gd name="connsiteY7" fmla="*/ 4939455 h 5795027"/>
                <a:gd name="connsiteX8" fmla="*/ 2332829 w 4282900"/>
                <a:gd name="connsiteY8" fmla="*/ 5630311 h 5795027"/>
                <a:gd name="connsiteX9" fmla="*/ 2137940 w 4282900"/>
                <a:gd name="connsiteY9" fmla="*/ 5795027 h 5795027"/>
                <a:gd name="connsiteX10" fmla="*/ 1950069 w 4282900"/>
                <a:gd name="connsiteY10" fmla="*/ 5630311 h 5795027"/>
                <a:gd name="connsiteX11" fmla="*/ 559353 w 4282900"/>
                <a:gd name="connsiteY11" fmla="*/ 4939455 h 5795027"/>
                <a:gd name="connsiteX12" fmla="*/ 0 w 4282900"/>
                <a:gd name="connsiteY12" fmla="*/ 3746068 h 5795027"/>
                <a:gd name="connsiteX13" fmla="*/ 0 w 4282900"/>
                <a:gd name="connsiteY13" fmla="*/ 3441681 h 5795027"/>
                <a:gd name="connsiteX14" fmla="*/ 0 w 4282900"/>
                <a:gd name="connsiteY14" fmla="*/ 3042471 h 5795027"/>
                <a:gd name="connsiteX15" fmla="*/ 0 w 4282900"/>
                <a:gd name="connsiteY15" fmla="*/ 2752557 h 5795027"/>
                <a:gd name="connsiteX16" fmla="*/ 0 w 4282900"/>
                <a:gd name="connsiteY16" fmla="*/ 2231503 h 5795027"/>
                <a:gd name="connsiteX17" fmla="*/ 0 w 4282900"/>
                <a:gd name="connsiteY17" fmla="*/ 2048959 h 5795027"/>
                <a:gd name="connsiteX18" fmla="*/ 559354 w 4282900"/>
                <a:gd name="connsiteY18" fmla="*/ 855573 h 5795027"/>
                <a:gd name="connsiteX19" fmla="*/ 1950071 w 4282900"/>
                <a:gd name="connsiteY19" fmla="*/ 164715 h 5795027"/>
                <a:gd name="connsiteX20" fmla="*/ 2144960 w 4282900"/>
                <a:gd name="connsiteY20" fmla="*/ 0 h 5795027"/>
                <a:gd name="connsiteX21" fmla="*/ 2332832 w 4282900"/>
                <a:gd name="connsiteY21" fmla="*/ 164715 h 5795027"/>
                <a:gd name="connsiteX22" fmla="*/ 2976290 w 4282900"/>
                <a:gd name="connsiteY22" fmla="*/ 524033 h 5795027"/>
                <a:gd name="connsiteX23" fmla="*/ 3888635 w 4282900"/>
                <a:gd name="connsiteY23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22" fmla="*/ 3888635 w 4282900"/>
                <a:gd name="connsiteY22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0" fmla="*/ 4282900 w 4282900"/>
                <a:gd name="connsiteY0" fmla="*/ 2231503 h 5795027"/>
                <a:gd name="connsiteX1" fmla="*/ 4282900 w 4282900"/>
                <a:gd name="connsiteY1" fmla="*/ 2752557 h 5795027"/>
                <a:gd name="connsiteX2" fmla="*/ 4282900 w 4282900"/>
                <a:gd name="connsiteY2" fmla="*/ 3042471 h 5795027"/>
                <a:gd name="connsiteX3" fmla="*/ 4282900 w 4282900"/>
                <a:gd name="connsiteY3" fmla="*/ 3441681 h 5795027"/>
                <a:gd name="connsiteX4" fmla="*/ 4282900 w 4282900"/>
                <a:gd name="connsiteY4" fmla="*/ 3746068 h 5795027"/>
                <a:gd name="connsiteX5" fmla="*/ 3723546 w 4282900"/>
                <a:gd name="connsiteY5" fmla="*/ 4939455 h 5795027"/>
                <a:gd name="connsiteX6" fmla="*/ 2332829 w 4282900"/>
                <a:gd name="connsiteY6" fmla="*/ 5630311 h 5795027"/>
                <a:gd name="connsiteX7" fmla="*/ 2137940 w 4282900"/>
                <a:gd name="connsiteY7" fmla="*/ 5795027 h 5795027"/>
                <a:gd name="connsiteX8" fmla="*/ 1950069 w 4282900"/>
                <a:gd name="connsiteY8" fmla="*/ 5630311 h 5795027"/>
                <a:gd name="connsiteX9" fmla="*/ 559353 w 4282900"/>
                <a:gd name="connsiteY9" fmla="*/ 4939455 h 5795027"/>
                <a:gd name="connsiteX10" fmla="*/ 0 w 4282900"/>
                <a:gd name="connsiteY10" fmla="*/ 3746068 h 5795027"/>
                <a:gd name="connsiteX11" fmla="*/ 0 w 4282900"/>
                <a:gd name="connsiteY11" fmla="*/ 3441681 h 5795027"/>
                <a:gd name="connsiteX12" fmla="*/ 0 w 4282900"/>
                <a:gd name="connsiteY12" fmla="*/ 3042471 h 5795027"/>
                <a:gd name="connsiteX13" fmla="*/ 0 w 4282900"/>
                <a:gd name="connsiteY13" fmla="*/ 2752557 h 5795027"/>
                <a:gd name="connsiteX14" fmla="*/ 0 w 4282900"/>
                <a:gd name="connsiteY14" fmla="*/ 2231503 h 5795027"/>
                <a:gd name="connsiteX15" fmla="*/ 0 w 4282900"/>
                <a:gd name="connsiteY15" fmla="*/ 2048959 h 5795027"/>
                <a:gd name="connsiteX16" fmla="*/ 559354 w 4282900"/>
                <a:gd name="connsiteY16" fmla="*/ 855573 h 5795027"/>
                <a:gd name="connsiteX17" fmla="*/ 1950071 w 4282900"/>
                <a:gd name="connsiteY17" fmla="*/ 164715 h 5795027"/>
                <a:gd name="connsiteX18" fmla="*/ 2144960 w 4282900"/>
                <a:gd name="connsiteY18" fmla="*/ 0 h 5795027"/>
                <a:gd name="connsiteX19" fmla="*/ 2332832 w 4282900"/>
                <a:gd name="connsiteY19" fmla="*/ 164715 h 5795027"/>
                <a:gd name="connsiteX20" fmla="*/ 2976290 w 4282900"/>
                <a:gd name="connsiteY20" fmla="*/ 524033 h 5795027"/>
                <a:gd name="connsiteX0" fmla="*/ 4282900 w 4282900"/>
                <a:gd name="connsiteY0" fmla="*/ 2752557 h 5795027"/>
                <a:gd name="connsiteX1" fmla="*/ 4282900 w 4282900"/>
                <a:gd name="connsiteY1" fmla="*/ 3042471 h 5795027"/>
                <a:gd name="connsiteX2" fmla="*/ 4282900 w 4282900"/>
                <a:gd name="connsiteY2" fmla="*/ 3441681 h 5795027"/>
                <a:gd name="connsiteX3" fmla="*/ 4282900 w 4282900"/>
                <a:gd name="connsiteY3" fmla="*/ 3746068 h 5795027"/>
                <a:gd name="connsiteX4" fmla="*/ 3723546 w 4282900"/>
                <a:gd name="connsiteY4" fmla="*/ 4939455 h 5795027"/>
                <a:gd name="connsiteX5" fmla="*/ 2332829 w 4282900"/>
                <a:gd name="connsiteY5" fmla="*/ 5630311 h 5795027"/>
                <a:gd name="connsiteX6" fmla="*/ 2137940 w 4282900"/>
                <a:gd name="connsiteY6" fmla="*/ 5795027 h 5795027"/>
                <a:gd name="connsiteX7" fmla="*/ 1950069 w 4282900"/>
                <a:gd name="connsiteY7" fmla="*/ 5630311 h 5795027"/>
                <a:gd name="connsiteX8" fmla="*/ 559353 w 4282900"/>
                <a:gd name="connsiteY8" fmla="*/ 4939455 h 5795027"/>
                <a:gd name="connsiteX9" fmla="*/ 0 w 4282900"/>
                <a:gd name="connsiteY9" fmla="*/ 3746068 h 5795027"/>
                <a:gd name="connsiteX10" fmla="*/ 0 w 4282900"/>
                <a:gd name="connsiteY10" fmla="*/ 3441681 h 5795027"/>
                <a:gd name="connsiteX11" fmla="*/ 0 w 4282900"/>
                <a:gd name="connsiteY11" fmla="*/ 3042471 h 5795027"/>
                <a:gd name="connsiteX12" fmla="*/ 0 w 4282900"/>
                <a:gd name="connsiteY12" fmla="*/ 2752557 h 5795027"/>
                <a:gd name="connsiteX13" fmla="*/ 0 w 4282900"/>
                <a:gd name="connsiteY13" fmla="*/ 2231503 h 5795027"/>
                <a:gd name="connsiteX14" fmla="*/ 0 w 4282900"/>
                <a:gd name="connsiteY14" fmla="*/ 2048959 h 5795027"/>
                <a:gd name="connsiteX15" fmla="*/ 559354 w 4282900"/>
                <a:gd name="connsiteY15" fmla="*/ 855573 h 5795027"/>
                <a:gd name="connsiteX16" fmla="*/ 1950071 w 4282900"/>
                <a:gd name="connsiteY16" fmla="*/ 164715 h 5795027"/>
                <a:gd name="connsiteX17" fmla="*/ 2144960 w 4282900"/>
                <a:gd name="connsiteY17" fmla="*/ 0 h 5795027"/>
                <a:gd name="connsiteX18" fmla="*/ 2332832 w 4282900"/>
                <a:gd name="connsiteY18" fmla="*/ 164715 h 5795027"/>
                <a:gd name="connsiteX19" fmla="*/ 2976290 w 4282900"/>
                <a:gd name="connsiteY19" fmla="*/ 524033 h 5795027"/>
                <a:gd name="connsiteX0" fmla="*/ 4282900 w 4282900"/>
                <a:gd name="connsiteY0" fmla="*/ 3042471 h 5795027"/>
                <a:gd name="connsiteX1" fmla="*/ 4282900 w 4282900"/>
                <a:gd name="connsiteY1" fmla="*/ 3441681 h 5795027"/>
                <a:gd name="connsiteX2" fmla="*/ 4282900 w 4282900"/>
                <a:gd name="connsiteY2" fmla="*/ 3746068 h 5795027"/>
                <a:gd name="connsiteX3" fmla="*/ 3723546 w 4282900"/>
                <a:gd name="connsiteY3" fmla="*/ 4939455 h 5795027"/>
                <a:gd name="connsiteX4" fmla="*/ 2332829 w 4282900"/>
                <a:gd name="connsiteY4" fmla="*/ 5630311 h 5795027"/>
                <a:gd name="connsiteX5" fmla="*/ 2137940 w 4282900"/>
                <a:gd name="connsiteY5" fmla="*/ 5795027 h 5795027"/>
                <a:gd name="connsiteX6" fmla="*/ 1950069 w 4282900"/>
                <a:gd name="connsiteY6" fmla="*/ 5630311 h 5795027"/>
                <a:gd name="connsiteX7" fmla="*/ 559353 w 4282900"/>
                <a:gd name="connsiteY7" fmla="*/ 4939455 h 5795027"/>
                <a:gd name="connsiteX8" fmla="*/ 0 w 4282900"/>
                <a:gd name="connsiteY8" fmla="*/ 3746068 h 5795027"/>
                <a:gd name="connsiteX9" fmla="*/ 0 w 4282900"/>
                <a:gd name="connsiteY9" fmla="*/ 3441681 h 5795027"/>
                <a:gd name="connsiteX10" fmla="*/ 0 w 4282900"/>
                <a:gd name="connsiteY10" fmla="*/ 3042471 h 5795027"/>
                <a:gd name="connsiteX11" fmla="*/ 0 w 4282900"/>
                <a:gd name="connsiteY11" fmla="*/ 2752557 h 5795027"/>
                <a:gd name="connsiteX12" fmla="*/ 0 w 4282900"/>
                <a:gd name="connsiteY12" fmla="*/ 2231503 h 5795027"/>
                <a:gd name="connsiteX13" fmla="*/ 0 w 4282900"/>
                <a:gd name="connsiteY13" fmla="*/ 2048959 h 5795027"/>
                <a:gd name="connsiteX14" fmla="*/ 559354 w 4282900"/>
                <a:gd name="connsiteY14" fmla="*/ 855573 h 5795027"/>
                <a:gd name="connsiteX15" fmla="*/ 1950071 w 4282900"/>
                <a:gd name="connsiteY15" fmla="*/ 164715 h 5795027"/>
                <a:gd name="connsiteX16" fmla="*/ 2144960 w 4282900"/>
                <a:gd name="connsiteY16" fmla="*/ 0 h 5795027"/>
                <a:gd name="connsiteX17" fmla="*/ 2332832 w 4282900"/>
                <a:gd name="connsiteY17" fmla="*/ 164715 h 5795027"/>
                <a:gd name="connsiteX18" fmla="*/ 2976290 w 4282900"/>
                <a:gd name="connsiteY18" fmla="*/ 524033 h 5795027"/>
                <a:gd name="connsiteX0" fmla="*/ 4282900 w 4282900"/>
                <a:gd name="connsiteY0" fmla="*/ 3441681 h 5795027"/>
                <a:gd name="connsiteX1" fmla="*/ 4282900 w 4282900"/>
                <a:gd name="connsiteY1" fmla="*/ 3746068 h 5795027"/>
                <a:gd name="connsiteX2" fmla="*/ 3723546 w 4282900"/>
                <a:gd name="connsiteY2" fmla="*/ 4939455 h 5795027"/>
                <a:gd name="connsiteX3" fmla="*/ 2332829 w 4282900"/>
                <a:gd name="connsiteY3" fmla="*/ 5630311 h 5795027"/>
                <a:gd name="connsiteX4" fmla="*/ 2137940 w 4282900"/>
                <a:gd name="connsiteY4" fmla="*/ 5795027 h 5795027"/>
                <a:gd name="connsiteX5" fmla="*/ 1950069 w 4282900"/>
                <a:gd name="connsiteY5" fmla="*/ 5630311 h 5795027"/>
                <a:gd name="connsiteX6" fmla="*/ 559353 w 4282900"/>
                <a:gd name="connsiteY6" fmla="*/ 4939455 h 5795027"/>
                <a:gd name="connsiteX7" fmla="*/ 0 w 4282900"/>
                <a:gd name="connsiteY7" fmla="*/ 3746068 h 5795027"/>
                <a:gd name="connsiteX8" fmla="*/ 0 w 4282900"/>
                <a:gd name="connsiteY8" fmla="*/ 3441681 h 5795027"/>
                <a:gd name="connsiteX9" fmla="*/ 0 w 4282900"/>
                <a:gd name="connsiteY9" fmla="*/ 3042471 h 5795027"/>
                <a:gd name="connsiteX10" fmla="*/ 0 w 4282900"/>
                <a:gd name="connsiteY10" fmla="*/ 2752557 h 5795027"/>
                <a:gd name="connsiteX11" fmla="*/ 0 w 4282900"/>
                <a:gd name="connsiteY11" fmla="*/ 2231503 h 5795027"/>
                <a:gd name="connsiteX12" fmla="*/ 0 w 4282900"/>
                <a:gd name="connsiteY12" fmla="*/ 2048959 h 5795027"/>
                <a:gd name="connsiteX13" fmla="*/ 559354 w 4282900"/>
                <a:gd name="connsiteY13" fmla="*/ 855573 h 5795027"/>
                <a:gd name="connsiteX14" fmla="*/ 1950071 w 4282900"/>
                <a:gd name="connsiteY14" fmla="*/ 164715 h 5795027"/>
                <a:gd name="connsiteX15" fmla="*/ 2144960 w 4282900"/>
                <a:gd name="connsiteY15" fmla="*/ 0 h 5795027"/>
                <a:gd name="connsiteX16" fmla="*/ 2332832 w 4282900"/>
                <a:gd name="connsiteY16" fmla="*/ 164715 h 5795027"/>
                <a:gd name="connsiteX17" fmla="*/ 2976290 w 4282900"/>
                <a:gd name="connsiteY17" fmla="*/ 524033 h 5795027"/>
                <a:gd name="connsiteX0" fmla="*/ 4282900 w 4282900"/>
                <a:gd name="connsiteY0" fmla="*/ 3441681 h 5795027"/>
                <a:gd name="connsiteX1" fmla="*/ 3723546 w 4282900"/>
                <a:gd name="connsiteY1" fmla="*/ 4939455 h 5795027"/>
                <a:gd name="connsiteX2" fmla="*/ 2332829 w 4282900"/>
                <a:gd name="connsiteY2" fmla="*/ 5630311 h 5795027"/>
                <a:gd name="connsiteX3" fmla="*/ 2137940 w 4282900"/>
                <a:gd name="connsiteY3" fmla="*/ 5795027 h 5795027"/>
                <a:gd name="connsiteX4" fmla="*/ 1950069 w 4282900"/>
                <a:gd name="connsiteY4" fmla="*/ 5630311 h 5795027"/>
                <a:gd name="connsiteX5" fmla="*/ 559353 w 4282900"/>
                <a:gd name="connsiteY5" fmla="*/ 4939455 h 5795027"/>
                <a:gd name="connsiteX6" fmla="*/ 0 w 4282900"/>
                <a:gd name="connsiteY6" fmla="*/ 3746068 h 5795027"/>
                <a:gd name="connsiteX7" fmla="*/ 0 w 4282900"/>
                <a:gd name="connsiteY7" fmla="*/ 3441681 h 5795027"/>
                <a:gd name="connsiteX8" fmla="*/ 0 w 4282900"/>
                <a:gd name="connsiteY8" fmla="*/ 3042471 h 5795027"/>
                <a:gd name="connsiteX9" fmla="*/ 0 w 4282900"/>
                <a:gd name="connsiteY9" fmla="*/ 2752557 h 5795027"/>
                <a:gd name="connsiteX10" fmla="*/ 0 w 4282900"/>
                <a:gd name="connsiteY10" fmla="*/ 2231503 h 5795027"/>
                <a:gd name="connsiteX11" fmla="*/ 0 w 4282900"/>
                <a:gd name="connsiteY11" fmla="*/ 2048959 h 5795027"/>
                <a:gd name="connsiteX12" fmla="*/ 559354 w 4282900"/>
                <a:gd name="connsiteY12" fmla="*/ 855573 h 5795027"/>
                <a:gd name="connsiteX13" fmla="*/ 1950071 w 4282900"/>
                <a:gd name="connsiteY13" fmla="*/ 164715 h 5795027"/>
                <a:gd name="connsiteX14" fmla="*/ 2144960 w 4282900"/>
                <a:gd name="connsiteY14" fmla="*/ 0 h 5795027"/>
                <a:gd name="connsiteX15" fmla="*/ 2332832 w 4282900"/>
                <a:gd name="connsiteY15" fmla="*/ 164715 h 5795027"/>
                <a:gd name="connsiteX16" fmla="*/ 2976290 w 4282900"/>
                <a:gd name="connsiteY16" fmla="*/ 524033 h 5795027"/>
                <a:gd name="connsiteX0" fmla="*/ 3723546 w 3723546"/>
                <a:gd name="connsiteY0" fmla="*/ 4939455 h 5795027"/>
                <a:gd name="connsiteX1" fmla="*/ 2332829 w 3723546"/>
                <a:gd name="connsiteY1" fmla="*/ 5630311 h 5795027"/>
                <a:gd name="connsiteX2" fmla="*/ 2137940 w 3723546"/>
                <a:gd name="connsiteY2" fmla="*/ 5795027 h 5795027"/>
                <a:gd name="connsiteX3" fmla="*/ 1950069 w 3723546"/>
                <a:gd name="connsiteY3" fmla="*/ 5630311 h 5795027"/>
                <a:gd name="connsiteX4" fmla="*/ 559353 w 3723546"/>
                <a:gd name="connsiteY4" fmla="*/ 4939455 h 5795027"/>
                <a:gd name="connsiteX5" fmla="*/ 0 w 3723546"/>
                <a:gd name="connsiteY5" fmla="*/ 3746068 h 5795027"/>
                <a:gd name="connsiteX6" fmla="*/ 0 w 3723546"/>
                <a:gd name="connsiteY6" fmla="*/ 3441681 h 5795027"/>
                <a:gd name="connsiteX7" fmla="*/ 0 w 3723546"/>
                <a:gd name="connsiteY7" fmla="*/ 3042471 h 5795027"/>
                <a:gd name="connsiteX8" fmla="*/ 0 w 3723546"/>
                <a:gd name="connsiteY8" fmla="*/ 2752557 h 5795027"/>
                <a:gd name="connsiteX9" fmla="*/ 0 w 3723546"/>
                <a:gd name="connsiteY9" fmla="*/ 2231503 h 5795027"/>
                <a:gd name="connsiteX10" fmla="*/ 0 w 3723546"/>
                <a:gd name="connsiteY10" fmla="*/ 2048959 h 5795027"/>
                <a:gd name="connsiteX11" fmla="*/ 559354 w 3723546"/>
                <a:gd name="connsiteY11" fmla="*/ 855573 h 5795027"/>
                <a:gd name="connsiteX12" fmla="*/ 1950071 w 3723546"/>
                <a:gd name="connsiteY12" fmla="*/ 164715 h 5795027"/>
                <a:gd name="connsiteX13" fmla="*/ 2144960 w 3723546"/>
                <a:gd name="connsiteY13" fmla="*/ 0 h 5795027"/>
                <a:gd name="connsiteX14" fmla="*/ 2332832 w 3723546"/>
                <a:gd name="connsiteY14" fmla="*/ 164715 h 5795027"/>
                <a:gd name="connsiteX15" fmla="*/ 2976290 w 3723546"/>
                <a:gd name="connsiteY15" fmla="*/ 524033 h 5795027"/>
                <a:gd name="connsiteX0" fmla="*/ 3723546 w 3723546"/>
                <a:gd name="connsiteY0" fmla="*/ 4939455 h 5795027"/>
                <a:gd name="connsiteX1" fmla="*/ 2989878 w 3723546"/>
                <a:gd name="connsiteY1" fmla="*/ 5266109 h 5795027"/>
                <a:gd name="connsiteX2" fmla="*/ 2332829 w 3723546"/>
                <a:gd name="connsiteY2" fmla="*/ 5630311 h 5795027"/>
                <a:gd name="connsiteX3" fmla="*/ 2137940 w 3723546"/>
                <a:gd name="connsiteY3" fmla="*/ 5795027 h 5795027"/>
                <a:gd name="connsiteX4" fmla="*/ 1950069 w 3723546"/>
                <a:gd name="connsiteY4" fmla="*/ 5630311 h 5795027"/>
                <a:gd name="connsiteX5" fmla="*/ 559353 w 3723546"/>
                <a:gd name="connsiteY5" fmla="*/ 4939455 h 5795027"/>
                <a:gd name="connsiteX6" fmla="*/ 0 w 3723546"/>
                <a:gd name="connsiteY6" fmla="*/ 3746068 h 5795027"/>
                <a:gd name="connsiteX7" fmla="*/ 0 w 3723546"/>
                <a:gd name="connsiteY7" fmla="*/ 3441681 h 5795027"/>
                <a:gd name="connsiteX8" fmla="*/ 0 w 3723546"/>
                <a:gd name="connsiteY8" fmla="*/ 3042471 h 5795027"/>
                <a:gd name="connsiteX9" fmla="*/ 0 w 3723546"/>
                <a:gd name="connsiteY9" fmla="*/ 2752557 h 5795027"/>
                <a:gd name="connsiteX10" fmla="*/ 0 w 3723546"/>
                <a:gd name="connsiteY10" fmla="*/ 2231503 h 5795027"/>
                <a:gd name="connsiteX11" fmla="*/ 0 w 3723546"/>
                <a:gd name="connsiteY11" fmla="*/ 2048959 h 5795027"/>
                <a:gd name="connsiteX12" fmla="*/ 559354 w 3723546"/>
                <a:gd name="connsiteY12" fmla="*/ 855573 h 5795027"/>
                <a:gd name="connsiteX13" fmla="*/ 1950071 w 3723546"/>
                <a:gd name="connsiteY13" fmla="*/ 164715 h 5795027"/>
                <a:gd name="connsiteX14" fmla="*/ 2144960 w 3723546"/>
                <a:gd name="connsiteY14" fmla="*/ 0 h 5795027"/>
                <a:gd name="connsiteX15" fmla="*/ 2332832 w 3723546"/>
                <a:gd name="connsiteY15" fmla="*/ 164715 h 5795027"/>
                <a:gd name="connsiteX16" fmla="*/ 2976290 w 3723546"/>
                <a:gd name="connsiteY16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87296"/>
                <a:gd name="connsiteY0" fmla="*/ 5266109 h 5795027"/>
                <a:gd name="connsiteX1" fmla="*/ 2332829 w 2987296"/>
                <a:gd name="connsiteY1" fmla="*/ 5630311 h 5795027"/>
                <a:gd name="connsiteX2" fmla="*/ 2137940 w 2987296"/>
                <a:gd name="connsiteY2" fmla="*/ 5795027 h 5795027"/>
                <a:gd name="connsiteX3" fmla="*/ 1950069 w 2987296"/>
                <a:gd name="connsiteY3" fmla="*/ 5630311 h 5795027"/>
                <a:gd name="connsiteX4" fmla="*/ 559353 w 2987296"/>
                <a:gd name="connsiteY4" fmla="*/ 4939455 h 5795027"/>
                <a:gd name="connsiteX5" fmla="*/ 0 w 2987296"/>
                <a:gd name="connsiteY5" fmla="*/ 3746068 h 5795027"/>
                <a:gd name="connsiteX6" fmla="*/ 0 w 2987296"/>
                <a:gd name="connsiteY6" fmla="*/ 3441681 h 5795027"/>
                <a:gd name="connsiteX7" fmla="*/ 0 w 2987296"/>
                <a:gd name="connsiteY7" fmla="*/ 3042471 h 5795027"/>
                <a:gd name="connsiteX8" fmla="*/ 0 w 2987296"/>
                <a:gd name="connsiteY8" fmla="*/ 2752557 h 5795027"/>
                <a:gd name="connsiteX9" fmla="*/ 0 w 2987296"/>
                <a:gd name="connsiteY9" fmla="*/ 2231503 h 5795027"/>
                <a:gd name="connsiteX10" fmla="*/ 0 w 2987296"/>
                <a:gd name="connsiteY10" fmla="*/ 2048959 h 5795027"/>
                <a:gd name="connsiteX11" fmla="*/ 559354 w 2987296"/>
                <a:gd name="connsiteY11" fmla="*/ 855573 h 5795027"/>
                <a:gd name="connsiteX12" fmla="*/ 1950071 w 2987296"/>
                <a:gd name="connsiteY12" fmla="*/ 164715 h 5795027"/>
                <a:gd name="connsiteX13" fmla="*/ 2144960 w 2987296"/>
                <a:gd name="connsiteY13" fmla="*/ 0 h 5795027"/>
                <a:gd name="connsiteX14" fmla="*/ 2332832 w 2987296"/>
                <a:gd name="connsiteY14" fmla="*/ 164715 h 5795027"/>
                <a:gd name="connsiteX15" fmla="*/ 2987296 w 2987296"/>
                <a:gd name="connsiteY15" fmla="*/ 557051 h 5795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87296" h="5795027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9B263D-CDF8-431B-A5D1-9687649138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31030" y="866253"/>
            <a:ext cx="2222769" cy="5310710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B6B9BE-E660-4F3A-ABA1-86667DC133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66253"/>
            <a:ext cx="8164286" cy="531071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082700-F509-4302-AE0E-6CC56401A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03BD63-5B0C-4FB3-8434-8EA1A84F2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F3E9EB-019B-4F03-8147-D6CBA6B1E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438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31C13-CF9D-4E82-A5B4-91008DCD2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C06FD2-89E8-4415-ADF7-22F4A4C259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0CBBFF-8889-497F-B4CA-A031E8DD3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E78DAF-985B-4BB4-ADA9-02EA979F1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A10DBC-42B5-46AB-B36A-B39128E69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444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1B6E7-01C8-4375-B7C7-596CD1199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883229"/>
            <a:ext cx="8214179" cy="330313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441675-8F3E-47CC-9573-D853C506D5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295900"/>
            <a:ext cx="8214179" cy="79375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419F49-690E-49EC-BD41-75A18C9E3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BC9E70-1401-468E-97DE-4255CA222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ABE14C-9127-4582-A006-2AEA93AF7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53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34DF9-FA60-4E7B-BDE8-C0F9AFE63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7F1133-890E-4E96-AEDD-0F921E26F5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66745" y="2250798"/>
            <a:ext cx="4445899" cy="37526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4763B4-4987-4303-9640-54B67DD75E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97174" y="2250798"/>
            <a:ext cx="4445899" cy="37526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94AAD8-D444-410E-98EC-47076908F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72F01E-6867-4604-8B58-F65BCC820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543D87-0EC8-43C7-9D1B-46DB52129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734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605AE-70FD-4CEE-BDFB-D5C0A3D35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6745" y="960120"/>
            <a:ext cx="9196928" cy="1060704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9091E2-4532-4D16-827E-4DB0688FD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7153" y="2062842"/>
            <a:ext cx="4445899" cy="78189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2B53BE-9EDA-4D07-A042-0D101FAB9A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6745" y="2882837"/>
            <a:ext cx="4446642" cy="334379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DFDFC1-7510-4F8E-A831-ABA33D977A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25280" y="2062842"/>
            <a:ext cx="4467794" cy="78189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2A42F0-9A48-4946-8BA8-394CBF01A0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24868" y="2882837"/>
            <a:ext cx="4468541" cy="334379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00FC563-D319-494F-AA63-0BDF1D25E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42F4FE-433A-42F6-8A73-AD843352B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575352-FC7F-4BA8-940F-2F920C280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211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B3FB5-4B13-4412-9F42-62450D6AA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C87ECA-0E5D-4DD2-B664-DF351875F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E2406B-A925-466A-AF79-D0A4E0EA4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61B050-D381-4E1A-88DD-361F0EE9D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205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8BF592-6A15-4999-ACFA-A535A113B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19EFC1-AD45-4610-8FC6-2058F55E4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3DF506-CFF9-4BD2-8D76-337792779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416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77674-EAFF-4CAE-A685-8AEA617D0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94014"/>
            <a:ext cx="3932237" cy="143691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3A185-E15D-46FD-A4FB-709A8B5D0B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94014"/>
            <a:ext cx="6172200" cy="47670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4086F7-5F48-40D6-B4E3-1347EA21B0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18012"/>
            <a:ext cx="3932237" cy="32509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F4FC41-0A32-438D-9A47-F932AB492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F0F85D-CB6B-48E8-B56F-81472CE94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6E120E-E239-4B93-AC67-210D23BD2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487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1F02C-5A08-45D4-AFE1-8EF0E6DEC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65120"/>
            <a:ext cx="3932237" cy="146580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2EF863-20E6-4CF9-A179-0A2A52E5F3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ECFB1A-5B7E-45DA-9713-0CD8E3121F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18014"/>
            <a:ext cx="3932237" cy="325097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EFD67F-901E-4423-A48F-41F00ECA5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B04982-0749-4F34-A4DB-DDC12BD4B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B38447-AEAF-40D9-B3D3-94404C144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630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D206359A-F1E3-49EE-BBC2-40888C4A3628}"/>
              </a:ext>
            </a:extLst>
          </p:cNvPr>
          <p:cNvGrpSpPr/>
          <p:nvPr/>
        </p:nvGrpSpPr>
        <p:grpSpPr>
          <a:xfrm>
            <a:off x="9265700" y="2026"/>
            <a:ext cx="2926300" cy="5030922"/>
            <a:chOff x="9265700" y="2026"/>
            <a:chExt cx="2926300" cy="5030922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ED90C42-6A0F-48E8-BF96-7D3E2A395EC7}"/>
                </a:ext>
              </a:extLst>
            </p:cNvPr>
            <p:cNvSpPr/>
            <p:nvPr/>
          </p:nvSpPr>
          <p:spPr>
            <a:xfrm>
              <a:off x="9326904" y="2026"/>
              <a:ext cx="2249810" cy="2294745"/>
            </a:xfrm>
            <a:custGeom>
              <a:avLst/>
              <a:gdLst>
                <a:gd name="connsiteX0" fmla="*/ 49162 w 2249810"/>
                <a:gd name="connsiteY0" fmla="*/ 0 h 2294745"/>
                <a:gd name="connsiteX1" fmla="*/ 2200648 w 2249810"/>
                <a:gd name="connsiteY1" fmla="*/ 0 h 2294745"/>
                <a:gd name="connsiteX2" fmla="*/ 2210105 w 2249810"/>
                <a:gd name="connsiteY2" fmla="*/ 23601 h 2294745"/>
                <a:gd name="connsiteX3" fmla="*/ 2249810 w 2249810"/>
                <a:gd name="connsiteY3" fmla="*/ 326934 h 2294745"/>
                <a:gd name="connsiteX4" fmla="*/ 2249810 w 2249810"/>
                <a:gd name="connsiteY4" fmla="*/ 422824 h 2294745"/>
                <a:gd name="connsiteX5" fmla="*/ 2249810 w 2249810"/>
                <a:gd name="connsiteY5" fmla="*/ 696534 h 2294745"/>
                <a:gd name="connsiteX6" fmla="*/ 2249810 w 2249810"/>
                <a:gd name="connsiteY6" fmla="*/ 848826 h 2294745"/>
                <a:gd name="connsiteX7" fmla="*/ 2249810 w 2249810"/>
                <a:gd name="connsiteY7" fmla="*/ 1058531 h 2294745"/>
                <a:gd name="connsiteX8" fmla="*/ 2249810 w 2249810"/>
                <a:gd name="connsiteY8" fmla="*/ 1218426 h 2294745"/>
                <a:gd name="connsiteX9" fmla="*/ 1955981 w 2249810"/>
                <a:gd name="connsiteY9" fmla="*/ 1845313 h 2294745"/>
                <a:gd name="connsiteX10" fmla="*/ 1225437 w 2249810"/>
                <a:gd name="connsiteY10" fmla="*/ 2208220 h 2294745"/>
                <a:gd name="connsiteX11" fmla="*/ 1123061 w 2249810"/>
                <a:gd name="connsiteY11" fmla="*/ 2294745 h 2294745"/>
                <a:gd name="connsiteX12" fmla="*/ 1024372 w 2249810"/>
                <a:gd name="connsiteY12" fmla="*/ 2208220 h 2294745"/>
                <a:gd name="connsiteX13" fmla="*/ 293828 w 2249810"/>
                <a:gd name="connsiteY13" fmla="*/ 1845313 h 2294745"/>
                <a:gd name="connsiteX14" fmla="*/ 0 w 2249810"/>
                <a:gd name="connsiteY14" fmla="*/ 1218426 h 2294745"/>
                <a:gd name="connsiteX15" fmla="*/ 0 w 2249810"/>
                <a:gd name="connsiteY15" fmla="*/ 1058531 h 2294745"/>
                <a:gd name="connsiteX16" fmla="*/ 0 w 2249810"/>
                <a:gd name="connsiteY16" fmla="*/ 848826 h 2294745"/>
                <a:gd name="connsiteX17" fmla="*/ 0 w 2249810"/>
                <a:gd name="connsiteY17" fmla="*/ 696534 h 2294745"/>
                <a:gd name="connsiteX18" fmla="*/ 0 w 2249810"/>
                <a:gd name="connsiteY18" fmla="*/ 422824 h 2294745"/>
                <a:gd name="connsiteX19" fmla="*/ 0 w 2249810"/>
                <a:gd name="connsiteY19" fmla="*/ 326934 h 2294745"/>
                <a:gd name="connsiteX20" fmla="*/ 39705 w 2249810"/>
                <a:gd name="connsiteY20" fmla="*/ 23601 h 2294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49810" h="2294745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DA0863A-55F7-4EB0-9451-F3EE4D65DBDB}"/>
                </a:ext>
              </a:extLst>
            </p:cNvPr>
            <p:cNvSpPr/>
            <p:nvPr/>
          </p:nvSpPr>
          <p:spPr>
            <a:xfrm>
              <a:off x="10597154" y="1907348"/>
              <a:ext cx="1594846" cy="3044131"/>
            </a:xfrm>
            <a:custGeom>
              <a:avLst/>
              <a:gdLst>
                <a:gd name="connsiteX0" fmla="*/ 1126749 w 1594846"/>
                <a:gd name="connsiteY0" fmla="*/ 0 h 3044131"/>
                <a:gd name="connsiteX1" fmla="*/ 1225438 w 1594846"/>
                <a:gd name="connsiteY1" fmla="*/ 86525 h 3044131"/>
                <a:gd name="connsiteX2" fmla="*/ 1413279 w 1594846"/>
                <a:gd name="connsiteY2" fmla="*/ 205892 h 3044131"/>
                <a:gd name="connsiteX3" fmla="*/ 1594846 w 1594846"/>
                <a:gd name="connsiteY3" fmla="*/ 289191 h 3044131"/>
                <a:gd name="connsiteX4" fmla="*/ 1594846 w 1594846"/>
                <a:gd name="connsiteY4" fmla="*/ 2754939 h 3044131"/>
                <a:gd name="connsiteX5" fmla="*/ 1413277 w 1594846"/>
                <a:gd name="connsiteY5" fmla="*/ 2838239 h 3044131"/>
                <a:gd name="connsiteX6" fmla="*/ 1225436 w 1594846"/>
                <a:gd name="connsiteY6" fmla="*/ 2957606 h 3044131"/>
                <a:gd name="connsiteX7" fmla="*/ 1123061 w 1594846"/>
                <a:gd name="connsiteY7" fmla="*/ 3044131 h 3044131"/>
                <a:gd name="connsiteX8" fmla="*/ 1024372 w 1594846"/>
                <a:gd name="connsiteY8" fmla="*/ 2957606 h 3044131"/>
                <a:gd name="connsiteX9" fmla="*/ 293828 w 1594846"/>
                <a:gd name="connsiteY9" fmla="*/ 2594699 h 3044131"/>
                <a:gd name="connsiteX10" fmla="*/ 0 w 1594846"/>
                <a:gd name="connsiteY10" fmla="*/ 1967812 h 3044131"/>
                <a:gd name="connsiteX11" fmla="*/ 0 w 1594846"/>
                <a:gd name="connsiteY11" fmla="*/ 1807917 h 3044131"/>
                <a:gd name="connsiteX12" fmla="*/ 0 w 1594846"/>
                <a:gd name="connsiteY12" fmla="*/ 1598212 h 3044131"/>
                <a:gd name="connsiteX13" fmla="*/ 0 w 1594846"/>
                <a:gd name="connsiteY13" fmla="*/ 1445920 h 3044131"/>
                <a:gd name="connsiteX14" fmla="*/ 0 w 1594846"/>
                <a:gd name="connsiteY14" fmla="*/ 1172210 h 3044131"/>
                <a:gd name="connsiteX15" fmla="*/ 0 w 1594846"/>
                <a:gd name="connsiteY15" fmla="*/ 1076320 h 3044131"/>
                <a:gd name="connsiteX16" fmla="*/ 293829 w 1594846"/>
                <a:gd name="connsiteY16" fmla="*/ 449433 h 3044131"/>
                <a:gd name="connsiteX17" fmla="*/ 1024374 w 1594846"/>
                <a:gd name="connsiteY17" fmla="*/ 86525 h 304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94846" h="3044131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FE7CFE2-40F6-44B2-8AAD-0C384EEFCF7E}"/>
                </a:ext>
              </a:extLst>
            </p:cNvPr>
            <p:cNvSpPr/>
            <p:nvPr/>
          </p:nvSpPr>
          <p:spPr>
            <a:xfrm>
              <a:off x="9265700" y="7622"/>
              <a:ext cx="2372219" cy="2371961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4282900 w 4447989"/>
                <a:gd name="connsiteY0" fmla="*/ 2048959 h 5795027"/>
                <a:gd name="connsiteX1" fmla="*/ 4282900 w 4447989"/>
                <a:gd name="connsiteY1" fmla="*/ 2231503 h 5795027"/>
                <a:gd name="connsiteX2" fmla="*/ 4282900 w 4447989"/>
                <a:gd name="connsiteY2" fmla="*/ 2752557 h 5795027"/>
                <a:gd name="connsiteX3" fmla="*/ 4282900 w 4447989"/>
                <a:gd name="connsiteY3" fmla="*/ 3042471 h 5795027"/>
                <a:gd name="connsiteX4" fmla="*/ 4282900 w 4447989"/>
                <a:gd name="connsiteY4" fmla="*/ 3441681 h 5795027"/>
                <a:gd name="connsiteX5" fmla="*/ 4282900 w 4447989"/>
                <a:gd name="connsiteY5" fmla="*/ 3746068 h 5795027"/>
                <a:gd name="connsiteX6" fmla="*/ 3723546 w 4447989"/>
                <a:gd name="connsiteY6" fmla="*/ 4939455 h 5795027"/>
                <a:gd name="connsiteX7" fmla="*/ 2332829 w 4447989"/>
                <a:gd name="connsiteY7" fmla="*/ 5630311 h 5795027"/>
                <a:gd name="connsiteX8" fmla="*/ 2137940 w 4447989"/>
                <a:gd name="connsiteY8" fmla="*/ 5795027 h 5795027"/>
                <a:gd name="connsiteX9" fmla="*/ 1950069 w 4447989"/>
                <a:gd name="connsiteY9" fmla="*/ 5630311 h 5795027"/>
                <a:gd name="connsiteX10" fmla="*/ 559353 w 4447989"/>
                <a:gd name="connsiteY10" fmla="*/ 4939455 h 5795027"/>
                <a:gd name="connsiteX11" fmla="*/ 0 w 4447989"/>
                <a:gd name="connsiteY11" fmla="*/ 3746068 h 5795027"/>
                <a:gd name="connsiteX12" fmla="*/ 0 w 4447989"/>
                <a:gd name="connsiteY12" fmla="*/ 3441681 h 5795027"/>
                <a:gd name="connsiteX13" fmla="*/ 0 w 4447989"/>
                <a:gd name="connsiteY13" fmla="*/ 3042471 h 5795027"/>
                <a:gd name="connsiteX14" fmla="*/ 0 w 4447989"/>
                <a:gd name="connsiteY14" fmla="*/ 2752557 h 5795027"/>
                <a:gd name="connsiteX15" fmla="*/ 0 w 4447989"/>
                <a:gd name="connsiteY15" fmla="*/ 2231503 h 5795027"/>
                <a:gd name="connsiteX16" fmla="*/ 0 w 4447989"/>
                <a:gd name="connsiteY16" fmla="*/ 2048959 h 5795027"/>
                <a:gd name="connsiteX17" fmla="*/ 559354 w 4447989"/>
                <a:gd name="connsiteY17" fmla="*/ 855573 h 5795027"/>
                <a:gd name="connsiteX18" fmla="*/ 1950071 w 4447989"/>
                <a:gd name="connsiteY18" fmla="*/ 164715 h 5795027"/>
                <a:gd name="connsiteX19" fmla="*/ 2144960 w 4447989"/>
                <a:gd name="connsiteY19" fmla="*/ 0 h 5795027"/>
                <a:gd name="connsiteX20" fmla="*/ 2332832 w 4447989"/>
                <a:gd name="connsiteY20" fmla="*/ 164715 h 5795027"/>
                <a:gd name="connsiteX21" fmla="*/ 3723546 w 4447989"/>
                <a:gd name="connsiteY21" fmla="*/ 855573 h 5795027"/>
                <a:gd name="connsiteX22" fmla="*/ 4447989 w 4447989"/>
                <a:gd name="connsiteY22" fmla="*/ 2214048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82900"/>
                <a:gd name="connsiteY0" fmla="*/ 1519558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92243"/>
                <a:gd name="connsiteY0" fmla="*/ 1519558 h 5795027"/>
                <a:gd name="connsiteX1" fmla="*/ 4282900 w 4292243"/>
                <a:gd name="connsiteY1" fmla="*/ 2231503 h 5795027"/>
                <a:gd name="connsiteX2" fmla="*/ 4282900 w 4292243"/>
                <a:gd name="connsiteY2" fmla="*/ 2752557 h 5795027"/>
                <a:gd name="connsiteX3" fmla="*/ 4282900 w 4292243"/>
                <a:gd name="connsiteY3" fmla="*/ 3042471 h 5795027"/>
                <a:gd name="connsiteX4" fmla="*/ 4282900 w 4292243"/>
                <a:gd name="connsiteY4" fmla="*/ 3441681 h 5795027"/>
                <a:gd name="connsiteX5" fmla="*/ 4282900 w 4292243"/>
                <a:gd name="connsiteY5" fmla="*/ 3746068 h 5795027"/>
                <a:gd name="connsiteX6" fmla="*/ 3723546 w 4292243"/>
                <a:gd name="connsiteY6" fmla="*/ 4939455 h 5795027"/>
                <a:gd name="connsiteX7" fmla="*/ 2332829 w 4292243"/>
                <a:gd name="connsiteY7" fmla="*/ 5630311 h 5795027"/>
                <a:gd name="connsiteX8" fmla="*/ 2137940 w 4292243"/>
                <a:gd name="connsiteY8" fmla="*/ 5795027 h 5795027"/>
                <a:gd name="connsiteX9" fmla="*/ 1950069 w 4292243"/>
                <a:gd name="connsiteY9" fmla="*/ 5630311 h 5795027"/>
                <a:gd name="connsiteX10" fmla="*/ 559353 w 4292243"/>
                <a:gd name="connsiteY10" fmla="*/ 4939455 h 5795027"/>
                <a:gd name="connsiteX11" fmla="*/ 0 w 4292243"/>
                <a:gd name="connsiteY11" fmla="*/ 3746068 h 5795027"/>
                <a:gd name="connsiteX12" fmla="*/ 0 w 4292243"/>
                <a:gd name="connsiteY12" fmla="*/ 3441681 h 5795027"/>
                <a:gd name="connsiteX13" fmla="*/ 0 w 4292243"/>
                <a:gd name="connsiteY13" fmla="*/ 3042471 h 5795027"/>
                <a:gd name="connsiteX14" fmla="*/ 0 w 4292243"/>
                <a:gd name="connsiteY14" fmla="*/ 2752557 h 5795027"/>
                <a:gd name="connsiteX15" fmla="*/ 0 w 4292243"/>
                <a:gd name="connsiteY15" fmla="*/ 2231503 h 5795027"/>
                <a:gd name="connsiteX16" fmla="*/ 0 w 4292243"/>
                <a:gd name="connsiteY16" fmla="*/ 2048959 h 5795027"/>
                <a:gd name="connsiteX17" fmla="*/ 559354 w 4292243"/>
                <a:gd name="connsiteY17" fmla="*/ 855573 h 5795027"/>
                <a:gd name="connsiteX18" fmla="*/ 1950071 w 4292243"/>
                <a:gd name="connsiteY18" fmla="*/ 164715 h 5795027"/>
                <a:gd name="connsiteX19" fmla="*/ 2144960 w 4292243"/>
                <a:gd name="connsiteY19" fmla="*/ 0 h 5795027"/>
                <a:gd name="connsiteX20" fmla="*/ 2332832 w 4292243"/>
                <a:gd name="connsiteY20" fmla="*/ 164715 h 5795027"/>
                <a:gd name="connsiteX21" fmla="*/ 3723546 w 4292243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2144960 w 4282900"/>
                <a:gd name="connsiteY18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64279 w 4282900"/>
                <a:gd name="connsiteY17" fmla="*/ 1516418 h 5795027"/>
                <a:gd name="connsiteX18" fmla="*/ 559354 w 4282900"/>
                <a:gd name="connsiteY18" fmla="*/ 855573 h 5795027"/>
                <a:gd name="connsiteX19" fmla="*/ 2144960 w 4282900"/>
                <a:gd name="connsiteY19" fmla="*/ 0 h 5795027"/>
                <a:gd name="connsiteX0" fmla="*/ 4213242 w 4282900"/>
                <a:gd name="connsiteY0" fmla="*/ 657020 h 4939454"/>
                <a:gd name="connsiteX1" fmla="*/ 4282900 w 4282900"/>
                <a:gd name="connsiteY1" fmla="*/ 1375930 h 4939454"/>
                <a:gd name="connsiteX2" fmla="*/ 4282900 w 4282900"/>
                <a:gd name="connsiteY2" fmla="*/ 1896984 h 4939454"/>
                <a:gd name="connsiteX3" fmla="*/ 4282900 w 4282900"/>
                <a:gd name="connsiteY3" fmla="*/ 2186898 h 4939454"/>
                <a:gd name="connsiteX4" fmla="*/ 4282900 w 4282900"/>
                <a:gd name="connsiteY4" fmla="*/ 2586108 h 4939454"/>
                <a:gd name="connsiteX5" fmla="*/ 4282900 w 4282900"/>
                <a:gd name="connsiteY5" fmla="*/ 2890495 h 4939454"/>
                <a:gd name="connsiteX6" fmla="*/ 3723546 w 4282900"/>
                <a:gd name="connsiteY6" fmla="*/ 4083882 h 4939454"/>
                <a:gd name="connsiteX7" fmla="*/ 2332829 w 4282900"/>
                <a:gd name="connsiteY7" fmla="*/ 4774738 h 4939454"/>
                <a:gd name="connsiteX8" fmla="*/ 2137940 w 4282900"/>
                <a:gd name="connsiteY8" fmla="*/ 4939454 h 4939454"/>
                <a:gd name="connsiteX9" fmla="*/ 1950069 w 4282900"/>
                <a:gd name="connsiteY9" fmla="*/ 4774738 h 4939454"/>
                <a:gd name="connsiteX10" fmla="*/ 559353 w 4282900"/>
                <a:gd name="connsiteY10" fmla="*/ 4083882 h 4939454"/>
                <a:gd name="connsiteX11" fmla="*/ 0 w 4282900"/>
                <a:gd name="connsiteY11" fmla="*/ 2890495 h 4939454"/>
                <a:gd name="connsiteX12" fmla="*/ 0 w 4282900"/>
                <a:gd name="connsiteY12" fmla="*/ 2586108 h 4939454"/>
                <a:gd name="connsiteX13" fmla="*/ 0 w 4282900"/>
                <a:gd name="connsiteY13" fmla="*/ 2186898 h 4939454"/>
                <a:gd name="connsiteX14" fmla="*/ 0 w 4282900"/>
                <a:gd name="connsiteY14" fmla="*/ 1896984 h 4939454"/>
                <a:gd name="connsiteX15" fmla="*/ 0 w 4282900"/>
                <a:gd name="connsiteY15" fmla="*/ 1375930 h 4939454"/>
                <a:gd name="connsiteX16" fmla="*/ 0 w 4282900"/>
                <a:gd name="connsiteY16" fmla="*/ 1193386 h 4939454"/>
                <a:gd name="connsiteX17" fmla="*/ 64279 w 4282900"/>
                <a:gd name="connsiteY17" fmla="*/ 660845 h 4939454"/>
                <a:gd name="connsiteX18" fmla="*/ 559354 w 4282900"/>
                <a:gd name="connsiteY18" fmla="*/ 0 h 493945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82900" h="4282434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9F0D6A17-AA80-4608-8660-8D1587A17704}"/>
                </a:ext>
              </a:extLst>
            </p:cNvPr>
            <p:cNvSpPr/>
            <p:nvPr/>
          </p:nvSpPr>
          <p:spPr>
            <a:xfrm>
              <a:off x="10536649" y="1823190"/>
              <a:ext cx="1654608" cy="3209758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2976290 w 4282900"/>
                <a:gd name="connsiteY2" fmla="*/ 524033 h 5795027"/>
                <a:gd name="connsiteX3" fmla="*/ 3723546 w 4282900"/>
                <a:gd name="connsiteY3" fmla="*/ 855573 h 5795027"/>
                <a:gd name="connsiteX4" fmla="*/ 4282900 w 4282900"/>
                <a:gd name="connsiteY4" fmla="*/ 2048959 h 5795027"/>
                <a:gd name="connsiteX5" fmla="*/ 4282900 w 4282900"/>
                <a:gd name="connsiteY5" fmla="*/ 2231503 h 5795027"/>
                <a:gd name="connsiteX6" fmla="*/ 4282900 w 4282900"/>
                <a:gd name="connsiteY6" fmla="*/ 2752557 h 5795027"/>
                <a:gd name="connsiteX7" fmla="*/ 4282900 w 4282900"/>
                <a:gd name="connsiteY7" fmla="*/ 3042471 h 5795027"/>
                <a:gd name="connsiteX8" fmla="*/ 4282900 w 4282900"/>
                <a:gd name="connsiteY8" fmla="*/ 3441681 h 5795027"/>
                <a:gd name="connsiteX9" fmla="*/ 4282900 w 4282900"/>
                <a:gd name="connsiteY9" fmla="*/ 3746068 h 5795027"/>
                <a:gd name="connsiteX10" fmla="*/ 3723546 w 4282900"/>
                <a:gd name="connsiteY10" fmla="*/ 4939455 h 5795027"/>
                <a:gd name="connsiteX11" fmla="*/ 2332829 w 4282900"/>
                <a:gd name="connsiteY11" fmla="*/ 5630311 h 5795027"/>
                <a:gd name="connsiteX12" fmla="*/ 2137940 w 4282900"/>
                <a:gd name="connsiteY12" fmla="*/ 5795027 h 5795027"/>
                <a:gd name="connsiteX13" fmla="*/ 1950069 w 4282900"/>
                <a:gd name="connsiteY13" fmla="*/ 5630311 h 5795027"/>
                <a:gd name="connsiteX14" fmla="*/ 559353 w 4282900"/>
                <a:gd name="connsiteY14" fmla="*/ 4939455 h 5795027"/>
                <a:gd name="connsiteX15" fmla="*/ 0 w 4282900"/>
                <a:gd name="connsiteY15" fmla="*/ 3746068 h 5795027"/>
                <a:gd name="connsiteX16" fmla="*/ 0 w 4282900"/>
                <a:gd name="connsiteY16" fmla="*/ 3441681 h 5795027"/>
                <a:gd name="connsiteX17" fmla="*/ 0 w 4282900"/>
                <a:gd name="connsiteY17" fmla="*/ 3042471 h 5795027"/>
                <a:gd name="connsiteX18" fmla="*/ 0 w 4282900"/>
                <a:gd name="connsiteY18" fmla="*/ 2752557 h 5795027"/>
                <a:gd name="connsiteX19" fmla="*/ 0 w 4282900"/>
                <a:gd name="connsiteY19" fmla="*/ 2231503 h 5795027"/>
                <a:gd name="connsiteX20" fmla="*/ 0 w 4282900"/>
                <a:gd name="connsiteY20" fmla="*/ 2048959 h 5795027"/>
                <a:gd name="connsiteX21" fmla="*/ 559354 w 4282900"/>
                <a:gd name="connsiteY21" fmla="*/ 855573 h 5795027"/>
                <a:gd name="connsiteX22" fmla="*/ 1950071 w 4282900"/>
                <a:gd name="connsiteY22" fmla="*/ 164715 h 5795027"/>
                <a:gd name="connsiteX23" fmla="*/ 2144960 w 4282900"/>
                <a:gd name="connsiteY23" fmla="*/ 0 h 5795027"/>
                <a:gd name="connsiteX0" fmla="*/ 3723546 w 4282900"/>
                <a:gd name="connsiteY0" fmla="*/ 855573 h 5795027"/>
                <a:gd name="connsiteX1" fmla="*/ 4282900 w 4282900"/>
                <a:gd name="connsiteY1" fmla="*/ 2048959 h 5795027"/>
                <a:gd name="connsiteX2" fmla="*/ 4282900 w 4282900"/>
                <a:gd name="connsiteY2" fmla="*/ 2231503 h 5795027"/>
                <a:gd name="connsiteX3" fmla="*/ 4282900 w 4282900"/>
                <a:gd name="connsiteY3" fmla="*/ 2752557 h 5795027"/>
                <a:gd name="connsiteX4" fmla="*/ 4282900 w 4282900"/>
                <a:gd name="connsiteY4" fmla="*/ 3042471 h 5795027"/>
                <a:gd name="connsiteX5" fmla="*/ 4282900 w 4282900"/>
                <a:gd name="connsiteY5" fmla="*/ 3441681 h 5795027"/>
                <a:gd name="connsiteX6" fmla="*/ 4282900 w 4282900"/>
                <a:gd name="connsiteY6" fmla="*/ 3746068 h 5795027"/>
                <a:gd name="connsiteX7" fmla="*/ 3723546 w 4282900"/>
                <a:gd name="connsiteY7" fmla="*/ 4939455 h 5795027"/>
                <a:gd name="connsiteX8" fmla="*/ 2332829 w 4282900"/>
                <a:gd name="connsiteY8" fmla="*/ 5630311 h 5795027"/>
                <a:gd name="connsiteX9" fmla="*/ 2137940 w 4282900"/>
                <a:gd name="connsiteY9" fmla="*/ 5795027 h 5795027"/>
                <a:gd name="connsiteX10" fmla="*/ 1950069 w 4282900"/>
                <a:gd name="connsiteY10" fmla="*/ 5630311 h 5795027"/>
                <a:gd name="connsiteX11" fmla="*/ 559353 w 4282900"/>
                <a:gd name="connsiteY11" fmla="*/ 4939455 h 5795027"/>
                <a:gd name="connsiteX12" fmla="*/ 0 w 4282900"/>
                <a:gd name="connsiteY12" fmla="*/ 3746068 h 5795027"/>
                <a:gd name="connsiteX13" fmla="*/ 0 w 4282900"/>
                <a:gd name="connsiteY13" fmla="*/ 3441681 h 5795027"/>
                <a:gd name="connsiteX14" fmla="*/ 0 w 4282900"/>
                <a:gd name="connsiteY14" fmla="*/ 3042471 h 5795027"/>
                <a:gd name="connsiteX15" fmla="*/ 0 w 4282900"/>
                <a:gd name="connsiteY15" fmla="*/ 2752557 h 5795027"/>
                <a:gd name="connsiteX16" fmla="*/ 0 w 4282900"/>
                <a:gd name="connsiteY16" fmla="*/ 2231503 h 5795027"/>
                <a:gd name="connsiteX17" fmla="*/ 0 w 4282900"/>
                <a:gd name="connsiteY17" fmla="*/ 2048959 h 5795027"/>
                <a:gd name="connsiteX18" fmla="*/ 559354 w 4282900"/>
                <a:gd name="connsiteY18" fmla="*/ 855573 h 5795027"/>
                <a:gd name="connsiteX19" fmla="*/ 1950071 w 4282900"/>
                <a:gd name="connsiteY19" fmla="*/ 164715 h 5795027"/>
                <a:gd name="connsiteX20" fmla="*/ 2144960 w 4282900"/>
                <a:gd name="connsiteY20" fmla="*/ 0 h 5795027"/>
                <a:gd name="connsiteX21" fmla="*/ 2332832 w 4282900"/>
                <a:gd name="connsiteY21" fmla="*/ 164715 h 5795027"/>
                <a:gd name="connsiteX22" fmla="*/ 2976290 w 4282900"/>
                <a:gd name="connsiteY22" fmla="*/ 524033 h 5795027"/>
                <a:gd name="connsiteX23" fmla="*/ 3888635 w 4282900"/>
                <a:gd name="connsiteY23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22" fmla="*/ 3888635 w 4282900"/>
                <a:gd name="connsiteY22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0" fmla="*/ 4282900 w 4282900"/>
                <a:gd name="connsiteY0" fmla="*/ 2231503 h 5795027"/>
                <a:gd name="connsiteX1" fmla="*/ 4282900 w 4282900"/>
                <a:gd name="connsiteY1" fmla="*/ 2752557 h 5795027"/>
                <a:gd name="connsiteX2" fmla="*/ 4282900 w 4282900"/>
                <a:gd name="connsiteY2" fmla="*/ 3042471 h 5795027"/>
                <a:gd name="connsiteX3" fmla="*/ 4282900 w 4282900"/>
                <a:gd name="connsiteY3" fmla="*/ 3441681 h 5795027"/>
                <a:gd name="connsiteX4" fmla="*/ 4282900 w 4282900"/>
                <a:gd name="connsiteY4" fmla="*/ 3746068 h 5795027"/>
                <a:gd name="connsiteX5" fmla="*/ 3723546 w 4282900"/>
                <a:gd name="connsiteY5" fmla="*/ 4939455 h 5795027"/>
                <a:gd name="connsiteX6" fmla="*/ 2332829 w 4282900"/>
                <a:gd name="connsiteY6" fmla="*/ 5630311 h 5795027"/>
                <a:gd name="connsiteX7" fmla="*/ 2137940 w 4282900"/>
                <a:gd name="connsiteY7" fmla="*/ 5795027 h 5795027"/>
                <a:gd name="connsiteX8" fmla="*/ 1950069 w 4282900"/>
                <a:gd name="connsiteY8" fmla="*/ 5630311 h 5795027"/>
                <a:gd name="connsiteX9" fmla="*/ 559353 w 4282900"/>
                <a:gd name="connsiteY9" fmla="*/ 4939455 h 5795027"/>
                <a:gd name="connsiteX10" fmla="*/ 0 w 4282900"/>
                <a:gd name="connsiteY10" fmla="*/ 3746068 h 5795027"/>
                <a:gd name="connsiteX11" fmla="*/ 0 w 4282900"/>
                <a:gd name="connsiteY11" fmla="*/ 3441681 h 5795027"/>
                <a:gd name="connsiteX12" fmla="*/ 0 w 4282900"/>
                <a:gd name="connsiteY12" fmla="*/ 3042471 h 5795027"/>
                <a:gd name="connsiteX13" fmla="*/ 0 w 4282900"/>
                <a:gd name="connsiteY13" fmla="*/ 2752557 h 5795027"/>
                <a:gd name="connsiteX14" fmla="*/ 0 w 4282900"/>
                <a:gd name="connsiteY14" fmla="*/ 2231503 h 5795027"/>
                <a:gd name="connsiteX15" fmla="*/ 0 w 4282900"/>
                <a:gd name="connsiteY15" fmla="*/ 2048959 h 5795027"/>
                <a:gd name="connsiteX16" fmla="*/ 559354 w 4282900"/>
                <a:gd name="connsiteY16" fmla="*/ 855573 h 5795027"/>
                <a:gd name="connsiteX17" fmla="*/ 1950071 w 4282900"/>
                <a:gd name="connsiteY17" fmla="*/ 164715 h 5795027"/>
                <a:gd name="connsiteX18" fmla="*/ 2144960 w 4282900"/>
                <a:gd name="connsiteY18" fmla="*/ 0 h 5795027"/>
                <a:gd name="connsiteX19" fmla="*/ 2332832 w 4282900"/>
                <a:gd name="connsiteY19" fmla="*/ 164715 h 5795027"/>
                <a:gd name="connsiteX20" fmla="*/ 2976290 w 4282900"/>
                <a:gd name="connsiteY20" fmla="*/ 524033 h 5795027"/>
                <a:gd name="connsiteX0" fmla="*/ 4282900 w 4282900"/>
                <a:gd name="connsiteY0" fmla="*/ 2752557 h 5795027"/>
                <a:gd name="connsiteX1" fmla="*/ 4282900 w 4282900"/>
                <a:gd name="connsiteY1" fmla="*/ 3042471 h 5795027"/>
                <a:gd name="connsiteX2" fmla="*/ 4282900 w 4282900"/>
                <a:gd name="connsiteY2" fmla="*/ 3441681 h 5795027"/>
                <a:gd name="connsiteX3" fmla="*/ 4282900 w 4282900"/>
                <a:gd name="connsiteY3" fmla="*/ 3746068 h 5795027"/>
                <a:gd name="connsiteX4" fmla="*/ 3723546 w 4282900"/>
                <a:gd name="connsiteY4" fmla="*/ 4939455 h 5795027"/>
                <a:gd name="connsiteX5" fmla="*/ 2332829 w 4282900"/>
                <a:gd name="connsiteY5" fmla="*/ 5630311 h 5795027"/>
                <a:gd name="connsiteX6" fmla="*/ 2137940 w 4282900"/>
                <a:gd name="connsiteY6" fmla="*/ 5795027 h 5795027"/>
                <a:gd name="connsiteX7" fmla="*/ 1950069 w 4282900"/>
                <a:gd name="connsiteY7" fmla="*/ 5630311 h 5795027"/>
                <a:gd name="connsiteX8" fmla="*/ 559353 w 4282900"/>
                <a:gd name="connsiteY8" fmla="*/ 4939455 h 5795027"/>
                <a:gd name="connsiteX9" fmla="*/ 0 w 4282900"/>
                <a:gd name="connsiteY9" fmla="*/ 3746068 h 5795027"/>
                <a:gd name="connsiteX10" fmla="*/ 0 w 4282900"/>
                <a:gd name="connsiteY10" fmla="*/ 3441681 h 5795027"/>
                <a:gd name="connsiteX11" fmla="*/ 0 w 4282900"/>
                <a:gd name="connsiteY11" fmla="*/ 3042471 h 5795027"/>
                <a:gd name="connsiteX12" fmla="*/ 0 w 4282900"/>
                <a:gd name="connsiteY12" fmla="*/ 2752557 h 5795027"/>
                <a:gd name="connsiteX13" fmla="*/ 0 w 4282900"/>
                <a:gd name="connsiteY13" fmla="*/ 2231503 h 5795027"/>
                <a:gd name="connsiteX14" fmla="*/ 0 w 4282900"/>
                <a:gd name="connsiteY14" fmla="*/ 2048959 h 5795027"/>
                <a:gd name="connsiteX15" fmla="*/ 559354 w 4282900"/>
                <a:gd name="connsiteY15" fmla="*/ 855573 h 5795027"/>
                <a:gd name="connsiteX16" fmla="*/ 1950071 w 4282900"/>
                <a:gd name="connsiteY16" fmla="*/ 164715 h 5795027"/>
                <a:gd name="connsiteX17" fmla="*/ 2144960 w 4282900"/>
                <a:gd name="connsiteY17" fmla="*/ 0 h 5795027"/>
                <a:gd name="connsiteX18" fmla="*/ 2332832 w 4282900"/>
                <a:gd name="connsiteY18" fmla="*/ 164715 h 5795027"/>
                <a:gd name="connsiteX19" fmla="*/ 2976290 w 4282900"/>
                <a:gd name="connsiteY19" fmla="*/ 524033 h 5795027"/>
                <a:gd name="connsiteX0" fmla="*/ 4282900 w 4282900"/>
                <a:gd name="connsiteY0" fmla="*/ 3042471 h 5795027"/>
                <a:gd name="connsiteX1" fmla="*/ 4282900 w 4282900"/>
                <a:gd name="connsiteY1" fmla="*/ 3441681 h 5795027"/>
                <a:gd name="connsiteX2" fmla="*/ 4282900 w 4282900"/>
                <a:gd name="connsiteY2" fmla="*/ 3746068 h 5795027"/>
                <a:gd name="connsiteX3" fmla="*/ 3723546 w 4282900"/>
                <a:gd name="connsiteY3" fmla="*/ 4939455 h 5795027"/>
                <a:gd name="connsiteX4" fmla="*/ 2332829 w 4282900"/>
                <a:gd name="connsiteY4" fmla="*/ 5630311 h 5795027"/>
                <a:gd name="connsiteX5" fmla="*/ 2137940 w 4282900"/>
                <a:gd name="connsiteY5" fmla="*/ 5795027 h 5795027"/>
                <a:gd name="connsiteX6" fmla="*/ 1950069 w 4282900"/>
                <a:gd name="connsiteY6" fmla="*/ 5630311 h 5795027"/>
                <a:gd name="connsiteX7" fmla="*/ 559353 w 4282900"/>
                <a:gd name="connsiteY7" fmla="*/ 4939455 h 5795027"/>
                <a:gd name="connsiteX8" fmla="*/ 0 w 4282900"/>
                <a:gd name="connsiteY8" fmla="*/ 3746068 h 5795027"/>
                <a:gd name="connsiteX9" fmla="*/ 0 w 4282900"/>
                <a:gd name="connsiteY9" fmla="*/ 3441681 h 5795027"/>
                <a:gd name="connsiteX10" fmla="*/ 0 w 4282900"/>
                <a:gd name="connsiteY10" fmla="*/ 3042471 h 5795027"/>
                <a:gd name="connsiteX11" fmla="*/ 0 w 4282900"/>
                <a:gd name="connsiteY11" fmla="*/ 2752557 h 5795027"/>
                <a:gd name="connsiteX12" fmla="*/ 0 w 4282900"/>
                <a:gd name="connsiteY12" fmla="*/ 2231503 h 5795027"/>
                <a:gd name="connsiteX13" fmla="*/ 0 w 4282900"/>
                <a:gd name="connsiteY13" fmla="*/ 2048959 h 5795027"/>
                <a:gd name="connsiteX14" fmla="*/ 559354 w 4282900"/>
                <a:gd name="connsiteY14" fmla="*/ 855573 h 5795027"/>
                <a:gd name="connsiteX15" fmla="*/ 1950071 w 4282900"/>
                <a:gd name="connsiteY15" fmla="*/ 164715 h 5795027"/>
                <a:gd name="connsiteX16" fmla="*/ 2144960 w 4282900"/>
                <a:gd name="connsiteY16" fmla="*/ 0 h 5795027"/>
                <a:gd name="connsiteX17" fmla="*/ 2332832 w 4282900"/>
                <a:gd name="connsiteY17" fmla="*/ 164715 h 5795027"/>
                <a:gd name="connsiteX18" fmla="*/ 2976290 w 4282900"/>
                <a:gd name="connsiteY18" fmla="*/ 524033 h 5795027"/>
                <a:gd name="connsiteX0" fmla="*/ 4282900 w 4282900"/>
                <a:gd name="connsiteY0" fmla="*/ 3441681 h 5795027"/>
                <a:gd name="connsiteX1" fmla="*/ 4282900 w 4282900"/>
                <a:gd name="connsiteY1" fmla="*/ 3746068 h 5795027"/>
                <a:gd name="connsiteX2" fmla="*/ 3723546 w 4282900"/>
                <a:gd name="connsiteY2" fmla="*/ 4939455 h 5795027"/>
                <a:gd name="connsiteX3" fmla="*/ 2332829 w 4282900"/>
                <a:gd name="connsiteY3" fmla="*/ 5630311 h 5795027"/>
                <a:gd name="connsiteX4" fmla="*/ 2137940 w 4282900"/>
                <a:gd name="connsiteY4" fmla="*/ 5795027 h 5795027"/>
                <a:gd name="connsiteX5" fmla="*/ 1950069 w 4282900"/>
                <a:gd name="connsiteY5" fmla="*/ 5630311 h 5795027"/>
                <a:gd name="connsiteX6" fmla="*/ 559353 w 4282900"/>
                <a:gd name="connsiteY6" fmla="*/ 4939455 h 5795027"/>
                <a:gd name="connsiteX7" fmla="*/ 0 w 4282900"/>
                <a:gd name="connsiteY7" fmla="*/ 3746068 h 5795027"/>
                <a:gd name="connsiteX8" fmla="*/ 0 w 4282900"/>
                <a:gd name="connsiteY8" fmla="*/ 3441681 h 5795027"/>
                <a:gd name="connsiteX9" fmla="*/ 0 w 4282900"/>
                <a:gd name="connsiteY9" fmla="*/ 3042471 h 5795027"/>
                <a:gd name="connsiteX10" fmla="*/ 0 w 4282900"/>
                <a:gd name="connsiteY10" fmla="*/ 2752557 h 5795027"/>
                <a:gd name="connsiteX11" fmla="*/ 0 w 4282900"/>
                <a:gd name="connsiteY11" fmla="*/ 2231503 h 5795027"/>
                <a:gd name="connsiteX12" fmla="*/ 0 w 4282900"/>
                <a:gd name="connsiteY12" fmla="*/ 2048959 h 5795027"/>
                <a:gd name="connsiteX13" fmla="*/ 559354 w 4282900"/>
                <a:gd name="connsiteY13" fmla="*/ 855573 h 5795027"/>
                <a:gd name="connsiteX14" fmla="*/ 1950071 w 4282900"/>
                <a:gd name="connsiteY14" fmla="*/ 164715 h 5795027"/>
                <a:gd name="connsiteX15" fmla="*/ 2144960 w 4282900"/>
                <a:gd name="connsiteY15" fmla="*/ 0 h 5795027"/>
                <a:gd name="connsiteX16" fmla="*/ 2332832 w 4282900"/>
                <a:gd name="connsiteY16" fmla="*/ 164715 h 5795027"/>
                <a:gd name="connsiteX17" fmla="*/ 2976290 w 4282900"/>
                <a:gd name="connsiteY17" fmla="*/ 524033 h 5795027"/>
                <a:gd name="connsiteX0" fmla="*/ 4282900 w 4282900"/>
                <a:gd name="connsiteY0" fmla="*/ 3441681 h 5795027"/>
                <a:gd name="connsiteX1" fmla="*/ 3723546 w 4282900"/>
                <a:gd name="connsiteY1" fmla="*/ 4939455 h 5795027"/>
                <a:gd name="connsiteX2" fmla="*/ 2332829 w 4282900"/>
                <a:gd name="connsiteY2" fmla="*/ 5630311 h 5795027"/>
                <a:gd name="connsiteX3" fmla="*/ 2137940 w 4282900"/>
                <a:gd name="connsiteY3" fmla="*/ 5795027 h 5795027"/>
                <a:gd name="connsiteX4" fmla="*/ 1950069 w 4282900"/>
                <a:gd name="connsiteY4" fmla="*/ 5630311 h 5795027"/>
                <a:gd name="connsiteX5" fmla="*/ 559353 w 4282900"/>
                <a:gd name="connsiteY5" fmla="*/ 4939455 h 5795027"/>
                <a:gd name="connsiteX6" fmla="*/ 0 w 4282900"/>
                <a:gd name="connsiteY6" fmla="*/ 3746068 h 5795027"/>
                <a:gd name="connsiteX7" fmla="*/ 0 w 4282900"/>
                <a:gd name="connsiteY7" fmla="*/ 3441681 h 5795027"/>
                <a:gd name="connsiteX8" fmla="*/ 0 w 4282900"/>
                <a:gd name="connsiteY8" fmla="*/ 3042471 h 5795027"/>
                <a:gd name="connsiteX9" fmla="*/ 0 w 4282900"/>
                <a:gd name="connsiteY9" fmla="*/ 2752557 h 5795027"/>
                <a:gd name="connsiteX10" fmla="*/ 0 w 4282900"/>
                <a:gd name="connsiteY10" fmla="*/ 2231503 h 5795027"/>
                <a:gd name="connsiteX11" fmla="*/ 0 w 4282900"/>
                <a:gd name="connsiteY11" fmla="*/ 2048959 h 5795027"/>
                <a:gd name="connsiteX12" fmla="*/ 559354 w 4282900"/>
                <a:gd name="connsiteY12" fmla="*/ 855573 h 5795027"/>
                <a:gd name="connsiteX13" fmla="*/ 1950071 w 4282900"/>
                <a:gd name="connsiteY13" fmla="*/ 164715 h 5795027"/>
                <a:gd name="connsiteX14" fmla="*/ 2144960 w 4282900"/>
                <a:gd name="connsiteY14" fmla="*/ 0 h 5795027"/>
                <a:gd name="connsiteX15" fmla="*/ 2332832 w 4282900"/>
                <a:gd name="connsiteY15" fmla="*/ 164715 h 5795027"/>
                <a:gd name="connsiteX16" fmla="*/ 2976290 w 4282900"/>
                <a:gd name="connsiteY16" fmla="*/ 524033 h 5795027"/>
                <a:gd name="connsiteX0" fmla="*/ 3723546 w 3723546"/>
                <a:gd name="connsiteY0" fmla="*/ 4939455 h 5795027"/>
                <a:gd name="connsiteX1" fmla="*/ 2332829 w 3723546"/>
                <a:gd name="connsiteY1" fmla="*/ 5630311 h 5795027"/>
                <a:gd name="connsiteX2" fmla="*/ 2137940 w 3723546"/>
                <a:gd name="connsiteY2" fmla="*/ 5795027 h 5795027"/>
                <a:gd name="connsiteX3" fmla="*/ 1950069 w 3723546"/>
                <a:gd name="connsiteY3" fmla="*/ 5630311 h 5795027"/>
                <a:gd name="connsiteX4" fmla="*/ 559353 w 3723546"/>
                <a:gd name="connsiteY4" fmla="*/ 4939455 h 5795027"/>
                <a:gd name="connsiteX5" fmla="*/ 0 w 3723546"/>
                <a:gd name="connsiteY5" fmla="*/ 3746068 h 5795027"/>
                <a:gd name="connsiteX6" fmla="*/ 0 w 3723546"/>
                <a:gd name="connsiteY6" fmla="*/ 3441681 h 5795027"/>
                <a:gd name="connsiteX7" fmla="*/ 0 w 3723546"/>
                <a:gd name="connsiteY7" fmla="*/ 3042471 h 5795027"/>
                <a:gd name="connsiteX8" fmla="*/ 0 w 3723546"/>
                <a:gd name="connsiteY8" fmla="*/ 2752557 h 5795027"/>
                <a:gd name="connsiteX9" fmla="*/ 0 w 3723546"/>
                <a:gd name="connsiteY9" fmla="*/ 2231503 h 5795027"/>
                <a:gd name="connsiteX10" fmla="*/ 0 w 3723546"/>
                <a:gd name="connsiteY10" fmla="*/ 2048959 h 5795027"/>
                <a:gd name="connsiteX11" fmla="*/ 559354 w 3723546"/>
                <a:gd name="connsiteY11" fmla="*/ 855573 h 5795027"/>
                <a:gd name="connsiteX12" fmla="*/ 1950071 w 3723546"/>
                <a:gd name="connsiteY12" fmla="*/ 164715 h 5795027"/>
                <a:gd name="connsiteX13" fmla="*/ 2144960 w 3723546"/>
                <a:gd name="connsiteY13" fmla="*/ 0 h 5795027"/>
                <a:gd name="connsiteX14" fmla="*/ 2332832 w 3723546"/>
                <a:gd name="connsiteY14" fmla="*/ 164715 h 5795027"/>
                <a:gd name="connsiteX15" fmla="*/ 2976290 w 3723546"/>
                <a:gd name="connsiteY15" fmla="*/ 524033 h 5795027"/>
                <a:gd name="connsiteX0" fmla="*/ 3723546 w 3723546"/>
                <a:gd name="connsiteY0" fmla="*/ 4939455 h 5795027"/>
                <a:gd name="connsiteX1" fmla="*/ 2989878 w 3723546"/>
                <a:gd name="connsiteY1" fmla="*/ 5266109 h 5795027"/>
                <a:gd name="connsiteX2" fmla="*/ 2332829 w 3723546"/>
                <a:gd name="connsiteY2" fmla="*/ 5630311 h 5795027"/>
                <a:gd name="connsiteX3" fmla="*/ 2137940 w 3723546"/>
                <a:gd name="connsiteY3" fmla="*/ 5795027 h 5795027"/>
                <a:gd name="connsiteX4" fmla="*/ 1950069 w 3723546"/>
                <a:gd name="connsiteY4" fmla="*/ 5630311 h 5795027"/>
                <a:gd name="connsiteX5" fmla="*/ 559353 w 3723546"/>
                <a:gd name="connsiteY5" fmla="*/ 4939455 h 5795027"/>
                <a:gd name="connsiteX6" fmla="*/ 0 w 3723546"/>
                <a:gd name="connsiteY6" fmla="*/ 3746068 h 5795027"/>
                <a:gd name="connsiteX7" fmla="*/ 0 w 3723546"/>
                <a:gd name="connsiteY7" fmla="*/ 3441681 h 5795027"/>
                <a:gd name="connsiteX8" fmla="*/ 0 w 3723546"/>
                <a:gd name="connsiteY8" fmla="*/ 3042471 h 5795027"/>
                <a:gd name="connsiteX9" fmla="*/ 0 w 3723546"/>
                <a:gd name="connsiteY9" fmla="*/ 2752557 h 5795027"/>
                <a:gd name="connsiteX10" fmla="*/ 0 w 3723546"/>
                <a:gd name="connsiteY10" fmla="*/ 2231503 h 5795027"/>
                <a:gd name="connsiteX11" fmla="*/ 0 w 3723546"/>
                <a:gd name="connsiteY11" fmla="*/ 2048959 h 5795027"/>
                <a:gd name="connsiteX12" fmla="*/ 559354 w 3723546"/>
                <a:gd name="connsiteY12" fmla="*/ 855573 h 5795027"/>
                <a:gd name="connsiteX13" fmla="*/ 1950071 w 3723546"/>
                <a:gd name="connsiteY13" fmla="*/ 164715 h 5795027"/>
                <a:gd name="connsiteX14" fmla="*/ 2144960 w 3723546"/>
                <a:gd name="connsiteY14" fmla="*/ 0 h 5795027"/>
                <a:gd name="connsiteX15" fmla="*/ 2332832 w 3723546"/>
                <a:gd name="connsiteY15" fmla="*/ 164715 h 5795027"/>
                <a:gd name="connsiteX16" fmla="*/ 2976290 w 3723546"/>
                <a:gd name="connsiteY16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87296"/>
                <a:gd name="connsiteY0" fmla="*/ 5266109 h 5795027"/>
                <a:gd name="connsiteX1" fmla="*/ 2332829 w 2987296"/>
                <a:gd name="connsiteY1" fmla="*/ 5630311 h 5795027"/>
                <a:gd name="connsiteX2" fmla="*/ 2137940 w 2987296"/>
                <a:gd name="connsiteY2" fmla="*/ 5795027 h 5795027"/>
                <a:gd name="connsiteX3" fmla="*/ 1950069 w 2987296"/>
                <a:gd name="connsiteY3" fmla="*/ 5630311 h 5795027"/>
                <a:gd name="connsiteX4" fmla="*/ 559353 w 2987296"/>
                <a:gd name="connsiteY4" fmla="*/ 4939455 h 5795027"/>
                <a:gd name="connsiteX5" fmla="*/ 0 w 2987296"/>
                <a:gd name="connsiteY5" fmla="*/ 3746068 h 5795027"/>
                <a:gd name="connsiteX6" fmla="*/ 0 w 2987296"/>
                <a:gd name="connsiteY6" fmla="*/ 3441681 h 5795027"/>
                <a:gd name="connsiteX7" fmla="*/ 0 w 2987296"/>
                <a:gd name="connsiteY7" fmla="*/ 3042471 h 5795027"/>
                <a:gd name="connsiteX8" fmla="*/ 0 w 2987296"/>
                <a:gd name="connsiteY8" fmla="*/ 2752557 h 5795027"/>
                <a:gd name="connsiteX9" fmla="*/ 0 w 2987296"/>
                <a:gd name="connsiteY9" fmla="*/ 2231503 h 5795027"/>
                <a:gd name="connsiteX10" fmla="*/ 0 w 2987296"/>
                <a:gd name="connsiteY10" fmla="*/ 2048959 h 5795027"/>
                <a:gd name="connsiteX11" fmla="*/ 559354 w 2987296"/>
                <a:gd name="connsiteY11" fmla="*/ 855573 h 5795027"/>
                <a:gd name="connsiteX12" fmla="*/ 1950071 w 2987296"/>
                <a:gd name="connsiteY12" fmla="*/ 164715 h 5795027"/>
                <a:gd name="connsiteX13" fmla="*/ 2144960 w 2987296"/>
                <a:gd name="connsiteY13" fmla="*/ 0 h 5795027"/>
                <a:gd name="connsiteX14" fmla="*/ 2332832 w 2987296"/>
                <a:gd name="connsiteY14" fmla="*/ 164715 h 5795027"/>
                <a:gd name="connsiteX15" fmla="*/ 2987296 w 2987296"/>
                <a:gd name="connsiteY15" fmla="*/ 557051 h 5795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87296" h="5795027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11B74D-DF90-4993-88AE-4D05C91F2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6744" y="959587"/>
            <a:ext cx="9076329" cy="10642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9B3DE9-A495-4E75-819D-E0B2E55050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6744" y="2248257"/>
            <a:ext cx="9076329" cy="36501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2430AC-DB07-423B-A52A-0065639AFE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266975" y="6356350"/>
            <a:ext cx="29609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i="0">
                <a:solidFill>
                  <a:schemeClr val="tx2">
                    <a:alpha val="85000"/>
                  </a:schemeClr>
                </a:solidFill>
              </a:defRPr>
            </a:lvl1pPr>
          </a:lstStyle>
          <a:p>
            <a:fld id="{11008460-8B2F-4AAA-A4E2-10730069204C}" type="datetimeFigureOut">
              <a:rPr lang="en-US" smtClean="0"/>
              <a:pPr/>
              <a:t>9/23/2025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5FAFC9-FA18-4C55-8C92-B17603CAEE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66745" y="501128"/>
            <a:ext cx="33113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i="0">
                <a:solidFill>
                  <a:schemeClr val="tx2">
                    <a:alpha val="8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D5A493-61FB-4764-90B6-8CC218A781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39498" y="6356350"/>
            <a:ext cx="51547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i="0">
                <a:solidFill>
                  <a:schemeClr val="tx2">
                    <a:alpha val="85000"/>
                  </a:schemeClr>
                </a:solidFill>
              </a:defRPr>
            </a:lvl1pPr>
          </a:lstStyle>
          <a:p>
            <a:fld id="{0946259B-8396-46CD-AD42-FDEDA89DA27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9492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11" r:id="rId5"/>
    <p:sldLayoutId id="2147483716" r:id="rId6"/>
    <p:sldLayoutId id="2147483712" r:id="rId7"/>
    <p:sldLayoutId id="2147483713" r:id="rId8"/>
    <p:sldLayoutId id="2147483714" r:id="rId9"/>
    <p:sldLayoutId id="2147483715" r:id="rId10"/>
    <p:sldLayoutId id="2147483717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SzPct val="150000"/>
        <a:buFont typeface="Goudy Old Style" panose="02020502050305020303" pitchFamily="18" charset="0"/>
        <a:buChar char="∙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27432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548640" indent="-228600" algn="l" defTabSz="914400" rtl="0" eaLnBrk="1" latinLnBrk="0" hangingPunct="1">
        <a:lnSpc>
          <a:spcPct val="110000"/>
        </a:lnSpc>
        <a:spcBef>
          <a:spcPts val="500"/>
        </a:spcBef>
        <a:buSzPct val="150000"/>
        <a:buFont typeface="Goudy Old Style" panose="02020502050305020303" pitchFamily="18" charset="0"/>
        <a:buChar char="∙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59436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822960" indent="-228600" algn="l" defTabSz="914400" rtl="0" eaLnBrk="1" latinLnBrk="0" hangingPunct="1">
        <a:lnSpc>
          <a:spcPct val="110000"/>
        </a:lnSpc>
        <a:spcBef>
          <a:spcPts val="500"/>
        </a:spcBef>
        <a:buSzPct val="150000"/>
        <a:buFont typeface="Goudy Old Style" panose="02020502050305020303" pitchFamily="18" charset="0"/>
        <a:buChar char="∙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02856439-F4E3-D54F-9416-42ABDCE1DE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w Angle View Of Clouds In Sky">
            <a:extLst>
              <a:ext uri="{FF2B5EF4-FFF2-40B4-BE49-F238E27FC236}">
                <a16:creationId xmlns:a16="http://schemas.microsoft.com/office/drawing/2014/main" id="{6C76A901-2BA1-2D52-E5D0-A620BA9939F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689" b="11042"/>
          <a:stretch>
            <a:fillRect/>
          </a:stretch>
        </p:blipFill>
        <p:spPr>
          <a:xfrm>
            <a:off x="20" y="10"/>
            <a:ext cx="12191979" cy="6857989"/>
          </a:xfrm>
          <a:prstGeom prst="rect">
            <a:avLst/>
          </a:prstGeom>
        </p:spPr>
      </p:pic>
      <p:sp>
        <p:nvSpPr>
          <p:cNvPr id="36" name="Rectangle 35">
            <a:extLst>
              <a:ext uri="{FF2B5EF4-FFF2-40B4-BE49-F238E27FC236}">
                <a16:creationId xmlns:a16="http://schemas.microsoft.com/office/drawing/2014/main" id="{C364144C-8BB1-450F-812B-D7D09A795C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53485"/>
            <a:ext cx="12192000" cy="4604516"/>
          </a:xfrm>
          <a:prstGeom prst="rect">
            <a:avLst/>
          </a:prstGeom>
          <a:gradFill>
            <a:gsLst>
              <a:gs pos="7000">
                <a:srgbClr val="000000">
                  <a:alpha val="0"/>
                </a:srgbClr>
              </a:gs>
              <a:gs pos="56000">
                <a:srgbClr val="000000">
                  <a:alpha val="56000"/>
                </a:srgbClr>
              </a:gs>
              <a:gs pos="100000">
                <a:srgbClr val="000000">
                  <a:alpha val="63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CE7FDD7B-B421-1990-4599-087201123B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01755" y="2253484"/>
            <a:ext cx="7983941" cy="2571001"/>
          </a:xfrm>
        </p:spPr>
        <p:txBody>
          <a:bodyPr>
            <a:normAutofit/>
          </a:bodyPr>
          <a:lstStyle/>
          <a:p>
            <a:pPr algn="ctr"/>
            <a:r>
              <a:rPr lang="sl-SI" dirty="0">
                <a:solidFill>
                  <a:srgbClr val="FFFFFF"/>
                </a:solidFill>
              </a:rPr>
              <a:t>PRIHODNOST PRAVA INTELEKTUALNE LASTNINE EU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2B2CE4C0-0016-82F0-FA12-BE3C4E7E71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20119" y="5015553"/>
            <a:ext cx="7533565" cy="889948"/>
          </a:xfrm>
        </p:spPr>
        <p:txBody>
          <a:bodyPr anchor="ctr">
            <a:normAutofit/>
          </a:bodyPr>
          <a:lstStyle/>
          <a:p>
            <a:pPr algn="ctr"/>
            <a:r>
              <a:rPr lang="sl-SI">
                <a:solidFill>
                  <a:srgbClr val="FFFFFF"/>
                </a:solidFill>
              </a:rPr>
              <a:t>Jean Monnet Chair</a:t>
            </a:r>
          </a:p>
        </p:txBody>
      </p:sp>
    </p:spTree>
    <p:extLst>
      <p:ext uri="{BB962C8B-B14F-4D97-AF65-F5344CB8AC3E}">
        <p14:creationId xmlns:p14="http://schemas.microsoft.com/office/powerpoint/2010/main" val="2482324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DF713F72-818B-4F0B-9C9E-0E2040532B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0AC8C1BC-D6FF-1FD2-4699-A011C558D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75" y="960120"/>
            <a:ext cx="6524625" cy="1508760"/>
          </a:xfrm>
        </p:spPr>
        <p:txBody>
          <a:bodyPr anchor="ctr">
            <a:normAutofit/>
          </a:bodyPr>
          <a:lstStyle/>
          <a:p>
            <a:pPr algn="r"/>
            <a:r>
              <a:rPr lang="sl-SI" b="1" dirty="0"/>
              <a:t>Pomanjkljivosti in izzivi</a:t>
            </a:r>
            <a:endParaRPr lang="sl-SI" dirty="0"/>
          </a:p>
        </p:txBody>
      </p:sp>
      <p:sp>
        <p:nvSpPr>
          <p:cNvPr id="15" name="Freeform: Shape 17">
            <a:extLst>
              <a:ext uri="{FF2B5EF4-FFF2-40B4-BE49-F238E27FC236}">
                <a16:creationId xmlns:a16="http://schemas.microsoft.com/office/drawing/2014/main" id="{C81CA074-528B-9446-8F9B-B3323E2A7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98485" y="1906522"/>
            <a:ext cx="2249810" cy="3044131"/>
          </a:xfrm>
          <a:custGeom>
            <a:avLst/>
            <a:gdLst>
              <a:gd name="connsiteX0" fmla="*/ 2144960 w 4282900"/>
              <a:gd name="connsiteY0" fmla="*/ 0 h 5795027"/>
              <a:gd name="connsiteX1" fmla="*/ 2332832 w 4282900"/>
              <a:gd name="connsiteY1" fmla="*/ 164715 h 5795027"/>
              <a:gd name="connsiteX2" fmla="*/ 3723546 w 4282900"/>
              <a:gd name="connsiteY2" fmla="*/ 855573 h 5795027"/>
              <a:gd name="connsiteX3" fmla="*/ 4282900 w 4282900"/>
              <a:gd name="connsiteY3" fmla="*/ 2048959 h 5795027"/>
              <a:gd name="connsiteX4" fmla="*/ 4282900 w 4282900"/>
              <a:gd name="connsiteY4" fmla="*/ 2231503 h 5795027"/>
              <a:gd name="connsiteX5" fmla="*/ 4282900 w 4282900"/>
              <a:gd name="connsiteY5" fmla="*/ 2752557 h 5795027"/>
              <a:gd name="connsiteX6" fmla="*/ 4282900 w 4282900"/>
              <a:gd name="connsiteY6" fmla="*/ 3042471 h 5795027"/>
              <a:gd name="connsiteX7" fmla="*/ 4282900 w 4282900"/>
              <a:gd name="connsiteY7" fmla="*/ 3441681 h 5795027"/>
              <a:gd name="connsiteX8" fmla="*/ 4282900 w 4282900"/>
              <a:gd name="connsiteY8" fmla="*/ 3746068 h 5795027"/>
              <a:gd name="connsiteX9" fmla="*/ 3723546 w 4282900"/>
              <a:gd name="connsiteY9" fmla="*/ 4939455 h 5795027"/>
              <a:gd name="connsiteX10" fmla="*/ 2332829 w 4282900"/>
              <a:gd name="connsiteY10" fmla="*/ 5630311 h 5795027"/>
              <a:gd name="connsiteX11" fmla="*/ 2137940 w 4282900"/>
              <a:gd name="connsiteY11" fmla="*/ 5795027 h 5795027"/>
              <a:gd name="connsiteX12" fmla="*/ 1950069 w 4282900"/>
              <a:gd name="connsiteY12" fmla="*/ 5630311 h 5795027"/>
              <a:gd name="connsiteX13" fmla="*/ 559353 w 4282900"/>
              <a:gd name="connsiteY13" fmla="*/ 4939455 h 5795027"/>
              <a:gd name="connsiteX14" fmla="*/ 0 w 4282900"/>
              <a:gd name="connsiteY14" fmla="*/ 3746068 h 5795027"/>
              <a:gd name="connsiteX15" fmla="*/ 0 w 4282900"/>
              <a:gd name="connsiteY15" fmla="*/ 3441681 h 5795027"/>
              <a:gd name="connsiteX16" fmla="*/ 0 w 4282900"/>
              <a:gd name="connsiteY16" fmla="*/ 3042471 h 5795027"/>
              <a:gd name="connsiteX17" fmla="*/ 0 w 4282900"/>
              <a:gd name="connsiteY17" fmla="*/ 2752557 h 5795027"/>
              <a:gd name="connsiteX18" fmla="*/ 0 w 4282900"/>
              <a:gd name="connsiteY18" fmla="*/ 2231503 h 5795027"/>
              <a:gd name="connsiteX19" fmla="*/ 0 w 4282900"/>
              <a:gd name="connsiteY19" fmla="*/ 2048959 h 5795027"/>
              <a:gd name="connsiteX20" fmla="*/ 559354 w 4282900"/>
              <a:gd name="connsiteY20" fmla="*/ 855573 h 5795027"/>
              <a:gd name="connsiteX21" fmla="*/ 1950071 w 4282900"/>
              <a:gd name="connsiteY21" fmla="*/ 164715 h 579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282900" h="5795027">
                <a:moveTo>
                  <a:pt x="2144960" y="0"/>
                </a:moveTo>
                <a:lnTo>
                  <a:pt x="2332832" y="164715"/>
                </a:lnTo>
                <a:cubicBezTo>
                  <a:pt x="2798675" y="524709"/>
                  <a:pt x="3323620" y="623869"/>
                  <a:pt x="3723546" y="855573"/>
                </a:cubicBezTo>
                <a:cubicBezTo>
                  <a:pt x="4108105" y="1124469"/>
                  <a:pt x="4282900" y="1432851"/>
                  <a:pt x="4282900" y="2048959"/>
                </a:cubicBezTo>
                <a:lnTo>
                  <a:pt x="4282900" y="2231503"/>
                </a:lnTo>
                <a:lnTo>
                  <a:pt x="4282900" y="2752557"/>
                </a:lnTo>
                <a:lnTo>
                  <a:pt x="4282900" y="3042471"/>
                </a:lnTo>
                <a:lnTo>
                  <a:pt x="4282900" y="3441681"/>
                </a:lnTo>
                <a:lnTo>
                  <a:pt x="4282900" y="3746068"/>
                </a:lnTo>
                <a:cubicBezTo>
                  <a:pt x="4282900" y="4362177"/>
                  <a:pt x="4108103" y="4670559"/>
                  <a:pt x="3723546" y="4939455"/>
                </a:cubicBezTo>
                <a:cubicBezTo>
                  <a:pt x="3323617" y="5171158"/>
                  <a:pt x="2798672" y="5270318"/>
                  <a:pt x="2332829" y="5630311"/>
                </a:cubicBezTo>
                <a:lnTo>
                  <a:pt x="2137940" y="5795027"/>
                </a:lnTo>
                <a:lnTo>
                  <a:pt x="1950069" y="5630311"/>
                </a:lnTo>
                <a:cubicBezTo>
                  <a:pt x="1484225" y="5270318"/>
                  <a:pt x="959280" y="5171158"/>
                  <a:pt x="559353" y="4939455"/>
                </a:cubicBezTo>
                <a:cubicBezTo>
                  <a:pt x="174796" y="4670559"/>
                  <a:pt x="0" y="4362177"/>
                  <a:pt x="0" y="3746068"/>
                </a:cubicBezTo>
                <a:lnTo>
                  <a:pt x="0" y="3441681"/>
                </a:lnTo>
                <a:lnTo>
                  <a:pt x="0" y="3042471"/>
                </a:lnTo>
                <a:lnTo>
                  <a:pt x="0" y="2752557"/>
                </a:lnTo>
                <a:lnTo>
                  <a:pt x="0" y="2231503"/>
                </a:lnTo>
                <a:lnTo>
                  <a:pt x="0" y="2048959"/>
                </a:lnTo>
                <a:cubicBezTo>
                  <a:pt x="0" y="1432851"/>
                  <a:pt x="174797" y="1124469"/>
                  <a:pt x="559354" y="855573"/>
                </a:cubicBezTo>
                <a:cubicBezTo>
                  <a:pt x="959283" y="623869"/>
                  <a:pt x="1484227" y="524709"/>
                  <a:pt x="1950071" y="164715"/>
                </a:cubicBezTo>
                <a:close/>
              </a:path>
            </a:pathLst>
          </a:custGeom>
          <a:solidFill>
            <a:schemeClr val="bg2">
              <a:lumMod val="75000"/>
              <a:alpha val="15000"/>
            </a:schemeClr>
          </a:solidFill>
          <a:ln w="25400" cap="rnd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Freeform: Shape 18">
            <a:extLst>
              <a:ext uri="{FF2B5EF4-FFF2-40B4-BE49-F238E27FC236}">
                <a16:creationId xmlns:a16="http://schemas.microsoft.com/office/drawing/2014/main" id="{60542418-803A-3843-BC1B-6611DBBBA7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37281" y="1823709"/>
            <a:ext cx="2372219" cy="3209758"/>
          </a:xfrm>
          <a:custGeom>
            <a:avLst/>
            <a:gdLst>
              <a:gd name="connsiteX0" fmla="*/ 2144960 w 4282900"/>
              <a:gd name="connsiteY0" fmla="*/ 0 h 5795027"/>
              <a:gd name="connsiteX1" fmla="*/ 2332832 w 4282900"/>
              <a:gd name="connsiteY1" fmla="*/ 164715 h 5795027"/>
              <a:gd name="connsiteX2" fmla="*/ 3723546 w 4282900"/>
              <a:gd name="connsiteY2" fmla="*/ 855573 h 5795027"/>
              <a:gd name="connsiteX3" fmla="*/ 4282900 w 4282900"/>
              <a:gd name="connsiteY3" fmla="*/ 2048959 h 5795027"/>
              <a:gd name="connsiteX4" fmla="*/ 4282900 w 4282900"/>
              <a:gd name="connsiteY4" fmla="*/ 2231503 h 5795027"/>
              <a:gd name="connsiteX5" fmla="*/ 4282900 w 4282900"/>
              <a:gd name="connsiteY5" fmla="*/ 2752557 h 5795027"/>
              <a:gd name="connsiteX6" fmla="*/ 4282900 w 4282900"/>
              <a:gd name="connsiteY6" fmla="*/ 3042471 h 5795027"/>
              <a:gd name="connsiteX7" fmla="*/ 4282900 w 4282900"/>
              <a:gd name="connsiteY7" fmla="*/ 3441681 h 5795027"/>
              <a:gd name="connsiteX8" fmla="*/ 4282900 w 4282900"/>
              <a:gd name="connsiteY8" fmla="*/ 3746068 h 5795027"/>
              <a:gd name="connsiteX9" fmla="*/ 3723546 w 4282900"/>
              <a:gd name="connsiteY9" fmla="*/ 4939455 h 5795027"/>
              <a:gd name="connsiteX10" fmla="*/ 2332829 w 4282900"/>
              <a:gd name="connsiteY10" fmla="*/ 5630311 h 5795027"/>
              <a:gd name="connsiteX11" fmla="*/ 2137940 w 4282900"/>
              <a:gd name="connsiteY11" fmla="*/ 5795027 h 5795027"/>
              <a:gd name="connsiteX12" fmla="*/ 1950069 w 4282900"/>
              <a:gd name="connsiteY12" fmla="*/ 5630311 h 5795027"/>
              <a:gd name="connsiteX13" fmla="*/ 559353 w 4282900"/>
              <a:gd name="connsiteY13" fmla="*/ 4939455 h 5795027"/>
              <a:gd name="connsiteX14" fmla="*/ 0 w 4282900"/>
              <a:gd name="connsiteY14" fmla="*/ 3746068 h 5795027"/>
              <a:gd name="connsiteX15" fmla="*/ 0 w 4282900"/>
              <a:gd name="connsiteY15" fmla="*/ 3441681 h 5795027"/>
              <a:gd name="connsiteX16" fmla="*/ 0 w 4282900"/>
              <a:gd name="connsiteY16" fmla="*/ 3042471 h 5795027"/>
              <a:gd name="connsiteX17" fmla="*/ 0 w 4282900"/>
              <a:gd name="connsiteY17" fmla="*/ 2752557 h 5795027"/>
              <a:gd name="connsiteX18" fmla="*/ 0 w 4282900"/>
              <a:gd name="connsiteY18" fmla="*/ 2231503 h 5795027"/>
              <a:gd name="connsiteX19" fmla="*/ 0 w 4282900"/>
              <a:gd name="connsiteY19" fmla="*/ 2048959 h 5795027"/>
              <a:gd name="connsiteX20" fmla="*/ 559354 w 4282900"/>
              <a:gd name="connsiteY20" fmla="*/ 855573 h 5795027"/>
              <a:gd name="connsiteX21" fmla="*/ 1950071 w 4282900"/>
              <a:gd name="connsiteY21" fmla="*/ 164715 h 579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282900" h="5795027">
                <a:moveTo>
                  <a:pt x="2144960" y="0"/>
                </a:moveTo>
                <a:lnTo>
                  <a:pt x="2332832" y="164715"/>
                </a:lnTo>
                <a:cubicBezTo>
                  <a:pt x="2798675" y="524709"/>
                  <a:pt x="3323620" y="623869"/>
                  <a:pt x="3723546" y="855573"/>
                </a:cubicBezTo>
                <a:cubicBezTo>
                  <a:pt x="4108105" y="1124469"/>
                  <a:pt x="4282900" y="1432851"/>
                  <a:pt x="4282900" y="2048959"/>
                </a:cubicBezTo>
                <a:lnTo>
                  <a:pt x="4282900" y="2231503"/>
                </a:lnTo>
                <a:lnTo>
                  <a:pt x="4282900" y="2752557"/>
                </a:lnTo>
                <a:lnTo>
                  <a:pt x="4282900" y="3042471"/>
                </a:lnTo>
                <a:lnTo>
                  <a:pt x="4282900" y="3441681"/>
                </a:lnTo>
                <a:lnTo>
                  <a:pt x="4282900" y="3746068"/>
                </a:lnTo>
                <a:cubicBezTo>
                  <a:pt x="4282900" y="4362177"/>
                  <a:pt x="4108103" y="4670559"/>
                  <a:pt x="3723546" y="4939455"/>
                </a:cubicBezTo>
                <a:cubicBezTo>
                  <a:pt x="3323617" y="5171158"/>
                  <a:pt x="2798672" y="5270318"/>
                  <a:pt x="2332829" y="5630311"/>
                </a:cubicBezTo>
                <a:lnTo>
                  <a:pt x="2137940" y="5795027"/>
                </a:lnTo>
                <a:lnTo>
                  <a:pt x="1950069" y="5630311"/>
                </a:lnTo>
                <a:cubicBezTo>
                  <a:pt x="1484225" y="5270318"/>
                  <a:pt x="959280" y="5171158"/>
                  <a:pt x="559353" y="4939455"/>
                </a:cubicBezTo>
                <a:cubicBezTo>
                  <a:pt x="174796" y="4670559"/>
                  <a:pt x="0" y="4362177"/>
                  <a:pt x="0" y="3746068"/>
                </a:cubicBezTo>
                <a:lnTo>
                  <a:pt x="0" y="3441681"/>
                </a:lnTo>
                <a:lnTo>
                  <a:pt x="0" y="3042471"/>
                </a:lnTo>
                <a:lnTo>
                  <a:pt x="0" y="2752557"/>
                </a:lnTo>
                <a:lnTo>
                  <a:pt x="0" y="2231503"/>
                </a:lnTo>
                <a:lnTo>
                  <a:pt x="0" y="2048959"/>
                </a:lnTo>
                <a:cubicBezTo>
                  <a:pt x="0" y="1432851"/>
                  <a:pt x="174797" y="1124469"/>
                  <a:pt x="559354" y="855573"/>
                </a:cubicBezTo>
                <a:cubicBezTo>
                  <a:pt x="959283" y="623869"/>
                  <a:pt x="1484227" y="524709"/>
                  <a:pt x="1950071" y="164715"/>
                </a:cubicBezTo>
                <a:close/>
              </a:path>
            </a:pathLst>
          </a:custGeom>
          <a:noFill/>
          <a:ln w="25400" cap="rnd">
            <a:solidFill>
              <a:schemeClr val="bg2">
                <a:lumMod val="75000"/>
                <a:alpha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: Shape 22">
            <a:extLst>
              <a:ext uri="{FF2B5EF4-FFF2-40B4-BE49-F238E27FC236}">
                <a16:creationId xmlns:a16="http://schemas.microsoft.com/office/drawing/2014/main" id="{71EAD082-6796-254A-BD64-9755295D2E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4563255"/>
            <a:ext cx="1607328" cy="2294745"/>
          </a:xfrm>
          <a:custGeom>
            <a:avLst/>
            <a:gdLst>
              <a:gd name="connsiteX0" fmla="*/ 49162 w 1607328"/>
              <a:gd name="connsiteY0" fmla="*/ 0 h 2294745"/>
              <a:gd name="connsiteX1" fmla="*/ 1607328 w 1607328"/>
              <a:gd name="connsiteY1" fmla="*/ 0 h 2294745"/>
              <a:gd name="connsiteX2" fmla="*/ 1607328 w 1607328"/>
              <a:gd name="connsiteY2" fmla="*/ 2000018 h 2294745"/>
              <a:gd name="connsiteX3" fmla="*/ 1603693 w 1607328"/>
              <a:gd name="connsiteY3" fmla="*/ 2001495 h 2294745"/>
              <a:gd name="connsiteX4" fmla="*/ 1225436 w 1607328"/>
              <a:gd name="connsiteY4" fmla="*/ 2208220 h 2294745"/>
              <a:gd name="connsiteX5" fmla="*/ 1123061 w 1607328"/>
              <a:gd name="connsiteY5" fmla="*/ 2294745 h 2294745"/>
              <a:gd name="connsiteX6" fmla="*/ 1024372 w 1607328"/>
              <a:gd name="connsiteY6" fmla="*/ 2208220 h 2294745"/>
              <a:gd name="connsiteX7" fmla="*/ 293828 w 1607328"/>
              <a:gd name="connsiteY7" fmla="*/ 1845313 h 2294745"/>
              <a:gd name="connsiteX8" fmla="*/ 0 w 1607328"/>
              <a:gd name="connsiteY8" fmla="*/ 1218426 h 2294745"/>
              <a:gd name="connsiteX9" fmla="*/ 0 w 1607328"/>
              <a:gd name="connsiteY9" fmla="*/ 1058531 h 2294745"/>
              <a:gd name="connsiteX10" fmla="*/ 0 w 1607328"/>
              <a:gd name="connsiteY10" fmla="*/ 848826 h 2294745"/>
              <a:gd name="connsiteX11" fmla="*/ 0 w 1607328"/>
              <a:gd name="connsiteY11" fmla="*/ 696534 h 2294745"/>
              <a:gd name="connsiteX12" fmla="*/ 0 w 1607328"/>
              <a:gd name="connsiteY12" fmla="*/ 422824 h 2294745"/>
              <a:gd name="connsiteX13" fmla="*/ 0 w 1607328"/>
              <a:gd name="connsiteY13" fmla="*/ 326933 h 2294745"/>
              <a:gd name="connsiteX14" fmla="*/ 39706 w 1607328"/>
              <a:gd name="connsiteY14" fmla="*/ 23601 h 2294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607328" h="2294745">
                <a:moveTo>
                  <a:pt x="49162" y="0"/>
                </a:moveTo>
                <a:lnTo>
                  <a:pt x="1607328" y="0"/>
                </a:lnTo>
                <a:lnTo>
                  <a:pt x="1607328" y="2000018"/>
                </a:lnTo>
                <a:lnTo>
                  <a:pt x="1603693" y="2001495"/>
                </a:lnTo>
                <a:cubicBezTo>
                  <a:pt x="1477906" y="2053369"/>
                  <a:pt x="1347790" y="2113667"/>
                  <a:pt x="1225436" y="2208220"/>
                </a:cubicBezTo>
                <a:lnTo>
                  <a:pt x="1123061" y="2294745"/>
                </a:lnTo>
                <a:lnTo>
                  <a:pt x="1024372" y="2208220"/>
                </a:lnTo>
                <a:cubicBezTo>
                  <a:pt x="779664" y="2019115"/>
                  <a:pt x="503910" y="1967026"/>
                  <a:pt x="293828" y="1845313"/>
                </a:cubicBezTo>
                <a:cubicBezTo>
                  <a:pt x="91820" y="1704061"/>
                  <a:pt x="0" y="1542068"/>
                  <a:pt x="0" y="1218426"/>
                </a:cubicBezTo>
                <a:lnTo>
                  <a:pt x="0" y="1058531"/>
                </a:lnTo>
                <a:lnTo>
                  <a:pt x="0" y="848826"/>
                </a:lnTo>
                <a:lnTo>
                  <a:pt x="0" y="696534"/>
                </a:lnTo>
                <a:lnTo>
                  <a:pt x="0" y="422824"/>
                </a:lnTo>
                <a:lnTo>
                  <a:pt x="0" y="326933"/>
                </a:lnTo>
                <a:cubicBezTo>
                  <a:pt x="0" y="205568"/>
                  <a:pt x="12912" y="106934"/>
                  <a:pt x="39706" y="23601"/>
                </a:cubicBezTo>
                <a:close/>
              </a:path>
            </a:pathLst>
          </a:custGeom>
          <a:solidFill>
            <a:schemeClr val="bg2">
              <a:lumMod val="75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: Shape 14">
            <a:extLst>
              <a:ext uri="{FF2B5EF4-FFF2-40B4-BE49-F238E27FC236}">
                <a16:creationId xmlns:a16="http://schemas.microsoft.com/office/drawing/2014/main" id="{2D604126-DEA7-8D4B-86D7-C7F906DC1C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591" y="4480441"/>
            <a:ext cx="1664941" cy="2367505"/>
          </a:xfrm>
          <a:custGeom>
            <a:avLst/>
            <a:gdLst>
              <a:gd name="connsiteX0" fmla="*/ 37572 w 1664941"/>
              <a:gd name="connsiteY0" fmla="*/ 0 h 2377558"/>
              <a:gd name="connsiteX1" fmla="*/ 1664941 w 1664941"/>
              <a:gd name="connsiteY1" fmla="*/ 0 h 2377558"/>
              <a:gd name="connsiteX2" fmla="*/ 1664941 w 1664941"/>
              <a:gd name="connsiteY2" fmla="*/ 2079550 h 2377558"/>
              <a:gd name="connsiteX3" fmla="*/ 1590818 w 1664941"/>
              <a:gd name="connsiteY3" fmla="*/ 2111466 h 2377558"/>
              <a:gd name="connsiteX4" fmla="*/ 1292111 w 1664941"/>
              <a:gd name="connsiteY4" fmla="*/ 2286325 h 2377558"/>
              <a:gd name="connsiteX5" fmla="*/ 1184165 w 1664941"/>
              <a:gd name="connsiteY5" fmla="*/ 2377558 h 2377558"/>
              <a:gd name="connsiteX6" fmla="*/ 1080107 w 1664941"/>
              <a:gd name="connsiteY6" fmla="*/ 2286325 h 2377558"/>
              <a:gd name="connsiteX7" fmla="*/ 309815 w 1664941"/>
              <a:gd name="connsiteY7" fmla="*/ 1903673 h 2377558"/>
              <a:gd name="connsiteX8" fmla="*/ 0 w 1664941"/>
              <a:gd name="connsiteY8" fmla="*/ 1242678 h 2377558"/>
              <a:gd name="connsiteX9" fmla="*/ 0 w 1664941"/>
              <a:gd name="connsiteY9" fmla="*/ 1074083 h 2377558"/>
              <a:gd name="connsiteX10" fmla="*/ 0 w 1664941"/>
              <a:gd name="connsiteY10" fmla="*/ 852968 h 2377558"/>
              <a:gd name="connsiteX11" fmla="*/ 0 w 1664941"/>
              <a:gd name="connsiteY11" fmla="*/ 692390 h 2377558"/>
              <a:gd name="connsiteX12" fmla="*/ 0 w 1664941"/>
              <a:gd name="connsiteY12" fmla="*/ 403788 h 2377558"/>
              <a:gd name="connsiteX13" fmla="*/ 0 w 1664941"/>
              <a:gd name="connsiteY13" fmla="*/ 302680 h 2377558"/>
              <a:gd name="connsiteX14" fmla="*/ 18456 w 1664941"/>
              <a:gd name="connsiteY14" fmla="*/ 76379 h 2377558"/>
              <a:gd name="connsiteX0" fmla="*/ 37572 w 1664941"/>
              <a:gd name="connsiteY0" fmla="*/ 0 h 2377558"/>
              <a:gd name="connsiteX1" fmla="*/ 1664941 w 1664941"/>
              <a:gd name="connsiteY1" fmla="*/ 0 h 2377558"/>
              <a:gd name="connsiteX2" fmla="*/ 1664941 w 1664941"/>
              <a:gd name="connsiteY2" fmla="*/ 2079550 h 2377558"/>
              <a:gd name="connsiteX3" fmla="*/ 1590818 w 1664941"/>
              <a:gd name="connsiteY3" fmla="*/ 2111466 h 2377558"/>
              <a:gd name="connsiteX4" fmla="*/ 1292111 w 1664941"/>
              <a:gd name="connsiteY4" fmla="*/ 2286325 h 2377558"/>
              <a:gd name="connsiteX5" fmla="*/ 1184165 w 1664941"/>
              <a:gd name="connsiteY5" fmla="*/ 2377558 h 2377558"/>
              <a:gd name="connsiteX6" fmla="*/ 1080107 w 1664941"/>
              <a:gd name="connsiteY6" fmla="*/ 2286325 h 2377558"/>
              <a:gd name="connsiteX7" fmla="*/ 309815 w 1664941"/>
              <a:gd name="connsiteY7" fmla="*/ 1903673 h 2377558"/>
              <a:gd name="connsiteX8" fmla="*/ 0 w 1664941"/>
              <a:gd name="connsiteY8" fmla="*/ 1242678 h 2377558"/>
              <a:gd name="connsiteX9" fmla="*/ 0 w 1664941"/>
              <a:gd name="connsiteY9" fmla="*/ 1074083 h 2377558"/>
              <a:gd name="connsiteX10" fmla="*/ 0 w 1664941"/>
              <a:gd name="connsiteY10" fmla="*/ 852968 h 2377558"/>
              <a:gd name="connsiteX11" fmla="*/ 0 w 1664941"/>
              <a:gd name="connsiteY11" fmla="*/ 692390 h 2377558"/>
              <a:gd name="connsiteX12" fmla="*/ 0 w 1664941"/>
              <a:gd name="connsiteY12" fmla="*/ 403788 h 2377558"/>
              <a:gd name="connsiteX13" fmla="*/ 0 w 1664941"/>
              <a:gd name="connsiteY13" fmla="*/ 302680 h 2377558"/>
              <a:gd name="connsiteX14" fmla="*/ 18456 w 1664941"/>
              <a:gd name="connsiteY14" fmla="*/ 76379 h 2377558"/>
              <a:gd name="connsiteX15" fmla="*/ 129012 w 1664941"/>
              <a:gd name="connsiteY15" fmla="*/ 91440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1074083 h 2377558"/>
              <a:gd name="connsiteX9" fmla="*/ 0 w 1664941"/>
              <a:gd name="connsiteY9" fmla="*/ 852968 h 2377558"/>
              <a:gd name="connsiteX10" fmla="*/ 0 w 1664941"/>
              <a:gd name="connsiteY10" fmla="*/ 692390 h 2377558"/>
              <a:gd name="connsiteX11" fmla="*/ 0 w 1664941"/>
              <a:gd name="connsiteY11" fmla="*/ 403788 h 2377558"/>
              <a:gd name="connsiteX12" fmla="*/ 0 w 1664941"/>
              <a:gd name="connsiteY12" fmla="*/ 302680 h 2377558"/>
              <a:gd name="connsiteX13" fmla="*/ 18456 w 1664941"/>
              <a:gd name="connsiteY13" fmla="*/ 76379 h 2377558"/>
              <a:gd name="connsiteX14" fmla="*/ 129012 w 1664941"/>
              <a:gd name="connsiteY14" fmla="*/ 91440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1074083 h 2377558"/>
              <a:gd name="connsiteX9" fmla="*/ 0 w 1664941"/>
              <a:gd name="connsiteY9" fmla="*/ 852968 h 2377558"/>
              <a:gd name="connsiteX10" fmla="*/ 0 w 1664941"/>
              <a:gd name="connsiteY10" fmla="*/ 692390 h 2377558"/>
              <a:gd name="connsiteX11" fmla="*/ 0 w 1664941"/>
              <a:gd name="connsiteY11" fmla="*/ 403788 h 2377558"/>
              <a:gd name="connsiteX12" fmla="*/ 0 w 1664941"/>
              <a:gd name="connsiteY12" fmla="*/ 302680 h 2377558"/>
              <a:gd name="connsiteX13" fmla="*/ 18456 w 1664941"/>
              <a:gd name="connsiteY13" fmla="*/ 76379 h 2377558"/>
              <a:gd name="connsiteX14" fmla="*/ 33263 w 1664941"/>
              <a:gd name="connsiteY14" fmla="*/ 10053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1074083 h 2377558"/>
              <a:gd name="connsiteX9" fmla="*/ 0 w 1664941"/>
              <a:gd name="connsiteY9" fmla="*/ 852968 h 2377558"/>
              <a:gd name="connsiteX10" fmla="*/ 0 w 1664941"/>
              <a:gd name="connsiteY10" fmla="*/ 692390 h 2377558"/>
              <a:gd name="connsiteX11" fmla="*/ 0 w 1664941"/>
              <a:gd name="connsiteY11" fmla="*/ 302680 h 2377558"/>
              <a:gd name="connsiteX12" fmla="*/ 18456 w 1664941"/>
              <a:gd name="connsiteY12" fmla="*/ 76379 h 2377558"/>
              <a:gd name="connsiteX13" fmla="*/ 33263 w 1664941"/>
              <a:gd name="connsiteY13" fmla="*/ 10053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1074083 h 2377558"/>
              <a:gd name="connsiteX9" fmla="*/ 0 w 1664941"/>
              <a:gd name="connsiteY9" fmla="*/ 852968 h 2377558"/>
              <a:gd name="connsiteX10" fmla="*/ 0 w 1664941"/>
              <a:gd name="connsiteY10" fmla="*/ 302680 h 2377558"/>
              <a:gd name="connsiteX11" fmla="*/ 18456 w 1664941"/>
              <a:gd name="connsiteY11" fmla="*/ 76379 h 2377558"/>
              <a:gd name="connsiteX12" fmla="*/ 33263 w 1664941"/>
              <a:gd name="connsiteY12" fmla="*/ 10053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1074083 h 2377558"/>
              <a:gd name="connsiteX9" fmla="*/ 0 w 1664941"/>
              <a:gd name="connsiteY9" fmla="*/ 302680 h 2377558"/>
              <a:gd name="connsiteX10" fmla="*/ 18456 w 1664941"/>
              <a:gd name="connsiteY10" fmla="*/ 76379 h 2377558"/>
              <a:gd name="connsiteX11" fmla="*/ 33263 w 1664941"/>
              <a:gd name="connsiteY11" fmla="*/ 10053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302680 h 2377558"/>
              <a:gd name="connsiteX9" fmla="*/ 18456 w 1664941"/>
              <a:gd name="connsiteY9" fmla="*/ 76379 h 2377558"/>
              <a:gd name="connsiteX10" fmla="*/ 33263 w 1664941"/>
              <a:gd name="connsiteY10" fmla="*/ 10053 h 2377558"/>
              <a:gd name="connsiteX0" fmla="*/ 1664941 w 1664941"/>
              <a:gd name="connsiteY0" fmla="*/ 2069497 h 2367505"/>
              <a:gd name="connsiteX1" fmla="*/ 1590818 w 1664941"/>
              <a:gd name="connsiteY1" fmla="*/ 2101413 h 2367505"/>
              <a:gd name="connsiteX2" fmla="*/ 1292111 w 1664941"/>
              <a:gd name="connsiteY2" fmla="*/ 2276272 h 2367505"/>
              <a:gd name="connsiteX3" fmla="*/ 1184165 w 1664941"/>
              <a:gd name="connsiteY3" fmla="*/ 2367505 h 2367505"/>
              <a:gd name="connsiteX4" fmla="*/ 1080107 w 1664941"/>
              <a:gd name="connsiteY4" fmla="*/ 2276272 h 2367505"/>
              <a:gd name="connsiteX5" fmla="*/ 309815 w 1664941"/>
              <a:gd name="connsiteY5" fmla="*/ 1893620 h 2367505"/>
              <a:gd name="connsiteX6" fmla="*/ 0 w 1664941"/>
              <a:gd name="connsiteY6" fmla="*/ 1232625 h 2367505"/>
              <a:gd name="connsiteX7" fmla="*/ 0 w 1664941"/>
              <a:gd name="connsiteY7" fmla="*/ 292627 h 2367505"/>
              <a:gd name="connsiteX8" fmla="*/ 18456 w 1664941"/>
              <a:gd name="connsiteY8" fmla="*/ 66326 h 2367505"/>
              <a:gd name="connsiteX9" fmla="*/ 33263 w 1664941"/>
              <a:gd name="connsiteY9" fmla="*/ 0 h 2367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64941" h="2367505">
                <a:moveTo>
                  <a:pt x="1664941" y="2069497"/>
                </a:moveTo>
                <a:lnTo>
                  <a:pt x="1590818" y="2101413"/>
                </a:lnTo>
                <a:cubicBezTo>
                  <a:pt x="1490231" y="2147043"/>
                  <a:pt x="1388869" y="2201499"/>
                  <a:pt x="1292111" y="2276272"/>
                </a:cubicBezTo>
                <a:lnTo>
                  <a:pt x="1184165" y="2367505"/>
                </a:lnTo>
                <a:lnTo>
                  <a:pt x="1080107" y="2276272"/>
                </a:lnTo>
                <a:cubicBezTo>
                  <a:pt x="822085" y="2076879"/>
                  <a:pt x="531327" y="2021956"/>
                  <a:pt x="309815" y="1893620"/>
                </a:cubicBezTo>
                <a:cubicBezTo>
                  <a:pt x="96816" y="1744683"/>
                  <a:pt x="0" y="1573876"/>
                  <a:pt x="0" y="1232625"/>
                </a:cubicBezTo>
                <a:lnTo>
                  <a:pt x="0" y="292627"/>
                </a:lnTo>
                <a:cubicBezTo>
                  <a:pt x="0" y="207315"/>
                  <a:pt x="6051" y="132655"/>
                  <a:pt x="18456" y="66326"/>
                </a:cubicBezTo>
                <a:cubicBezTo>
                  <a:pt x="24828" y="40866"/>
                  <a:pt x="33263" y="0"/>
                  <a:pt x="33263" y="0"/>
                </a:cubicBezTo>
              </a:path>
            </a:pathLst>
          </a:custGeom>
          <a:noFill/>
          <a:ln w="25400" cap="rnd">
            <a:solidFill>
              <a:schemeClr val="bg2">
                <a:lumMod val="75000"/>
                <a:alpha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: Shape 16">
            <a:extLst>
              <a:ext uri="{FF2B5EF4-FFF2-40B4-BE49-F238E27FC236}">
                <a16:creationId xmlns:a16="http://schemas.microsoft.com/office/drawing/2014/main" id="{337C5661-0EE2-DA40-9054-F1F7BEB342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1857647" y="4563255"/>
            <a:ext cx="2249810" cy="2294745"/>
          </a:xfrm>
          <a:custGeom>
            <a:avLst/>
            <a:gdLst>
              <a:gd name="connsiteX0" fmla="*/ 49162 w 2249810"/>
              <a:gd name="connsiteY0" fmla="*/ 0 h 2294745"/>
              <a:gd name="connsiteX1" fmla="*/ 2200648 w 2249810"/>
              <a:gd name="connsiteY1" fmla="*/ 0 h 2294745"/>
              <a:gd name="connsiteX2" fmla="*/ 2210105 w 2249810"/>
              <a:gd name="connsiteY2" fmla="*/ 23601 h 2294745"/>
              <a:gd name="connsiteX3" fmla="*/ 2249810 w 2249810"/>
              <a:gd name="connsiteY3" fmla="*/ 326933 h 2294745"/>
              <a:gd name="connsiteX4" fmla="*/ 2249810 w 2249810"/>
              <a:gd name="connsiteY4" fmla="*/ 422824 h 2294745"/>
              <a:gd name="connsiteX5" fmla="*/ 2249810 w 2249810"/>
              <a:gd name="connsiteY5" fmla="*/ 696534 h 2294745"/>
              <a:gd name="connsiteX6" fmla="*/ 2249810 w 2249810"/>
              <a:gd name="connsiteY6" fmla="*/ 848826 h 2294745"/>
              <a:gd name="connsiteX7" fmla="*/ 2249810 w 2249810"/>
              <a:gd name="connsiteY7" fmla="*/ 1058531 h 2294745"/>
              <a:gd name="connsiteX8" fmla="*/ 2249810 w 2249810"/>
              <a:gd name="connsiteY8" fmla="*/ 1218426 h 2294745"/>
              <a:gd name="connsiteX9" fmla="*/ 1955981 w 2249810"/>
              <a:gd name="connsiteY9" fmla="*/ 1845313 h 2294745"/>
              <a:gd name="connsiteX10" fmla="*/ 1225437 w 2249810"/>
              <a:gd name="connsiteY10" fmla="*/ 2208220 h 2294745"/>
              <a:gd name="connsiteX11" fmla="*/ 1123061 w 2249810"/>
              <a:gd name="connsiteY11" fmla="*/ 2294745 h 2294745"/>
              <a:gd name="connsiteX12" fmla="*/ 1024372 w 2249810"/>
              <a:gd name="connsiteY12" fmla="*/ 2208220 h 2294745"/>
              <a:gd name="connsiteX13" fmla="*/ 293829 w 2249810"/>
              <a:gd name="connsiteY13" fmla="*/ 1845313 h 2294745"/>
              <a:gd name="connsiteX14" fmla="*/ 0 w 2249810"/>
              <a:gd name="connsiteY14" fmla="*/ 1218426 h 2294745"/>
              <a:gd name="connsiteX15" fmla="*/ 0 w 2249810"/>
              <a:gd name="connsiteY15" fmla="*/ 1058531 h 2294745"/>
              <a:gd name="connsiteX16" fmla="*/ 0 w 2249810"/>
              <a:gd name="connsiteY16" fmla="*/ 848826 h 2294745"/>
              <a:gd name="connsiteX17" fmla="*/ 0 w 2249810"/>
              <a:gd name="connsiteY17" fmla="*/ 696534 h 2294745"/>
              <a:gd name="connsiteX18" fmla="*/ 0 w 2249810"/>
              <a:gd name="connsiteY18" fmla="*/ 422824 h 2294745"/>
              <a:gd name="connsiteX19" fmla="*/ 0 w 2249810"/>
              <a:gd name="connsiteY19" fmla="*/ 326933 h 2294745"/>
              <a:gd name="connsiteX20" fmla="*/ 39706 w 2249810"/>
              <a:gd name="connsiteY20" fmla="*/ 23601 h 2294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249810" h="2294745">
                <a:moveTo>
                  <a:pt x="49162" y="0"/>
                </a:moveTo>
                <a:lnTo>
                  <a:pt x="2200648" y="0"/>
                </a:lnTo>
                <a:lnTo>
                  <a:pt x="2210105" y="23601"/>
                </a:lnTo>
                <a:cubicBezTo>
                  <a:pt x="2236898" y="106934"/>
                  <a:pt x="2249810" y="205568"/>
                  <a:pt x="2249810" y="326933"/>
                </a:cubicBezTo>
                <a:lnTo>
                  <a:pt x="2249810" y="422824"/>
                </a:lnTo>
                <a:lnTo>
                  <a:pt x="2249810" y="696534"/>
                </a:lnTo>
                <a:lnTo>
                  <a:pt x="2249810" y="848826"/>
                </a:lnTo>
                <a:lnTo>
                  <a:pt x="2249810" y="1058531"/>
                </a:lnTo>
                <a:lnTo>
                  <a:pt x="2249810" y="1218426"/>
                </a:lnTo>
                <a:cubicBezTo>
                  <a:pt x="2249810" y="1542068"/>
                  <a:pt x="2157989" y="1704061"/>
                  <a:pt x="1955981" y="1845313"/>
                </a:cubicBezTo>
                <a:cubicBezTo>
                  <a:pt x="1745898" y="1967026"/>
                  <a:pt x="1470144" y="2019115"/>
                  <a:pt x="1225437" y="2208220"/>
                </a:cubicBezTo>
                <a:lnTo>
                  <a:pt x="1123061" y="2294745"/>
                </a:lnTo>
                <a:lnTo>
                  <a:pt x="1024372" y="2208220"/>
                </a:lnTo>
                <a:cubicBezTo>
                  <a:pt x="779664" y="2019115"/>
                  <a:pt x="503910" y="1967026"/>
                  <a:pt x="293829" y="1845313"/>
                </a:cubicBezTo>
                <a:cubicBezTo>
                  <a:pt x="91821" y="1704061"/>
                  <a:pt x="0" y="1542068"/>
                  <a:pt x="0" y="1218426"/>
                </a:cubicBezTo>
                <a:lnTo>
                  <a:pt x="0" y="1058531"/>
                </a:lnTo>
                <a:lnTo>
                  <a:pt x="0" y="848826"/>
                </a:lnTo>
                <a:lnTo>
                  <a:pt x="0" y="696534"/>
                </a:lnTo>
                <a:lnTo>
                  <a:pt x="0" y="422824"/>
                </a:lnTo>
                <a:lnTo>
                  <a:pt x="0" y="326933"/>
                </a:lnTo>
                <a:cubicBezTo>
                  <a:pt x="0" y="205568"/>
                  <a:pt x="12913" y="106934"/>
                  <a:pt x="39706" y="23601"/>
                </a:cubicBezTo>
                <a:close/>
              </a:path>
            </a:pathLst>
          </a:custGeom>
          <a:solidFill>
            <a:schemeClr val="bg2">
              <a:lumMod val="75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: Shape 20">
            <a:extLst>
              <a:ext uri="{FF2B5EF4-FFF2-40B4-BE49-F238E27FC236}">
                <a16:creationId xmlns:a16="http://schemas.microsoft.com/office/drawing/2014/main" id="{5DE2FFCE-6D51-4244-A3F8-A804519F3F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1796442" y="4480442"/>
            <a:ext cx="2372219" cy="2377558"/>
          </a:xfrm>
          <a:custGeom>
            <a:avLst/>
            <a:gdLst>
              <a:gd name="connsiteX0" fmla="*/ 37572 w 2372219"/>
              <a:gd name="connsiteY0" fmla="*/ 0 h 2377558"/>
              <a:gd name="connsiteX1" fmla="*/ 2334647 w 2372219"/>
              <a:gd name="connsiteY1" fmla="*/ 0 h 2377558"/>
              <a:gd name="connsiteX2" fmla="*/ 2353763 w 2372219"/>
              <a:gd name="connsiteY2" fmla="*/ 76379 h 2377558"/>
              <a:gd name="connsiteX3" fmla="*/ 2372219 w 2372219"/>
              <a:gd name="connsiteY3" fmla="*/ 302680 h 2377558"/>
              <a:gd name="connsiteX4" fmla="*/ 2372219 w 2372219"/>
              <a:gd name="connsiteY4" fmla="*/ 403788 h 2377558"/>
              <a:gd name="connsiteX5" fmla="*/ 2372219 w 2372219"/>
              <a:gd name="connsiteY5" fmla="*/ 692390 h 2377558"/>
              <a:gd name="connsiteX6" fmla="*/ 2372219 w 2372219"/>
              <a:gd name="connsiteY6" fmla="*/ 852968 h 2377558"/>
              <a:gd name="connsiteX7" fmla="*/ 2372219 w 2372219"/>
              <a:gd name="connsiteY7" fmla="*/ 1074083 h 2377558"/>
              <a:gd name="connsiteX8" fmla="*/ 2372219 w 2372219"/>
              <a:gd name="connsiteY8" fmla="*/ 1242678 h 2377558"/>
              <a:gd name="connsiteX9" fmla="*/ 2062403 w 2372219"/>
              <a:gd name="connsiteY9" fmla="*/ 1903673 h 2377558"/>
              <a:gd name="connsiteX10" fmla="*/ 1292111 w 2372219"/>
              <a:gd name="connsiteY10" fmla="*/ 2286325 h 2377558"/>
              <a:gd name="connsiteX11" fmla="*/ 1184165 w 2372219"/>
              <a:gd name="connsiteY11" fmla="*/ 2377558 h 2377558"/>
              <a:gd name="connsiteX12" fmla="*/ 1080107 w 2372219"/>
              <a:gd name="connsiteY12" fmla="*/ 2286325 h 2377558"/>
              <a:gd name="connsiteX13" fmla="*/ 309816 w 2372219"/>
              <a:gd name="connsiteY13" fmla="*/ 1903673 h 2377558"/>
              <a:gd name="connsiteX14" fmla="*/ 0 w 2372219"/>
              <a:gd name="connsiteY14" fmla="*/ 1242678 h 2377558"/>
              <a:gd name="connsiteX15" fmla="*/ 0 w 2372219"/>
              <a:gd name="connsiteY15" fmla="*/ 1074083 h 2377558"/>
              <a:gd name="connsiteX16" fmla="*/ 0 w 2372219"/>
              <a:gd name="connsiteY16" fmla="*/ 852968 h 2377558"/>
              <a:gd name="connsiteX17" fmla="*/ 0 w 2372219"/>
              <a:gd name="connsiteY17" fmla="*/ 692390 h 2377558"/>
              <a:gd name="connsiteX18" fmla="*/ 0 w 2372219"/>
              <a:gd name="connsiteY18" fmla="*/ 403788 h 2377558"/>
              <a:gd name="connsiteX19" fmla="*/ 0 w 2372219"/>
              <a:gd name="connsiteY19" fmla="*/ 302680 h 2377558"/>
              <a:gd name="connsiteX20" fmla="*/ 18456 w 2372219"/>
              <a:gd name="connsiteY20" fmla="*/ 76379 h 2377558"/>
              <a:gd name="connsiteX0" fmla="*/ 2334647 w 2426087"/>
              <a:gd name="connsiteY0" fmla="*/ 0 h 2377558"/>
              <a:gd name="connsiteX1" fmla="*/ 2353763 w 2426087"/>
              <a:gd name="connsiteY1" fmla="*/ 76379 h 2377558"/>
              <a:gd name="connsiteX2" fmla="*/ 2372219 w 2426087"/>
              <a:gd name="connsiteY2" fmla="*/ 302680 h 2377558"/>
              <a:gd name="connsiteX3" fmla="*/ 2372219 w 2426087"/>
              <a:gd name="connsiteY3" fmla="*/ 403788 h 2377558"/>
              <a:gd name="connsiteX4" fmla="*/ 2372219 w 2426087"/>
              <a:gd name="connsiteY4" fmla="*/ 692390 h 2377558"/>
              <a:gd name="connsiteX5" fmla="*/ 2372219 w 2426087"/>
              <a:gd name="connsiteY5" fmla="*/ 852968 h 2377558"/>
              <a:gd name="connsiteX6" fmla="*/ 2372219 w 2426087"/>
              <a:gd name="connsiteY6" fmla="*/ 1074083 h 2377558"/>
              <a:gd name="connsiteX7" fmla="*/ 2372219 w 2426087"/>
              <a:gd name="connsiteY7" fmla="*/ 1242678 h 2377558"/>
              <a:gd name="connsiteX8" fmla="*/ 2062403 w 2426087"/>
              <a:gd name="connsiteY8" fmla="*/ 1903673 h 2377558"/>
              <a:gd name="connsiteX9" fmla="*/ 1292111 w 2426087"/>
              <a:gd name="connsiteY9" fmla="*/ 2286325 h 2377558"/>
              <a:gd name="connsiteX10" fmla="*/ 1184165 w 2426087"/>
              <a:gd name="connsiteY10" fmla="*/ 2377558 h 2377558"/>
              <a:gd name="connsiteX11" fmla="*/ 1080107 w 2426087"/>
              <a:gd name="connsiteY11" fmla="*/ 2286325 h 2377558"/>
              <a:gd name="connsiteX12" fmla="*/ 309816 w 2426087"/>
              <a:gd name="connsiteY12" fmla="*/ 1903673 h 2377558"/>
              <a:gd name="connsiteX13" fmla="*/ 0 w 2426087"/>
              <a:gd name="connsiteY13" fmla="*/ 1242678 h 2377558"/>
              <a:gd name="connsiteX14" fmla="*/ 0 w 2426087"/>
              <a:gd name="connsiteY14" fmla="*/ 1074083 h 2377558"/>
              <a:gd name="connsiteX15" fmla="*/ 0 w 2426087"/>
              <a:gd name="connsiteY15" fmla="*/ 852968 h 2377558"/>
              <a:gd name="connsiteX16" fmla="*/ 0 w 2426087"/>
              <a:gd name="connsiteY16" fmla="*/ 692390 h 2377558"/>
              <a:gd name="connsiteX17" fmla="*/ 0 w 2426087"/>
              <a:gd name="connsiteY17" fmla="*/ 403788 h 2377558"/>
              <a:gd name="connsiteX18" fmla="*/ 0 w 2426087"/>
              <a:gd name="connsiteY18" fmla="*/ 302680 h 2377558"/>
              <a:gd name="connsiteX19" fmla="*/ 18456 w 2426087"/>
              <a:gd name="connsiteY19" fmla="*/ 76379 h 2377558"/>
              <a:gd name="connsiteX20" fmla="*/ 37572 w 2426087"/>
              <a:gd name="connsiteY20" fmla="*/ 0 h 2377558"/>
              <a:gd name="connsiteX21" fmla="*/ 2426087 w 2426087"/>
              <a:gd name="connsiteY21" fmla="*/ 9144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692390 h 2377558"/>
              <a:gd name="connsiteX5" fmla="*/ 2372219 w 2372219"/>
              <a:gd name="connsiteY5" fmla="*/ 852968 h 2377558"/>
              <a:gd name="connsiteX6" fmla="*/ 2372219 w 2372219"/>
              <a:gd name="connsiteY6" fmla="*/ 1074083 h 2377558"/>
              <a:gd name="connsiteX7" fmla="*/ 2372219 w 2372219"/>
              <a:gd name="connsiteY7" fmla="*/ 1242678 h 2377558"/>
              <a:gd name="connsiteX8" fmla="*/ 2062403 w 2372219"/>
              <a:gd name="connsiteY8" fmla="*/ 1903673 h 2377558"/>
              <a:gd name="connsiteX9" fmla="*/ 1292111 w 2372219"/>
              <a:gd name="connsiteY9" fmla="*/ 2286325 h 2377558"/>
              <a:gd name="connsiteX10" fmla="*/ 1184165 w 2372219"/>
              <a:gd name="connsiteY10" fmla="*/ 2377558 h 2377558"/>
              <a:gd name="connsiteX11" fmla="*/ 1080107 w 2372219"/>
              <a:gd name="connsiteY11" fmla="*/ 2286325 h 2377558"/>
              <a:gd name="connsiteX12" fmla="*/ 309816 w 2372219"/>
              <a:gd name="connsiteY12" fmla="*/ 1903673 h 2377558"/>
              <a:gd name="connsiteX13" fmla="*/ 0 w 2372219"/>
              <a:gd name="connsiteY13" fmla="*/ 1242678 h 2377558"/>
              <a:gd name="connsiteX14" fmla="*/ 0 w 2372219"/>
              <a:gd name="connsiteY14" fmla="*/ 1074083 h 2377558"/>
              <a:gd name="connsiteX15" fmla="*/ 0 w 2372219"/>
              <a:gd name="connsiteY15" fmla="*/ 852968 h 2377558"/>
              <a:gd name="connsiteX16" fmla="*/ 0 w 2372219"/>
              <a:gd name="connsiteY16" fmla="*/ 692390 h 2377558"/>
              <a:gd name="connsiteX17" fmla="*/ 0 w 2372219"/>
              <a:gd name="connsiteY17" fmla="*/ 403788 h 2377558"/>
              <a:gd name="connsiteX18" fmla="*/ 0 w 2372219"/>
              <a:gd name="connsiteY18" fmla="*/ 302680 h 2377558"/>
              <a:gd name="connsiteX19" fmla="*/ 18456 w 2372219"/>
              <a:gd name="connsiteY19" fmla="*/ 76379 h 2377558"/>
              <a:gd name="connsiteX20" fmla="*/ 37572 w 2372219"/>
              <a:gd name="connsiteY20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692390 h 2377558"/>
              <a:gd name="connsiteX5" fmla="*/ 2372219 w 2372219"/>
              <a:gd name="connsiteY5" fmla="*/ 852968 h 2377558"/>
              <a:gd name="connsiteX6" fmla="*/ 2372219 w 2372219"/>
              <a:gd name="connsiteY6" fmla="*/ 1074083 h 2377558"/>
              <a:gd name="connsiteX7" fmla="*/ 2372219 w 2372219"/>
              <a:gd name="connsiteY7" fmla="*/ 1242678 h 2377558"/>
              <a:gd name="connsiteX8" fmla="*/ 2062403 w 2372219"/>
              <a:gd name="connsiteY8" fmla="*/ 1903673 h 2377558"/>
              <a:gd name="connsiteX9" fmla="*/ 1292111 w 2372219"/>
              <a:gd name="connsiteY9" fmla="*/ 2286325 h 2377558"/>
              <a:gd name="connsiteX10" fmla="*/ 1184165 w 2372219"/>
              <a:gd name="connsiteY10" fmla="*/ 2377558 h 2377558"/>
              <a:gd name="connsiteX11" fmla="*/ 1080107 w 2372219"/>
              <a:gd name="connsiteY11" fmla="*/ 2286325 h 2377558"/>
              <a:gd name="connsiteX12" fmla="*/ 309816 w 2372219"/>
              <a:gd name="connsiteY12" fmla="*/ 1903673 h 2377558"/>
              <a:gd name="connsiteX13" fmla="*/ 0 w 2372219"/>
              <a:gd name="connsiteY13" fmla="*/ 1242678 h 2377558"/>
              <a:gd name="connsiteX14" fmla="*/ 0 w 2372219"/>
              <a:gd name="connsiteY14" fmla="*/ 1074083 h 2377558"/>
              <a:gd name="connsiteX15" fmla="*/ 0 w 2372219"/>
              <a:gd name="connsiteY15" fmla="*/ 852968 h 2377558"/>
              <a:gd name="connsiteX16" fmla="*/ 0 w 2372219"/>
              <a:gd name="connsiteY16" fmla="*/ 403788 h 2377558"/>
              <a:gd name="connsiteX17" fmla="*/ 0 w 2372219"/>
              <a:gd name="connsiteY17" fmla="*/ 302680 h 2377558"/>
              <a:gd name="connsiteX18" fmla="*/ 18456 w 2372219"/>
              <a:gd name="connsiteY18" fmla="*/ 76379 h 2377558"/>
              <a:gd name="connsiteX19" fmla="*/ 37572 w 2372219"/>
              <a:gd name="connsiteY19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692390 h 2377558"/>
              <a:gd name="connsiteX5" fmla="*/ 2372219 w 2372219"/>
              <a:gd name="connsiteY5" fmla="*/ 852968 h 2377558"/>
              <a:gd name="connsiteX6" fmla="*/ 2372219 w 2372219"/>
              <a:gd name="connsiteY6" fmla="*/ 1074083 h 2377558"/>
              <a:gd name="connsiteX7" fmla="*/ 2372219 w 2372219"/>
              <a:gd name="connsiteY7" fmla="*/ 1242678 h 2377558"/>
              <a:gd name="connsiteX8" fmla="*/ 2062403 w 2372219"/>
              <a:gd name="connsiteY8" fmla="*/ 1903673 h 2377558"/>
              <a:gd name="connsiteX9" fmla="*/ 1292111 w 2372219"/>
              <a:gd name="connsiteY9" fmla="*/ 2286325 h 2377558"/>
              <a:gd name="connsiteX10" fmla="*/ 1184165 w 2372219"/>
              <a:gd name="connsiteY10" fmla="*/ 2377558 h 2377558"/>
              <a:gd name="connsiteX11" fmla="*/ 1080107 w 2372219"/>
              <a:gd name="connsiteY11" fmla="*/ 2286325 h 2377558"/>
              <a:gd name="connsiteX12" fmla="*/ 309816 w 2372219"/>
              <a:gd name="connsiteY12" fmla="*/ 1903673 h 2377558"/>
              <a:gd name="connsiteX13" fmla="*/ 0 w 2372219"/>
              <a:gd name="connsiteY13" fmla="*/ 1242678 h 2377558"/>
              <a:gd name="connsiteX14" fmla="*/ 0 w 2372219"/>
              <a:gd name="connsiteY14" fmla="*/ 1074083 h 2377558"/>
              <a:gd name="connsiteX15" fmla="*/ 0 w 2372219"/>
              <a:gd name="connsiteY15" fmla="*/ 403788 h 2377558"/>
              <a:gd name="connsiteX16" fmla="*/ 0 w 2372219"/>
              <a:gd name="connsiteY16" fmla="*/ 302680 h 2377558"/>
              <a:gd name="connsiteX17" fmla="*/ 18456 w 2372219"/>
              <a:gd name="connsiteY17" fmla="*/ 76379 h 2377558"/>
              <a:gd name="connsiteX18" fmla="*/ 37572 w 2372219"/>
              <a:gd name="connsiteY18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852968 h 2377558"/>
              <a:gd name="connsiteX5" fmla="*/ 2372219 w 2372219"/>
              <a:gd name="connsiteY5" fmla="*/ 1074083 h 2377558"/>
              <a:gd name="connsiteX6" fmla="*/ 2372219 w 2372219"/>
              <a:gd name="connsiteY6" fmla="*/ 1242678 h 2377558"/>
              <a:gd name="connsiteX7" fmla="*/ 2062403 w 2372219"/>
              <a:gd name="connsiteY7" fmla="*/ 1903673 h 2377558"/>
              <a:gd name="connsiteX8" fmla="*/ 1292111 w 2372219"/>
              <a:gd name="connsiteY8" fmla="*/ 2286325 h 2377558"/>
              <a:gd name="connsiteX9" fmla="*/ 1184165 w 2372219"/>
              <a:gd name="connsiteY9" fmla="*/ 2377558 h 2377558"/>
              <a:gd name="connsiteX10" fmla="*/ 1080107 w 2372219"/>
              <a:gd name="connsiteY10" fmla="*/ 2286325 h 2377558"/>
              <a:gd name="connsiteX11" fmla="*/ 309816 w 2372219"/>
              <a:gd name="connsiteY11" fmla="*/ 1903673 h 2377558"/>
              <a:gd name="connsiteX12" fmla="*/ 0 w 2372219"/>
              <a:gd name="connsiteY12" fmla="*/ 1242678 h 2377558"/>
              <a:gd name="connsiteX13" fmla="*/ 0 w 2372219"/>
              <a:gd name="connsiteY13" fmla="*/ 1074083 h 2377558"/>
              <a:gd name="connsiteX14" fmla="*/ 0 w 2372219"/>
              <a:gd name="connsiteY14" fmla="*/ 403788 h 2377558"/>
              <a:gd name="connsiteX15" fmla="*/ 0 w 2372219"/>
              <a:gd name="connsiteY15" fmla="*/ 302680 h 2377558"/>
              <a:gd name="connsiteX16" fmla="*/ 18456 w 2372219"/>
              <a:gd name="connsiteY16" fmla="*/ 76379 h 2377558"/>
              <a:gd name="connsiteX17" fmla="*/ 37572 w 2372219"/>
              <a:gd name="connsiteY17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1074083 h 2377558"/>
              <a:gd name="connsiteX5" fmla="*/ 2372219 w 2372219"/>
              <a:gd name="connsiteY5" fmla="*/ 1242678 h 2377558"/>
              <a:gd name="connsiteX6" fmla="*/ 2062403 w 2372219"/>
              <a:gd name="connsiteY6" fmla="*/ 1903673 h 2377558"/>
              <a:gd name="connsiteX7" fmla="*/ 1292111 w 2372219"/>
              <a:gd name="connsiteY7" fmla="*/ 2286325 h 2377558"/>
              <a:gd name="connsiteX8" fmla="*/ 1184165 w 2372219"/>
              <a:gd name="connsiteY8" fmla="*/ 2377558 h 2377558"/>
              <a:gd name="connsiteX9" fmla="*/ 1080107 w 2372219"/>
              <a:gd name="connsiteY9" fmla="*/ 2286325 h 2377558"/>
              <a:gd name="connsiteX10" fmla="*/ 309816 w 2372219"/>
              <a:gd name="connsiteY10" fmla="*/ 1903673 h 2377558"/>
              <a:gd name="connsiteX11" fmla="*/ 0 w 2372219"/>
              <a:gd name="connsiteY11" fmla="*/ 1242678 h 2377558"/>
              <a:gd name="connsiteX12" fmla="*/ 0 w 2372219"/>
              <a:gd name="connsiteY12" fmla="*/ 1074083 h 2377558"/>
              <a:gd name="connsiteX13" fmla="*/ 0 w 2372219"/>
              <a:gd name="connsiteY13" fmla="*/ 403788 h 2377558"/>
              <a:gd name="connsiteX14" fmla="*/ 0 w 2372219"/>
              <a:gd name="connsiteY14" fmla="*/ 302680 h 2377558"/>
              <a:gd name="connsiteX15" fmla="*/ 18456 w 2372219"/>
              <a:gd name="connsiteY15" fmla="*/ 76379 h 2377558"/>
              <a:gd name="connsiteX16" fmla="*/ 37572 w 2372219"/>
              <a:gd name="connsiteY16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1242678 h 2377558"/>
              <a:gd name="connsiteX5" fmla="*/ 2062403 w 2372219"/>
              <a:gd name="connsiteY5" fmla="*/ 1903673 h 2377558"/>
              <a:gd name="connsiteX6" fmla="*/ 1292111 w 2372219"/>
              <a:gd name="connsiteY6" fmla="*/ 2286325 h 2377558"/>
              <a:gd name="connsiteX7" fmla="*/ 1184165 w 2372219"/>
              <a:gd name="connsiteY7" fmla="*/ 2377558 h 2377558"/>
              <a:gd name="connsiteX8" fmla="*/ 1080107 w 2372219"/>
              <a:gd name="connsiteY8" fmla="*/ 2286325 h 2377558"/>
              <a:gd name="connsiteX9" fmla="*/ 309816 w 2372219"/>
              <a:gd name="connsiteY9" fmla="*/ 1903673 h 2377558"/>
              <a:gd name="connsiteX10" fmla="*/ 0 w 2372219"/>
              <a:gd name="connsiteY10" fmla="*/ 1242678 h 2377558"/>
              <a:gd name="connsiteX11" fmla="*/ 0 w 2372219"/>
              <a:gd name="connsiteY11" fmla="*/ 1074083 h 2377558"/>
              <a:gd name="connsiteX12" fmla="*/ 0 w 2372219"/>
              <a:gd name="connsiteY12" fmla="*/ 403788 h 2377558"/>
              <a:gd name="connsiteX13" fmla="*/ 0 w 2372219"/>
              <a:gd name="connsiteY13" fmla="*/ 302680 h 2377558"/>
              <a:gd name="connsiteX14" fmla="*/ 18456 w 2372219"/>
              <a:gd name="connsiteY14" fmla="*/ 76379 h 2377558"/>
              <a:gd name="connsiteX15" fmla="*/ 37572 w 2372219"/>
              <a:gd name="connsiteY15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1242678 h 2377558"/>
              <a:gd name="connsiteX5" fmla="*/ 2062403 w 2372219"/>
              <a:gd name="connsiteY5" fmla="*/ 1903673 h 2377558"/>
              <a:gd name="connsiteX6" fmla="*/ 1292111 w 2372219"/>
              <a:gd name="connsiteY6" fmla="*/ 2286325 h 2377558"/>
              <a:gd name="connsiteX7" fmla="*/ 1184165 w 2372219"/>
              <a:gd name="connsiteY7" fmla="*/ 2377558 h 2377558"/>
              <a:gd name="connsiteX8" fmla="*/ 1080107 w 2372219"/>
              <a:gd name="connsiteY8" fmla="*/ 2286325 h 2377558"/>
              <a:gd name="connsiteX9" fmla="*/ 309816 w 2372219"/>
              <a:gd name="connsiteY9" fmla="*/ 1903673 h 2377558"/>
              <a:gd name="connsiteX10" fmla="*/ 0 w 2372219"/>
              <a:gd name="connsiteY10" fmla="*/ 1242678 h 2377558"/>
              <a:gd name="connsiteX11" fmla="*/ 0 w 2372219"/>
              <a:gd name="connsiteY11" fmla="*/ 403788 h 2377558"/>
              <a:gd name="connsiteX12" fmla="*/ 0 w 2372219"/>
              <a:gd name="connsiteY12" fmla="*/ 302680 h 2377558"/>
              <a:gd name="connsiteX13" fmla="*/ 18456 w 2372219"/>
              <a:gd name="connsiteY13" fmla="*/ 76379 h 2377558"/>
              <a:gd name="connsiteX14" fmla="*/ 37572 w 2372219"/>
              <a:gd name="connsiteY14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1242678 h 2377558"/>
              <a:gd name="connsiteX5" fmla="*/ 2062403 w 2372219"/>
              <a:gd name="connsiteY5" fmla="*/ 1903673 h 2377558"/>
              <a:gd name="connsiteX6" fmla="*/ 1292111 w 2372219"/>
              <a:gd name="connsiteY6" fmla="*/ 2286325 h 2377558"/>
              <a:gd name="connsiteX7" fmla="*/ 1184165 w 2372219"/>
              <a:gd name="connsiteY7" fmla="*/ 2377558 h 2377558"/>
              <a:gd name="connsiteX8" fmla="*/ 1080107 w 2372219"/>
              <a:gd name="connsiteY8" fmla="*/ 2286325 h 2377558"/>
              <a:gd name="connsiteX9" fmla="*/ 309816 w 2372219"/>
              <a:gd name="connsiteY9" fmla="*/ 1903673 h 2377558"/>
              <a:gd name="connsiteX10" fmla="*/ 0 w 2372219"/>
              <a:gd name="connsiteY10" fmla="*/ 1242678 h 2377558"/>
              <a:gd name="connsiteX11" fmla="*/ 0 w 2372219"/>
              <a:gd name="connsiteY11" fmla="*/ 302680 h 2377558"/>
              <a:gd name="connsiteX12" fmla="*/ 18456 w 2372219"/>
              <a:gd name="connsiteY12" fmla="*/ 76379 h 2377558"/>
              <a:gd name="connsiteX13" fmla="*/ 37572 w 2372219"/>
              <a:gd name="connsiteY13" fmla="*/ 0 h 2377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372219" h="2377558">
                <a:moveTo>
                  <a:pt x="2334647" y="0"/>
                </a:moveTo>
                <a:lnTo>
                  <a:pt x="2353763" y="76379"/>
                </a:lnTo>
                <a:cubicBezTo>
                  <a:pt x="2366168" y="142708"/>
                  <a:pt x="2372219" y="217368"/>
                  <a:pt x="2372219" y="302680"/>
                </a:cubicBezTo>
                <a:lnTo>
                  <a:pt x="2372219" y="403788"/>
                </a:lnTo>
                <a:lnTo>
                  <a:pt x="2372219" y="1242678"/>
                </a:lnTo>
                <a:cubicBezTo>
                  <a:pt x="2372219" y="1583929"/>
                  <a:pt x="2275402" y="1754736"/>
                  <a:pt x="2062403" y="1903673"/>
                </a:cubicBezTo>
                <a:cubicBezTo>
                  <a:pt x="1840890" y="2032009"/>
                  <a:pt x="1550133" y="2086932"/>
                  <a:pt x="1292111" y="2286325"/>
                </a:cubicBezTo>
                <a:lnTo>
                  <a:pt x="1184165" y="2377558"/>
                </a:lnTo>
                <a:lnTo>
                  <a:pt x="1080107" y="2286325"/>
                </a:lnTo>
                <a:cubicBezTo>
                  <a:pt x="822085" y="2086932"/>
                  <a:pt x="531327" y="2032009"/>
                  <a:pt x="309816" y="1903673"/>
                </a:cubicBezTo>
                <a:cubicBezTo>
                  <a:pt x="96817" y="1754736"/>
                  <a:pt x="0" y="1583929"/>
                  <a:pt x="0" y="1242678"/>
                </a:cubicBezTo>
                <a:lnTo>
                  <a:pt x="0" y="302680"/>
                </a:lnTo>
                <a:cubicBezTo>
                  <a:pt x="0" y="217368"/>
                  <a:pt x="6051" y="142708"/>
                  <a:pt x="18456" y="76379"/>
                </a:cubicBezTo>
                <a:lnTo>
                  <a:pt x="37572" y="0"/>
                </a:lnTo>
              </a:path>
            </a:pathLst>
          </a:custGeom>
          <a:noFill/>
          <a:ln w="25400" cap="rnd">
            <a:solidFill>
              <a:schemeClr val="bg2">
                <a:lumMod val="75000"/>
                <a:alpha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27B08D5-4634-AD97-A26A-9321EF9ACA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2927927"/>
            <a:ext cx="5143500" cy="2977573"/>
          </a:xfrm>
        </p:spPr>
        <p:txBody>
          <a:bodyPr anchor="b">
            <a:normAutofit/>
          </a:bodyPr>
          <a:lstStyle/>
          <a:p>
            <a:r>
              <a:rPr lang="sl-SI" dirty="0"/>
              <a:t>a) </a:t>
            </a:r>
            <a:r>
              <a:rPr lang="sl-SI" b="1" dirty="0"/>
              <a:t>Rizična centralizacija</a:t>
            </a:r>
          </a:p>
          <a:p>
            <a:endParaRPr lang="sl-SI" b="1" dirty="0"/>
          </a:p>
          <a:p>
            <a:endParaRPr lang="sl-SI" dirty="0"/>
          </a:p>
          <a:p>
            <a:r>
              <a:rPr lang="sl-SI" dirty="0"/>
              <a:t>V nekaterih primerih je to preveliko tveganje – zato se nekateri podjetniki še vedno odločajo za klasično validacijo v izbranih državah.</a:t>
            </a:r>
            <a:endParaRPr lang="sl-SI" b="1" dirty="0"/>
          </a:p>
          <a:p>
            <a:endParaRPr lang="sl-SI" dirty="0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1231ED5-B6FC-EBF1-43FE-45B3E81499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9808" y="2398695"/>
            <a:ext cx="8758295" cy="19082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endParaRPr lang="sl-SI" altLang="sl-SI" sz="2000" dirty="0">
              <a:latin typeface="Goudy Old Style" panose="02020502050305020303" pitchFamily="18" charset="0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endParaRPr lang="sl-SI" altLang="sl-SI" sz="2000" dirty="0">
              <a:latin typeface="Goudy Old Style" panose="02020502050305020303" pitchFamily="18" charset="0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endParaRPr lang="sl-SI" altLang="sl-SI" sz="2000" dirty="0">
              <a:latin typeface="Goudy Old Style" panose="02020502050305020303" pitchFamily="18" charset="0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lang="sl-SI" altLang="sl-SI" sz="2000" dirty="0">
                <a:latin typeface="Goudy Old Style" panose="02020502050305020303" pitchFamily="18" charset="0"/>
              </a:rPr>
              <a:t>Če </a:t>
            </a:r>
            <a:r>
              <a:rPr kumimoji="0" lang="sl-SI" altLang="sl-SI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udy Old Style" panose="02020502050305020303" pitchFamily="18" charset="0"/>
              </a:rPr>
              <a:t>UPC razveljavi enotni patent, to </a:t>
            </a:r>
            <a:r>
              <a:rPr kumimoji="0" lang="sl-SI" altLang="sl-SI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udy Old Style" panose="02020502050305020303" pitchFamily="18" charset="0"/>
              </a:rPr>
              <a:t>omeni izgubo zaščite v vseh državah naenkrat</a:t>
            </a:r>
            <a:r>
              <a:rPr kumimoji="0" lang="sl-SI" altLang="sl-SI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udy Old Style" panose="02020502050305020303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endParaRPr kumimoji="0" lang="sl-SI" altLang="sl-SI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73309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9F66D44-020C-693E-963E-EE955F9758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8092134-411B-9A6D-D5B1-3ADBDDA0D2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b) </a:t>
            </a:r>
            <a:r>
              <a:rPr lang="sl-SI" b="1" dirty="0"/>
              <a:t>Omejeno geografsko kritje</a:t>
            </a:r>
          </a:p>
          <a:p>
            <a:r>
              <a:rPr lang="sl-SI" dirty="0"/>
              <a:t>Sistem ne vključuje vseh držav članic EU (npr. Španija, Poljska, Hrvaška niso vključene), kar omejuje učinek.</a:t>
            </a:r>
            <a:endParaRPr lang="sl-SI" b="1" dirty="0"/>
          </a:p>
          <a:p>
            <a:r>
              <a:rPr lang="sl-SI" dirty="0"/>
              <a:t>V praksi mora vlagatelj še vedno razmisliti o dodatni zaščiti v teh državah.</a:t>
            </a:r>
            <a:endParaRPr lang="sl-SI" b="1" dirty="0"/>
          </a:p>
          <a:p>
            <a:r>
              <a:rPr lang="sl-SI" dirty="0"/>
              <a:t>c) </a:t>
            </a:r>
            <a:r>
              <a:rPr lang="sl-SI" b="1" dirty="0"/>
              <a:t>Nepoznavanje in prehodno obdobje</a:t>
            </a:r>
          </a:p>
          <a:p>
            <a:r>
              <a:rPr lang="sl-SI" dirty="0"/>
              <a:t>Mnogi uporabniki še vedno niso seznanjeni z novostmi. V praksi to pomeni previdnost, še posebej v prvih letih uporabe.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9890393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78C7793-F506-7124-B77C-6C6266EEE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/>
              <a:t>Praktični vpliv v poslovanju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C6550F0-8B12-7E6E-2B70-2F5D03A032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a) </a:t>
            </a:r>
            <a:r>
              <a:rPr lang="sl-SI" b="1" dirty="0" err="1"/>
              <a:t>Startupi</a:t>
            </a:r>
            <a:r>
              <a:rPr lang="sl-SI" b="1" dirty="0"/>
              <a:t> in MSP-ji</a:t>
            </a:r>
          </a:p>
          <a:p>
            <a:endParaRPr lang="sl-SI" b="1" dirty="0"/>
          </a:p>
          <a:p>
            <a:r>
              <a:rPr kumimoji="0" lang="sl-SI" altLang="sl-SI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Stroškovna učinkovitost in poenostavljeno upravljanje so pomembne prednosti za manjša podjetja.</a:t>
            </a:r>
          </a:p>
          <a:p>
            <a:r>
              <a:rPr lang="sl-SI" dirty="0"/>
              <a:t>Manj pravnega znanja ali možnosti za obrambo pred tožbami v več državah pomeni tudi potrebo po dobrem pravnem svetovanju.</a:t>
            </a:r>
          </a:p>
        </p:txBody>
      </p:sp>
    </p:spTree>
    <p:extLst>
      <p:ext uri="{BB962C8B-B14F-4D97-AF65-F5344CB8AC3E}">
        <p14:creationId xmlns:p14="http://schemas.microsoft.com/office/powerpoint/2010/main" val="22373570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84C0446-65E6-A08D-054A-2FA26C4EB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550DC12-2D36-81C9-425D-D5D7DF7625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b) </a:t>
            </a:r>
            <a:r>
              <a:rPr lang="sl-SI" b="1" dirty="0"/>
              <a:t>Velika podjetja</a:t>
            </a:r>
          </a:p>
          <a:p>
            <a:r>
              <a:rPr lang="sl-SI" dirty="0"/>
              <a:t>Za večja podjetja z rednimi patenti in globalnimi strategijami (npr. farmacija, tehnologija) je enotni patent </a:t>
            </a:r>
            <a:r>
              <a:rPr lang="sl-SI" b="1" dirty="0"/>
              <a:t>dodatek portfelju</a:t>
            </a:r>
            <a:r>
              <a:rPr lang="sl-SI" dirty="0"/>
              <a:t>, saj ponuja hiter dostop do velikih trgov EU.</a:t>
            </a:r>
            <a:endParaRPr lang="sl-SI" b="1" dirty="0"/>
          </a:p>
          <a:p>
            <a:r>
              <a:rPr lang="sl-SI" dirty="0"/>
              <a:t>c) </a:t>
            </a:r>
            <a:r>
              <a:rPr lang="sl-SI" b="1" dirty="0"/>
              <a:t>Patentne strategije</a:t>
            </a:r>
          </a:p>
          <a:p>
            <a:r>
              <a:rPr lang="sl-SI" dirty="0"/>
              <a:t>Povečuje se pomen </a:t>
            </a:r>
            <a:r>
              <a:rPr lang="sl-SI" b="1" dirty="0"/>
              <a:t>strategij glede patentiranja</a:t>
            </a:r>
            <a:r>
              <a:rPr lang="sl-SI" dirty="0"/>
              <a:t> – kombinacija enotnih patentov, klasičnih validacij in nacionalnih patentov glede na trg, tveganje in stroške.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9062430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AE2BA88-F2A6-E94E-E7F3-666C23012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Statistični učinki (prvi podatki)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D7A0C85-69C3-3CFF-6ED4-59B12D7E5D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V letu 2023 in začetku 2024:</a:t>
            </a:r>
          </a:p>
          <a:p>
            <a:r>
              <a:rPr lang="sl-SI" dirty="0"/>
              <a:t>Več kot </a:t>
            </a:r>
            <a:r>
              <a:rPr lang="sl-SI" b="1" dirty="0"/>
              <a:t>15 % evropskih patentov je bilo zaprošenih z enotnim učinkom</a:t>
            </a:r>
            <a:r>
              <a:rPr lang="sl-SI" dirty="0"/>
              <a:t>.</a:t>
            </a:r>
          </a:p>
          <a:p>
            <a:r>
              <a:rPr lang="sl-SI" dirty="0"/>
              <a:t>Zanimanje je večje pri podjetjih iz EU kot pri ameriških ali azijskih.</a:t>
            </a:r>
          </a:p>
          <a:p>
            <a:r>
              <a:rPr lang="sl-SI" dirty="0"/>
              <a:t>Najbolj priljubljene države (v smislu trga): Nemčija, Francija, Nizozemska, Italija – vse vključene v sistem.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3753027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79C66D6-6ADD-58F8-0AEF-9D07C53B4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D9BAE44-5995-0179-32ED-FA6816BF72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l-SI" sz="2800" b="1" u="sng" dirty="0"/>
              <a:t>Znamke in modeli:</a:t>
            </a:r>
            <a:r>
              <a:rPr lang="sl-SI" sz="2800" u="sng" dirty="0"/>
              <a:t> </a:t>
            </a:r>
            <a:r>
              <a:rPr lang="sl-SI" sz="2800" dirty="0"/>
              <a:t>Pričakujemo nadaljnjo harmonizacijo in digitalizacijo postopkov na ravni EUIPO (Urad EU za intelektualno lastnino).</a:t>
            </a:r>
          </a:p>
          <a:p>
            <a:endParaRPr lang="sl-SI" dirty="0"/>
          </a:p>
          <a:p>
            <a:r>
              <a:rPr lang="sl-SI" dirty="0"/>
              <a:t>Večje število registracij </a:t>
            </a:r>
            <a:r>
              <a:rPr lang="sl-SI" b="1" u="sng" dirty="0" err="1"/>
              <a:t>netradicionalnih</a:t>
            </a:r>
            <a:r>
              <a:rPr lang="sl-SI" b="1" u="sng" dirty="0"/>
              <a:t> znamk</a:t>
            </a:r>
            <a:r>
              <a:rPr lang="sl-SI" dirty="0"/>
              <a:t> (razširitev na vonjalne, okusne, tipne? – </a:t>
            </a:r>
            <a:r>
              <a:rPr lang="sl-SI"/>
              <a:t>njihova digitalizacija)</a:t>
            </a:r>
            <a:endParaRPr lang="sl-SI" dirty="0"/>
          </a:p>
          <a:p>
            <a:r>
              <a:rPr lang="sl-SI" b="1" u="sng" dirty="0"/>
              <a:t>Model EU</a:t>
            </a:r>
            <a:r>
              <a:rPr lang="sl-SI" dirty="0"/>
              <a:t> namesto modela Skupnosti</a:t>
            </a:r>
          </a:p>
          <a:p>
            <a:r>
              <a:rPr lang="sl-SI" dirty="0"/>
              <a:t>https://www.youtube.com/watch?v=eIY7g4L2bG8&amp;embeds_referring_euri=https%3A%2F%2Fwww.euipo.europa.eu%2F</a:t>
            </a:r>
          </a:p>
          <a:p>
            <a:pPr lvl="1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6606428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F713F72-818B-4F0B-9C9E-0E2040532B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BD1DCB13-C0CD-2D16-0782-183995F05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75" y="960120"/>
            <a:ext cx="6524625" cy="1508760"/>
          </a:xfrm>
        </p:spPr>
        <p:txBody>
          <a:bodyPr anchor="ctr">
            <a:normAutofit/>
          </a:bodyPr>
          <a:lstStyle/>
          <a:p>
            <a:pPr algn="r"/>
            <a:r>
              <a:rPr lang="pl-PL" dirty="0">
                <a:solidFill>
                  <a:srgbClr val="C00000"/>
                </a:solidFill>
              </a:rPr>
              <a:t>3. </a:t>
            </a:r>
            <a:r>
              <a:rPr lang="pl-PL" b="1" dirty="0">
                <a:solidFill>
                  <a:srgbClr val="C00000"/>
                </a:solidFill>
              </a:rPr>
              <a:t>Okoljski in trajnostni cilji (Green IP)</a:t>
            </a:r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10" name="Freeform: Shape 17">
            <a:extLst>
              <a:ext uri="{FF2B5EF4-FFF2-40B4-BE49-F238E27FC236}">
                <a16:creationId xmlns:a16="http://schemas.microsoft.com/office/drawing/2014/main" id="{C81CA074-528B-9446-8F9B-B3323E2A7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98485" y="1906522"/>
            <a:ext cx="2249810" cy="3044131"/>
          </a:xfrm>
          <a:custGeom>
            <a:avLst/>
            <a:gdLst>
              <a:gd name="connsiteX0" fmla="*/ 2144960 w 4282900"/>
              <a:gd name="connsiteY0" fmla="*/ 0 h 5795027"/>
              <a:gd name="connsiteX1" fmla="*/ 2332832 w 4282900"/>
              <a:gd name="connsiteY1" fmla="*/ 164715 h 5795027"/>
              <a:gd name="connsiteX2" fmla="*/ 3723546 w 4282900"/>
              <a:gd name="connsiteY2" fmla="*/ 855573 h 5795027"/>
              <a:gd name="connsiteX3" fmla="*/ 4282900 w 4282900"/>
              <a:gd name="connsiteY3" fmla="*/ 2048959 h 5795027"/>
              <a:gd name="connsiteX4" fmla="*/ 4282900 w 4282900"/>
              <a:gd name="connsiteY4" fmla="*/ 2231503 h 5795027"/>
              <a:gd name="connsiteX5" fmla="*/ 4282900 w 4282900"/>
              <a:gd name="connsiteY5" fmla="*/ 2752557 h 5795027"/>
              <a:gd name="connsiteX6" fmla="*/ 4282900 w 4282900"/>
              <a:gd name="connsiteY6" fmla="*/ 3042471 h 5795027"/>
              <a:gd name="connsiteX7" fmla="*/ 4282900 w 4282900"/>
              <a:gd name="connsiteY7" fmla="*/ 3441681 h 5795027"/>
              <a:gd name="connsiteX8" fmla="*/ 4282900 w 4282900"/>
              <a:gd name="connsiteY8" fmla="*/ 3746068 h 5795027"/>
              <a:gd name="connsiteX9" fmla="*/ 3723546 w 4282900"/>
              <a:gd name="connsiteY9" fmla="*/ 4939455 h 5795027"/>
              <a:gd name="connsiteX10" fmla="*/ 2332829 w 4282900"/>
              <a:gd name="connsiteY10" fmla="*/ 5630311 h 5795027"/>
              <a:gd name="connsiteX11" fmla="*/ 2137940 w 4282900"/>
              <a:gd name="connsiteY11" fmla="*/ 5795027 h 5795027"/>
              <a:gd name="connsiteX12" fmla="*/ 1950069 w 4282900"/>
              <a:gd name="connsiteY12" fmla="*/ 5630311 h 5795027"/>
              <a:gd name="connsiteX13" fmla="*/ 559353 w 4282900"/>
              <a:gd name="connsiteY13" fmla="*/ 4939455 h 5795027"/>
              <a:gd name="connsiteX14" fmla="*/ 0 w 4282900"/>
              <a:gd name="connsiteY14" fmla="*/ 3746068 h 5795027"/>
              <a:gd name="connsiteX15" fmla="*/ 0 w 4282900"/>
              <a:gd name="connsiteY15" fmla="*/ 3441681 h 5795027"/>
              <a:gd name="connsiteX16" fmla="*/ 0 w 4282900"/>
              <a:gd name="connsiteY16" fmla="*/ 3042471 h 5795027"/>
              <a:gd name="connsiteX17" fmla="*/ 0 w 4282900"/>
              <a:gd name="connsiteY17" fmla="*/ 2752557 h 5795027"/>
              <a:gd name="connsiteX18" fmla="*/ 0 w 4282900"/>
              <a:gd name="connsiteY18" fmla="*/ 2231503 h 5795027"/>
              <a:gd name="connsiteX19" fmla="*/ 0 w 4282900"/>
              <a:gd name="connsiteY19" fmla="*/ 2048959 h 5795027"/>
              <a:gd name="connsiteX20" fmla="*/ 559354 w 4282900"/>
              <a:gd name="connsiteY20" fmla="*/ 855573 h 5795027"/>
              <a:gd name="connsiteX21" fmla="*/ 1950071 w 4282900"/>
              <a:gd name="connsiteY21" fmla="*/ 164715 h 579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282900" h="5795027">
                <a:moveTo>
                  <a:pt x="2144960" y="0"/>
                </a:moveTo>
                <a:lnTo>
                  <a:pt x="2332832" y="164715"/>
                </a:lnTo>
                <a:cubicBezTo>
                  <a:pt x="2798675" y="524709"/>
                  <a:pt x="3323620" y="623869"/>
                  <a:pt x="3723546" y="855573"/>
                </a:cubicBezTo>
                <a:cubicBezTo>
                  <a:pt x="4108105" y="1124469"/>
                  <a:pt x="4282900" y="1432851"/>
                  <a:pt x="4282900" y="2048959"/>
                </a:cubicBezTo>
                <a:lnTo>
                  <a:pt x="4282900" y="2231503"/>
                </a:lnTo>
                <a:lnTo>
                  <a:pt x="4282900" y="2752557"/>
                </a:lnTo>
                <a:lnTo>
                  <a:pt x="4282900" y="3042471"/>
                </a:lnTo>
                <a:lnTo>
                  <a:pt x="4282900" y="3441681"/>
                </a:lnTo>
                <a:lnTo>
                  <a:pt x="4282900" y="3746068"/>
                </a:lnTo>
                <a:cubicBezTo>
                  <a:pt x="4282900" y="4362177"/>
                  <a:pt x="4108103" y="4670559"/>
                  <a:pt x="3723546" y="4939455"/>
                </a:cubicBezTo>
                <a:cubicBezTo>
                  <a:pt x="3323617" y="5171158"/>
                  <a:pt x="2798672" y="5270318"/>
                  <a:pt x="2332829" y="5630311"/>
                </a:cubicBezTo>
                <a:lnTo>
                  <a:pt x="2137940" y="5795027"/>
                </a:lnTo>
                <a:lnTo>
                  <a:pt x="1950069" y="5630311"/>
                </a:lnTo>
                <a:cubicBezTo>
                  <a:pt x="1484225" y="5270318"/>
                  <a:pt x="959280" y="5171158"/>
                  <a:pt x="559353" y="4939455"/>
                </a:cubicBezTo>
                <a:cubicBezTo>
                  <a:pt x="174796" y="4670559"/>
                  <a:pt x="0" y="4362177"/>
                  <a:pt x="0" y="3746068"/>
                </a:cubicBezTo>
                <a:lnTo>
                  <a:pt x="0" y="3441681"/>
                </a:lnTo>
                <a:lnTo>
                  <a:pt x="0" y="3042471"/>
                </a:lnTo>
                <a:lnTo>
                  <a:pt x="0" y="2752557"/>
                </a:lnTo>
                <a:lnTo>
                  <a:pt x="0" y="2231503"/>
                </a:lnTo>
                <a:lnTo>
                  <a:pt x="0" y="2048959"/>
                </a:lnTo>
                <a:cubicBezTo>
                  <a:pt x="0" y="1432851"/>
                  <a:pt x="174797" y="1124469"/>
                  <a:pt x="559354" y="855573"/>
                </a:cubicBezTo>
                <a:cubicBezTo>
                  <a:pt x="959283" y="623869"/>
                  <a:pt x="1484227" y="524709"/>
                  <a:pt x="1950071" y="164715"/>
                </a:cubicBezTo>
                <a:close/>
              </a:path>
            </a:pathLst>
          </a:custGeom>
          <a:solidFill>
            <a:schemeClr val="bg2">
              <a:lumMod val="75000"/>
              <a:alpha val="15000"/>
            </a:schemeClr>
          </a:solidFill>
          <a:ln w="25400" cap="rnd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8">
            <a:extLst>
              <a:ext uri="{FF2B5EF4-FFF2-40B4-BE49-F238E27FC236}">
                <a16:creationId xmlns:a16="http://schemas.microsoft.com/office/drawing/2014/main" id="{60542418-803A-3843-BC1B-6611DBBBA7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37281" y="1823709"/>
            <a:ext cx="2372219" cy="3209758"/>
          </a:xfrm>
          <a:custGeom>
            <a:avLst/>
            <a:gdLst>
              <a:gd name="connsiteX0" fmla="*/ 2144960 w 4282900"/>
              <a:gd name="connsiteY0" fmla="*/ 0 h 5795027"/>
              <a:gd name="connsiteX1" fmla="*/ 2332832 w 4282900"/>
              <a:gd name="connsiteY1" fmla="*/ 164715 h 5795027"/>
              <a:gd name="connsiteX2" fmla="*/ 3723546 w 4282900"/>
              <a:gd name="connsiteY2" fmla="*/ 855573 h 5795027"/>
              <a:gd name="connsiteX3" fmla="*/ 4282900 w 4282900"/>
              <a:gd name="connsiteY3" fmla="*/ 2048959 h 5795027"/>
              <a:gd name="connsiteX4" fmla="*/ 4282900 w 4282900"/>
              <a:gd name="connsiteY4" fmla="*/ 2231503 h 5795027"/>
              <a:gd name="connsiteX5" fmla="*/ 4282900 w 4282900"/>
              <a:gd name="connsiteY5" fmla="*/ 2752557 h 5795027"/>
              <a:gd name="connsiteX6" fmla="*/ 4282900 w 4282900"/>
              <a:gd name="connsiteY6" fmla="*/ 3042471 h 5795027"/>
              <a:gd name="connsiteX7" fmla="*/ 4282900 w 4282900"/>
              <a:gd name="connsiteY7" fmla="*/ 3441681 h 5795027"/>
              <a:gd name="connsiteX8" fmla="*/ 4282900 w 4282900"/>
              <a:gd name="connsiteY8" fmla="*/ 3746068 h 5795027"/>
              <a:gd name="connsiteX9" fmla="*/ 3723546 w 4282900"/>
              <a:gd name="connsiteY9" fmla="*/ 4939455 h 5795027"/>
              <a:gd name="connsiteX10" fmla="*/ 2332829 w 4282900"/>
              <a:gd name="connsiteY10" fmla="*/ 5630311 h 5795027"/>
              <a:gd name="connsiteX11" fmla="*/ 2137940 w 4282900"/>
              <a:gd name="connsiteY11" fmla="*/ 5795027 h 5795027"/>
              <a:gd name="connsiteX12" fmla="*/ 1950069 w 4282900"/>
              <a:gd name="connsiteY12" fmla="*/ 5630311 h 5795027"/>
              <a:gd name="connsiteX13" fmla="*/ 559353 w 4282900"/>
              <a:gd name="connsiteY13" fmla="*/ 4939455 h 5795027"/>
              <a:gd name="connsiteX14" fmla="*/ 0 w 4282900"/>
              <a:gd name="connsiteY14" fmla="*/ 3746068 h 5795027"/>
              <a:gd name="connsiteX15" fmla="*/ 0 w 4282900"/>
              <a:gd name="connsiteY15" fmla="*/ 3441681 h 5795027"/>
              <a:gd name="connsiteX16" fmla="*/ 0 w 4282900"/>
              <a:gd name="connsiteY16" fmla="*/ 3042471 h 5795027"/>
              <a:gd name="connsiteX17" fmla="*/ 0 w 4282900"/>
              <a:gd name="connsiteY17" fmla="*/ 2752557 h 5795027"/>
              <a:gd name="connsiteX18" fmla="*/ 0 w 4282900"/>
              <a:gd name="connsiteY18" fmla="*/ 2231503 h 5795027"/>
              <a:gd name="connsiteX19" fmla="*/ 0 w 4282900"/>
              <a:gd name="connsiteY19" fmla="*/ 2048959 h 5795027"/>
              <a:gd name="connsiteX20" fmla="*/ 559354 w 4282900"/>
              <a:gd name="connsiteY20" fmla="*/ 855573 h 5795027"/>
              <a:gd name="connsiteX21" fmla="*/ 1950071 w 4282900"/>
              <a:gd name="connsiteY21" fmla="*/ 164715 h 579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282900" h="5795027">
                <a:moveTo>
                  <a:pt x="2144960" y="0"/>
                </a:moveTo>
                <a:lnTo>
                  <a:pt x="2332832" y="164715"/>
                </a:lnTo>
                <a:cubicBezTo>
                  <a:pt x="2798675" y="524709"/>
                  <a:pt x="3323620" y="623869"/>
                  <a:pt x="3723546" y="855573"/>
                </a:cubicBezTo>
                <a:cubicBezTo>
                  <a:pt x="4108105" y="1124469"/>
                  <a:pt x="4282900" y="1432851"/>
                  <a:pt x="4282900" y="2048959"/>
                </a:cubicBezTo>
                <a:lnTo>
                  <a:pt x="4282900" y="2231503"/>
                </a:lnTo>
                <a:lnTo>
                  <a:pt x="4282900" y="2752557"/>
                </a:lnTo>
                <a:lnTo>
                  <a:pt x="4282900" y="3042471"/>
                </a:lnTo>
                <a:lnTo>
                  <a:pt x="4282900" y="3441681"/>
                </a:lnTo>
                <a:lnTo>
                  <a:pt x="4282900" y="3746068"/>
                </a:lnTo>
                <a:cubicBezTo>
                  <a:pt x="4282900" y="4362177"/>
                  <a:pt x="4108103" y="4670559"/>
                  <a:pt x="3723546" y="4939455"/>
                </a:cubicBezTo>
                <a:cubicBezTo>
                  <a:pt x="3323617" y="5171158"/>
                  <a:pt x="2798672" y="5270318"/>
                  <a:pt x="2332829" y="5630311"/>
                </a:cubicBezTo>
                <a:lnTo>
                  <a:pt x="2137940" y="5795027"/>
                </a:lnTo>
                <a:lnTo>
                  <a:pt x="1950069" y="5630311"/>
                </a:lnTo>
                <a:cubicBezTo>
                  <a:pt x="1484225" y="5270318"/>
                  <a:pt x="959280" y="5171158"/>
                  <a:pt x="559353" y="4939455"/>
                </a:cubicBezTo>
                <a:cubicBezTo>
                  <a:pt x="174796" y="4670559"/>
                  <a:pt x="0" y="4362177"/>
                  <a:pt x="0" y="3746068"/>
                </a:cubicBezTo>
                <a:lnTo>
                  <a:pt x="0" y="3441681"/>
                </a:lnTo>
                <a:lnTo>
                  <a:pt x="0" y="3042471"/>
                </a:lnTo>
                <a:lnTo>
                  <a:pt x="0" y="2752557"/>
                </a:lnTo>
                <a:lnTo>
                  <a:pt x="0" y="2231503"/>
                </a:lnTo>
                <a:lnTo>
                  <a:pt x="0" y="2048959"/>
                </a:lnTo>
                <a:cubicBezTo>
                  <a:pt x="0" y="1432851"/>
                  <a:pt x="174797" y="1124469"/>
                  <a:pt x="559354" y="855573"/>
                </a:cubicBezTo>
                <a:cubicBezTo>
                  <a:pt x="959283" y="623869"/>
                  <a:pt x="1484227" y="524709"/>
                  <a:pt x="1950071" y="164715"/>
                </a:cubicBezTo>
                <a:close/>
              </a:path>
            </a:pathLst>
          </a:custGeom>
          <a:noFill/>
          <a:ln w="25400" cap="rnd">
            <a:solidFill>
              <a:schemeClr val="bg2">
                <a:lumMod val="75000"/>
                <a:alpha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22">
            <a:extLst>
              <a:ext uri="{FF2B5EF4-FFF2-40B4-BE49-F238E27FC236}">
                <a16:creationId xmlns:a16="http://schemas.microsoft.com/office/drawing/2014/main" id="{71EAD082-6796-254A-BD64-9755295D2E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4563255"/>
            <a:ext cx="1607328" cy="2294745"/>
          </a:xfrm>
          <a:custGeom>
            <a:avLst/>
            <a:gdLst>
              <a:gd name="connsiteX0" fmla="*/ 49162 w 1607328"/>
              <a:gd name="connsiteY0" fmla="*/ 0 h 2294745"/>
              <a:gd name="connsiteX1" fmla="*/ 1607328 w 1607328"/>
              <a:gd name="connsiteY1" fmla="*/ 0 h 2294745"/>
              <a:gd name="connsiteX2" fmla="*/ 1607328 w 1607328"/>
              <a:gd name="connsiteY2" fmla="*/ 2000018 h 2294745"/>
              <a:gd name="connsiteX3" fmla="*/ 1603693 w 1607328"/>
              <a:gd name="connsiteY3" fmla="*/ 2001495 h 2294745"/>
              <a:gd name="connsiteX4" fmla="*/ 1225436 w 1607328"/>
              <a:gd name="connsiteY4" fmla="*/ 2208220 h 2294745"/>
              <a:gd name="connsiteX5" fmla="*/ 1123061 w 1607328"/>
              <a:gd name="connsiteY5" fmla="*/ 2294745 h 2294745"/>
              <a:gd name="connsiteX6" fmla="*/ 1024372 w 1607328"/>
              <a:gd name="connsiteY6" fmla="*/ 2208220 h 2294745"/>
              <a:gd name="connsiteX7" fmla="*/ 293828 w 1607328"/>
              <a:gd name="connsiteY7" fmla="*/ 1845313 h 2294745"/>
              <a:gd name="connsiteX8" fmla="*/ 0 w 1607328"/>
              <a:gd name="connsiteY8" fmla="*/ 1218426 h 2294745"/>
              <a:gd name="connsiteX9" fmla="*/ 0 w 1607328"/>
              <a:gd name="connsiteY9" fmla="*/ 1058531 h 2294745"/>
              <a:gd name="connsiteX10" fmla="*/ 0 w 1607328"/>
              <a:gd name="connsiteY10" fmla="*/ 848826 h 2294745"/>
              <a:gd name="connsiteX11" fmla="*/ 0 w 1607328"/>
              <a:gd name="connsiteY11" fmla="*/ 696534 h 2294745"/>
              <a:gd name="connsiteX12" fmla="*/ 0 w 1607328"/>
              <a:gd name="connsiteY12" fmla="*/ 422824 h 2294745"/>
              <a:gd name="connsiteX13" fmla="*/ 0 w 1607328"/>
              <a:gd name="connsiteY13" fmla="*/ 326933 h 2294745"/>
              <a:gd name="connsiteX14" fmla="*/ 39706 w 1607328"/>
              <a:gd name="connsiteY14" fmla="*/ 23601 h 2294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607328" h="2294745">
                <a:moveTo>
                  <a:pt x="49162" y="0"/>
                </a:moveTo>
                <a:lnTo>
                  <a:pt x="1607328" y="0"/>
                </a:lnTo>
                <a:lnTo>
                  <a:pt x="1607328" y="2000018"/>
                </a:lnTo>
                <a:lnTo>
                  <a:pt x="1603693" y="2001495"/>
                </a:lnTo>
                <a:cubicBezTo>
                  <a:pt x="1477906" y="2053369"/>
                  <a:pt x="1347790" y="2113667"/>
                  <a:pt x="1225436" y="2208220"/>
                </a:cubicBezTo>
                <a:lnTo>
                  <a:pt x="1123061" y="2294745"/>
                </a:lnTo>
                <a:lnTo>
                  <a:pt x="1024372" y="2208220"/>
                </a:lnTo>
                <a:cubicBezTo>
                  <a:pt x="779664" y="2019115"/>
                  <a:pt x="503910" y="1967026"/>
                  <a:pt x="293828" y="1845313"/>
                </a:cubicBezTo>
                <a:cubicBezTo>
                  <a:pt x="91820" y="1704061"/>
                  <a:pt x="0" y="1542068"/>
                  <a:pt x="0" y="1218426"/>
                </a:cubicBezTo>
                <a:lnTo>
                  <a:pt x="0" y="1058531"/>
                </a:lnTo>
                <a:lnTo>
                  <a:pt x="0" y="848826"/>
                </a:lnTo>
                <a:lnTo>
                  <a:pt x="0" y="696534"/>
                </a:lnTo>
                <a:lnTo>
                  <a:pt x="0" y="422824"/>
                </a:lnTo>
                <a:lnTo>
                  <a:pt x="0" y="326933"/>
                </a:lnTo>
                <a:cubicBezTo>
                  <a:pt x="0" y="205568"/>
                  <a:pt x="12912" y="106934"/>
                  <a:pt x="39706" y="23601"/>
                </a:cubicBezTo>
                <a:close/>
              </a:path>
            </a:pathLst>
          </a:custGeom>
          <a:solidFill>
            <a:schemeClr val="bg2">
              <a:lumMod val="75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: Shape 14">
            <a:extLst>
              <a:ext uri="{FF2B5EF4-FFF2-40B4-BE49-F238E27FC236}">
                <a16:creationId xmlns:a16="http://schemas.microsoft.com/office/drawing/2014/main" id="{2D604126-DEA7-8D4B-86D7-C7F906DC1C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591" y="4480441"/>
            <a:ext cx="1664941" cy="2367505"/>
          </a:xfrm>
          <a:custGeom>
            <a:avLst/>
            <a:gdLst>
              <a:gd name="connsiteX0" fmla="*/ 37572 w 1664941"/>
              <a:gd name="connsiteY0" fmla="*/ 0 h 2377558"/>
              <a:gd name="connsiteX1" fmla="*/ 1664941 w 1664941"/>
              <a:gd name="connsiteY1" fmla="*/ 0 h 2377558"/>
              <a:gd name="connsiteX2" fmla="*/ 1664941 w 1664941"/>
              <a:gd name="connsiteY2" fmla="*/ 2079550 h 2377558"/>
              <a:gd name="connsiteX3" fmla="*/ 1590818 w 1664941"/>
              <a:gd name="connsiteY3" fmla="*/ 2111466 h 2377558"/>
              <a:gd name="connsiteX4" fmla="*/ 1292111 w 1664941"/>
              <a:gd name="connsiteY4" fmla="*/ 2286325 h 2377558"/>
              <a:gd name="connsiteX5" fmla="*/ 1184165 w 1664941"/>
              <a:gd name="connsiteY5" fmla="*/ 2377558 h 2377558"/>
              <a:gd name="connsiteX6" fmla="*/ 1080107 w 1664941"/>
              <a:gd name="connsiteY6" fmla="*/ 2286325 h 2377558"/>
              <a:gd name="connsiteX7" fmla="*/ 309815 w 1664941"/>
              <a:gd name="connsiteY7" fmla="*/ 1903673 h 2377558"/>
              <a:gd name="connsiteX8" fmla="*/ 0 w 1664941"/>
              <a:gd name="connsiteY8" fmla="*/ 1242678 h 2377558"/>
              <a:gd name="connsiteX9" fmla="*/ 0 w 1664941"/>
              <a:gd name="connsiteY9" fmla="*/ 1074083 h 2377558"/>
              <a:gd name="connsiteX10" fmla="*/ 0 w 1664941"/>
              <a:gd name="connsiteY10" fmla="*/ 852968 h 2377558"/>
              <a:gd name="connsiteX11" fmla="*/ 0 w 1664941"/>
              <a:gd name="connsiteY11" fmla="*/ 692390 h 2377558"/>
              <a:gd name="connsiteX12" fmla="*/ 0 w 1664941"/>
              <a:gd name="connsiteY12" fmla="*/ 403788 h 2377558"/>
              <a:gd name="connsiteX13" fmla="*/ 0 w 1664941"/>
              <a:gd name="connsiteY13" fmla="*/ 302680 h 2377558"/>
              <a:gd name="connsiteX14" fmla="*/ 18456 w 1664941"/>
              <a:gd name="connsiteY14" fmla="*/ 76379 h 2377558"/>
              <a:gd name="connsiteX0" fmla="*/ 37572 w 1664941"/>
              <a:gd name="connsiteY0" fmla="*/ 0 h 2377558"/>
              <a:gd name="connsiteX1" fmla="*/ 1664941 w 1664941"/>
              <a:gd name="connsiteY1" fmla="*/ 0 h 2377558"/>
              <a:gd name="connsiteX2" fmla="*/ 1664941 w 1664941"/>
              <a:gd name="connsiteY2" fmla="*/ 2079550 h 2377558"/>
              <a:gd name="connsiteX3" fmla="*/ 1590818 w 1664941"/>
              <a:gd name="connsiteY3" fmla="*/ 2111466 h 2377558"/>
              <a:gd name="connsiteX4" fmla="*/ 1292111 w 1664941"/>
              <a:gd name="connsiteY4" fmla="*/ 2286325 h 2377558"/>
              <a:gd name="connsiteX5" fmla="*/ 1184165 w 1664941"/>
              <a:gd name="connsiteY5" fmla="*/ 2377558 h 2377558"/>
              <a:gd name="connsiteX6" fmla="*/ 1080107 w 1664941"/>
              <a:gd name="connsiteY6" fmla="*/ 2286325 h 2377558"/>
              <a:gd name="connsiteX7" fmla="*/ 309815 w 1664941"/>
              <a:gd name="connsiteY7" fmla="*/ 1903673 h 2377558"/>
              <a:gd name="connsiteX8" fmla="*/ 0 w 1664941"/>
              <a:gd name="connsiteY8" fmla="*/ 1242678 h 2377558"/>
              <a:gd name="connsiteX9" fmla="*/ 0 w 1664941"/>
              <a:gd name="connsiteY9" fmla="*/ 1074083 h 2377558"/>
              <a:gd name="connsiteX10" fmla="*/ 0 w 1664941"/>
              <a:gd name="connsiteY10" fmla="*/ 852968 h 2377558"/>
              <a:gd name="connsiteX11" fmla="*/ 0 w 1664941"/>
              <a:gd name="connsiteY11" fmla="*/ 692390 h 2377558"/>
              <a:gd name="connsiteX12" fmla="*/ 0 w 1664941"/>
              <a:gd name="connsiteY12" fmla="*/ 403788 h 2377558"/>
              <a:gd name="connsiteX13" fmla="*/ 0 w 1664941"/>
              <a:gd name="connsiteY13" fmla="*/ 302680 h 2377558"/>
              <a:gd name="connsiteX14" fmla="*/ 18456 w 1664941"/>
              <a:gd name="connsiteY14" fmla="*/ 76379 h 2377558"/>
              <a:gd name="connsiteX15" fmla="*/ 129012 w 1664941"/>
              <a:gd name="connsiteY15" fmla="*/ 91440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1074083 h 2377558"/>
              <a:gd name="connsiteX9" fmla="*/ 0 w 1664941"/>
              <a:gd name="connsiteY9" fmla="*/ 852968 h 2377558"/>
              <a:gd name="connsiteX10" fmla="*/ 0 w 1664941"/>
              <a:gd name="connsiteY10" fmla="*/ 692390 h 2377558"/>
              <a:gd name="connsiteX11" fmla="*/ 0 w 1664941"/>
              <a:gd name="connsiteY11" fmla="*/ 403788 h 2377558"/>
              <a:gd name="connsiteX12" fmla="*/ 0 w 1664941"/>
              <a:gd name="connsiteY12" fmla="*/ 302680 h 2377558"/>
              <a:gd name="connsiteX13" fmla="*/ 18456 w 1664941"/>
              <a:gd name="connsiteY13" fmla="*/ 76379 h 2377558"/>
              <a:gd name="connsiteX14" fmla="*/ 129012 w 1664941"/>
              <a:gd name="connsiteY14" fmla="*/ 91440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1074083 h 2377558"/>
              <a:gd name="connsiteX9" fmla="*/ 0 w 1664941"/>
              <a:gd name="connsiteY9" fmla="*/ 852968 h 2377558"/>
              <a:gd name="connsiteX10" fmla="*/ 0 w 1664941"/>
              <a:gd name="connsiteY10" fmla="*/ 692390 h 2377558"/>
              <a:gd name="connsiteX11" fmla="*/ 0 w 1664941"/>
              <a:gd name="connsiteY11" fmla="*/ 403788 h 2377558"/>
              <a:gd name="connsiteX12" fmla="*/ 0 w 1664941"/>
              <a:gd name="connsiteY12" fmla="*/ 302680 h 2377558"/>
              <a:gd name="connsiteX13" fmla="*/ 18456 w 1664941"/>
              <a:gd name="connsiteY13" fmla="*/ 76379 h 2377558"/>
              <a:gd name="connsiteX14" fmla="*/ 33263 w 1664941"/>
              <a:gd name="connsiteY14" fmla="*/ 10053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1074083 h 2377558"/>
              <a:gd name="connsiteX9" fmla="*/ 0 w 1664941"/>
              <a:gd name="connsiteY9" fmla="*/ 852968 h 2377558"/>
              <a:gd name="connsiteX10" fmla="*/ 0 w 1664941"/>
              <a:gd name="connsiteY10" fmla="*/ 692390 h 2377558"/>
              <a:gd name="connsiteX11" fmla="*/ 0 w 1664941"/>
              <a:gd name="connsiteY11" fmla="*/ 302680 h 2377558"/>
              <a:gd name="connsiteX12" fmla="*/ 18456 w 1664941"/>
              <a:gd name="connsiteY12" fmla="*/ 76379 h 2377558"/>
              <a:gd name="connsiteX13" fmla="*/ 33263 w 1664941"/>
              <a:gd name="connsiteY13" fmla="*/ 10053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1074083 h 2377558"/>
              <a:gd name="connsiteX9" fmla="*/ 0 w 1664941"/>
              <a:gd name="connsiteY9" fmla="*/ 852968 h 2377558"/>
              <a:gd name="connsiteX10" fmla="*/ 0 w 1664941"/>
              <a:gd name="connsiteY10" fmla="*/ 302680 h 2377558"/>
              <a:gd name="connsiteX11" fmla="*/ 18456 w 1664941"/>
              <a:gd name="connsiteY11" fmla="*/ 76379 h 2377558"/>
              <a:gd name="connsiteX12" fmla="*/ 33263 w 1664941"/>
              <a:gd name="connsiteY12" fmla="*/ 10053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1074083 h 2377558"/>
              <a:gd name="connsiteX9" fmla="*/ 0 w 1664941"/>
              <a:gd name="connsiteY9" fmla="*/ 302680 h 2377558"/>
              <a:gd name="connsiteX10" fmla="*/ 18456 w 1664941"/>
              <a:gd name="connsiteY10" fmla="*/ 76379 h 2377558"/>
              <a:gd name="connsiteX11" fmla="*/ 33263 w 1664941"/>
              <a:gd name="connsiteY11" fmla="*/ 10053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302680 h 2377558"/>
              <a:gd name="connsiteX9" fmla="*/ 18456 w 1664941"/>
              <a:gd name="connsiteY9" fmla="*/ 76379 h 2377558"/>
              <a:gd name="connsiteX10" fmla="*/ 33263 w 1664941"/>
              <a:gd name="connsiteY10" fmla="*/ 10053 h 2377558"/>
              <a:gd name="connsiteX0" fmla="*/ 1664941 w 1664941"/>
              <a:gd name="connsiteY0" fmla="*/ 2069497 h 2367505"/>
              <a:gd name="connsiteX1" fmla="*/ 1590818 w 1664941"/>
              <a:gd name="connsiteY1" fmla="*/ 2101413 h 2367505"/>
              <a:gd name="connsiteX2" fmla="*/ 1292111 w 1664941"/>
              <a:gd name="connsiteY2" fmla="*/ 2276272 h 2367505"/>
              <a:gd name="connsiteX3" fmla="*/ 1184165 w 1664941"/>
              <a:gd name="connsiteY3" fmla="*/ 2367505 h 2367505"/>
              <a:gd name="connsiteX4" fmla="*/ 1080107 w 1664941"/>
              <a:gd name="connsiteY4" fmla="*/ 2276272 h 2367505"/>
              <a:gd name="connsiteX5" fmla="*/ 309815 w 1664941"/>
              <a:gd name="connsiteY5" fmla="*/ 1893620 h 2367505"/>
              <a:gd name="connsiteX6" fmla="*/ 0 w 1664941"/>
              <a:gd name="connsiteY6" fmla="*/ 1232625 h 2367505"/>
              <a:gd name="connsiteX7" fmla="*/ 0 w 1664941"/>
              <a:gd name="connsiteY7" fmla="*/ 292627 h 2367505"/>
              <a:gd name="connsiteX8" fmla="*/ 18456 w 1664941"/>
              <a:gd name="connsiteY8" fmla="*/ 66326 h 2367505"/>
              <a:gd name="connsiteX9" fmla="*/ 33263 w 1664941"/>
              <a:gd name="connsiteY9" fmla="*/ 0 h 2367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64941" h="2367505">
                <a:moveTo>
                  <a:pt x="1664941" y="2069497"/>
                </a:moveTo>
                <a:lnTo>
                  <a:pt x="1590818" y="2101413"/>
                </a:lnTo>
                <a:cubicBezTo>
                  <a:pt x="1490231" y="2147043"/>
                  <a:pt x="1388869" y="2201499"/>
                  <a:pt x="1292111" y="2276272"/>
                </a:cubicBezTo>
                <a:lnTo>
                  <a:pt x="1184165" y="2367505"/>
                </a:lnTo>
                <a:lnTo>
                  <a:pt x="1080107" y="2276272"/>
                </a:lnTo>
                <a:cubicBezTo>
                  <a:pt x="822085" y="2076879"/>
                  <a:pt x="531327" y="2021956"/>
                  <a:pt x="309815" y="1893620"/>
                </a:cubicBezTo>
                <a:cubicBezTo>
                  <a:pt x="96816" y="1744683"/>
                  <a:pt x="0" y="1573876"/>
                  <a:pt x="0" y="1232625"/>
                </a:cubicBezTo>
                <a:lnTo>
                  <a:pt x="0" y="292627"/>
                </a:lnTo>
                <a:cubicBezTo>
                  <a:pt x="0" y="207315"/>
                  <a:pt x="6051" y="132655"/>
                  <a:pt x="18456" y="66326"/>
                </a:cubicBezTo>
                <a:cubicBezTo>
                  <a:pt x="24828" y="40866"/>
                  <a:pt x="33263" y="0"/>
                  <a:pt x="33263" y="0"/>
                </a:cubicBezTo>
              </a:path>
            </a:pathLst>
          </a:custGeom>
          <a:noFill/>
          <a:ln w="25400" cap="rnd">
            <a:solidFill>
              <a:schemeClr val="bg2">
                <a:lumMod val="75000"/>
                <a:alpha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: Shape 16">
            <a:extLst>
              <a:ext uri="{FF2B5EF4-FFF2-40B4-BE49-F238E27FC236}">
                <a16:creationId xmlns:a16="http://schemas.microsoft.com/office/drawing/2014/main" id="{337C5661-0EE2-DA40-9054-F1F7BEB342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1857647" y="4563255"/>
            <a:ext cx="2249810" cy="2294745"/>
          </a:xfrm>
          <a:custGeom>
            <a:avLst/>
            <a:gdLst>
              <a:gd name="connsiteX0" fmla="*/ 49162 w 2249810"/>
              <a:gd name="connsiteY0" fmla="*/ 0 h 2294745"/>
              <a:gd name="connsiteX1" fmla="*/ 2200648 w 2249810"/>
              <a:gd name="connsiteY1" fmla="*/ 0 h 2294745"/>
              <a:gd name="connsiteX2" fmla="*/ 2210105 w 2249810"/>
              <a:gd name="connsiteY2" fmla="*/ 23601 h 2294745"/>
              <a:gd name="connsiteX3" fmla="*/ 2249810 w 2249810"/>
              <a:gd name="connsiteY3" fmla="*/ 326933 h 2294745"/>
              <a:gd name="connsiteX4" fmla="*/ 2249810 w 2249810"/>
              <a:gd name="connsiteY4" fmla="*/ 422824 h 2294745"/>
              <a:gd name="connsiteX5" fmla="*/ 2249810 w 2249810"/>
              <a:gd name="connsiteY5" fmla="*/ 696534 h 2294745"/>
              <a:gd name="connsiteX6" fmla="*/ 2249810 w 2249810"/>
              <a:gd name="connsiteY6" fmla="*/ 848826 h 2294745"/>
              <a:gd name="connsiteX7" fmla="*/ 2249810 w 2249810"/>
              <a:gd name="connsiteY7" fmla="*/ 1058531 h 2294745"/>
              <a:gd name="connsiteX8" fmla="*/ 2249810 w 2249810"/>
              <a:gd name="connsiteY8" fmla="*/ 1218426 h 2294745"/>
              <a:gd name="connsiteX9" fmla="*/ 1955981 w 2249810"/>
              <a:gd name="connsiteY9" fmla="*/ 1845313 h 2294745"/>
              <a:gd name="connsiteX10" fmla="*/ 1225437 w 2249810"/>
              <a:gd name="connsiteY10" fmla="*/ 2208220 h 2294745"/>
              <a:gd name="connsiteX11" fmla="*/ 1123061 w 2249810"/>
              <a:gd name="connsiteY11" fmla="*/ 2294745 h 2294745"/>
              <a:gd name="connsiteX12" fmla="*/ 1024372 w 2249810"/>
              <a:gd name="connsiteY12" fmla="*/ 2208220 h 2294745"/>
              <a:gd name="connsiteX13" fmla="*/ 293829 w 2249810"/>
              <a:gd name="connsiteY13" fmla="*/ 1845313 h 2294745"/>
              <a:gd name="connsiteX14" fmla="*/ 0 w 2249810"/>
              <a:gd name="connsiteY14" fmla="*/ 1218426 h 2294745"/>
              <a:gd name="connsiteX15" fmla="*/ 0 w 2249810"/>
              <a:gd name="connsiteY15" fmla="*/ 1058531 h 2294745"/>
              <a:gd name="connsiteX16" fmla="*/ 0 w 2249810"/>
              <a:gd name="connsiteY16" fmla="*/ 848826 h 2294745"/>
              <a:gd name="connsiteX17" fmla="*/ 0 w 2249810"/>
              <a:gd name="connsiteY17" fmla="*/ 696534 h 2294745"/>
              <a:gd name="connsiteX18" fmla="*/ 0 w 2249810"/>
              <a:gd name="connsiteY18" fmla="*/ 422824 h 2294745"/>
              <a:gd name="connsiteX19" fmla="*/ 0 w 2249810"/>
              <a:gd name="connsiteY19" fmla="*/ 326933 h 2294745"/>
              <a:gd name="connsiteX20" fmla="*/ 39706 w 2249810"/>
              <a:gd name="connsiteY20" fmla="*/ 23601 h 2294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249810" h="2294745">
                <a:moveTo>
                  <a:pt x="49162" y="0"/>
                </a:moveTo>
                <a:lnTo>
                  <a:pt x="2200648" y="0"/>
                </a:lnTo>
                <a:lnTo>
                  <a:pt x="2210105" y="23601"/>
                </a:lnTo>
                <a:cubicBezTo>
                  <a:pt x="2236898" y="106934"/>
                  <a:pt x="2249810" y="205568"/>
                  <a:pt x="2249810" y="326933"/>
                </a:cubicBezTo>
                <a:lnTo>
                  <a:pt x="2249810" y="422824"/>
                </a:lnTo>
                <a:lnTo>
                  <a:pt x="2249810" y="696534"/>
                </a:lnTo>
                <a:lnTo>
                  <a:pt x="2249810" y="848826"/>
                </a:lnTo>
                <a:lnTo>
                  <a:pt x="2249810" y="1058531"/>
                </a:lnTo>
                <a:lnTo>
                  <a:pt x="2249810" y="1218426"/>
                </a:lnTo>
                <a:cubicBezTo>
                  <a:pt x="2249810" y="1542068"/>
                  <a:pt x="2157989" y="1704061"/>
                  <a:pt x="1955981" y="1845313"/>
                </a:cubicBezTo>
                <a:cubicBezTo>
                  <a:pt x="1745898" y="1967026"/>
                  <a:pt x="1470144" y="2019115"/>
                  <a:pt x="1225437" y="2208220"/>
                </a:cubicBezTo>
                <a:lnTo>
                  <a:pt x="1123061" y="2294745"/>
                </a:lnTo>
                <a:lnTo>
                  <a:pt x="1024372" y="2208220"/>
                </a:lnTo>
                <a:cubicBezTo>
                  <a:pt x="779664" y="2019115"/>
                  <a:pt x="503910" y="1967026"/>
                  <a:pt x="293829" y="1845313"/>
                </a:cubicBezTo>
                <a:cubicBezTo>
                  <a:pt x="91821" y="1704061"/>
                  <a:pt x="0" y="1542068"/>
                  <a:pt x="0" y="1218426"/>
                </a:cubicBezTo>
                <a:lnTo>
                  <a:pt x="0" y="1058531"/>
                </a:lnTo>
                <a:lnTo>
                  <a:pt x="0" y="848826"/>
                </a:lnTo>
                <a:lnTo>
                  <a:pt x="0" y="696534"/>
                </a:lnTo>
                <a:lnTo>
                  <a:pt x="0" y="422824"/>
                </a:lnTo>
                <a:lnTo>
                  <a:pt x="0" y="326933"/>
                </a:lnTo>
                <a:cubicBezTo>
                  <a:pt x="0" y="205568"/>
                  <a:pt x="12913" y="106934"/>
                  <a:pt x="39706" y="23601"/>
                </a:cubicBezTo>
                <a:close/>
              </a:path>
            </a:pathLst>
          </a:custGeom>
          <a:solidFill>
            <a:schemeClr val="bg2">
              <a:lumMod val="75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: Shape 20">
            <a:extLst>
              <a:ext uri="{FF2B5EF4-FFF2-40B4-BE49-F238E27FC236}">
                <a16:creationId xmlns:a16="http://schemas.microsoft.com/office/drawing/2014/main" id="{5DE2FFCE-6D51-4244-A3F8-A804519F3F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1796442" y="4480442"/>
            <a:ext cx="2372219" cy="2377558"/>
          </a:xfrm>
          <a:custGeom>
            <a:avLst/>
            <a:gdLst>
              <a:gd name="connsiteX0" fmla="*/ 37572 w 2372219"/>
              <a:gd name="connsiteY0" fmla="*/ 0 h 2377558"/>
              <a:gd name="connsiteX1" fmla="*/ 2334647 w 2372219"/>
              <a:gd name="connsiteY1" fmla="*/ 0 h 2377558"/>
              <a:gd name="connsiteX2" fmla="*/ 2353763 w 2372219"/>
              <a:gd name="connsiteY2" fmla="*/ 76379 h 2377558"/>
              <a:gd name="connsiteX3" fmla="*/ 2372219 w 2372219"/>
              <a:gd name="connsiteY3" fmla="*/ 302680 h 2377558"/>
              <a:gd name="connsiteX4" fmla="*/ 2372219 w 2372219"/>
              <a:gd name="connsiteY4" fmla="*/ 403788 h 2377558"/>
              <a:gd name="connsiteX5" fmla="*/ 2372219 w 2372219"/>
              <a:gd name="connsiteY5" fmla="*/ 692390 h 2377558"/>
              <a:gd name="connsiteX6" fmla="*/ 2372219 w 2372219"/>
              <a:gd name="connsiteY6" fmla="*/ 852968 h 2377558"/>
              <a:gd name="connsiteX7" fmla="*/ 2372219 w 2372219"/>
              <a:gd name="connsiteY7" fmla="*/ 1074083 h 2377558"/>
              <a:gd name="connsiteX8" fmla="*/ 2372219 w 2372219"/>
              <a:gd name="connsiteY8" fmla="*/ 1242678 h 2377558"/>
              <a:gd name="connsiteX9" fmla="*/ 2062403 w 2372219"/>
              <a:gd name="connsiteY9" fmla="*/ 1903673 h 2377558"/>
              <a:gd name="connsiteX10" fmla="*/ 1292111 w 2372219"/>
              <a:gd name="connsiteY10" fmla="*/ 2286325 h 2377558"/>
              <a:gd name="connsiteX11" fmla="*/ 1184165 w 2372219"/>
              <a:gd name="connsiteY11" fmla="*/ 2377558 h 2377558"/>
              <a:gd name="connsiteX12" fmla="*/ 1080107 w 2372219"/>
              <a:gd name="connsiteY12" fmla="*/ 2286325 h 2377558"/>
              <a:gd name="connsiteX13" fmla="*/ 309816 w 2372219"/>
              <a:gd name="connsiteY13" fmla="*/ 1903673 h 2377558"/>
              <a:gd name="connsiteX14" fmla="*/ 0 w 2372219"/>
              <a:gd name="connsiteY14" fmla="*/ 1242678 h 2377558"/>
              <a:gd name="connsiteX15" fmla="*/ 0 w 2372219"/>
              <a:gd name="connsiteY15" fmla="*/ 1074083 h 2377558"/>
              <a:gd name="connsiteX16" fmla="*/ 0 w 2372219"/>
              <a:gd name="connsiteY16" fmla="*/ 852968 h 2377558"/>
              <a:gd name="connsiteX17" fmla="*/ 0 w 2372219"/>
              <a:gd name="connsiteY17" fmla="*/ 692390 h 2377558"/>
              <a:gd name="connsiteX18" fmla="*/ 0 w 2372219"/>
              <a:gd name="connsiteY18" fmla="*/ 403788 h 2377558"/>
              <a:gd name="connsiteX19" fmla="*/ 0 w 2372219"/>
              <a:gd name="connsiteY19" fmla="*/ 302680 h 2377558"/>
              <a:gd name="connsiteX20" fmla="*/ 18456 w 2372219"/>
              <a:gd name="connsiteY20" fmla="*/ 76379 h 2377558"/>
              <a:gd name="connsiteX0" fmla="*/ 2334647 w 2426087"/>
              <a:gd name="connsiteY0" fmla="*/ 0 h 2377558"/>
              <a:gd name="connsiteX1" fmla="*/ 2353763 w 2426087"/>
              <a:gd name="connsiteY1" fmla="*/ 76379 h 2377558"/>
              <a:gd name="connsiteX2" fmla="*/ 2372219 w 2426087"/>
              <a:gd name="connsiteY2" fmla="*/ 302680 h 2377558"/>
              <a:gd name="connsiteX3" fmla="*/ 2372219 w 2426087"/>
              <a:gd name="connsiteY3" fmla="*/ 403788 h 2377558"/>
              <a:gd name="connsiteX4" fmla="*/ 2372219 w 2426087"/>
              <a:gd name="connsiteY4" fmla="*/ 692390 h 2377558"/>
              <a:gd name="connsiteX5" fmla="*/ 2372219 w 2426087"/>
              <a:gd name="connsiteY5" fmla="*/ 852968 h 2377558"/>
              <a:gd name="connsiteX6" fmla="*/ 2372219 w 2426087"/>
              <a:gd name="connsiteY6" fmla="*/ 1074083 h 2377558"/>
              <a:gd name="connsiteX7" fmla="*/ 2372219 w 2426087"/>
              <a:gd name="connsiteY7" fmla="*/ 1242678 h 2377558"/>
              <a:gd name="connsiteX8" fmla="*/ 2062403 w 2426087"/>
              <a:gd name="connsiteY8" fmla="*/ 1903673 h 2377558"/>
              <a:gd name="connsiteX9" fmla="*/ 1292111 w 2426087"/>
              <a:gd name="connsiteY9" fmla="*/ 2286325 h 2377558"/>
              <a:gd name="connsiteX10" fmla="*/ 1184165 w 2426087"/>
              <a:gd name="connsiteY10" fmla="*/ 2377558 h 2377558"/>
              <a:gd name="connsiteX11" fmla="*/ 1080107 w 2426087"/>
              <a:gd name="connsiteY11" fmla="*/ 2286325 h 2377558"/>
              <a:gd name="connsiteX12" fmla="*/ 309816 w 2426087"/>
              <a:gd name="connsiteY12" fmla="*/ 1903673 h 2377558"/>
              <a:gd name="connsiteX13" fmla="*/ 0 w 2426087"/>
              <a:gd name="connsiteY13" fmla="*/ 1242678 h 2377558"/>
              <a:gd name="connsiteX14" fmla="*/ 0 w 2426087"/>
              <a:gd name="connsiteY14" fmla="*/ 1074083 h 2377558"/>
              <a:gd name="connsiteX15" fmla="*/ 0 w 2426087"/>
              <a:gd name="connsiteY15" fmla="*/ 852968 h 2377558"/>
              <a:gd name="connsiteX16" fmla="*/ 0 w 2426087"/>
              <a:gd name="connsiteY16" fmla="*/ 692390 h 2377558"/>
              <a:gd name="connsiteX17" fmla="*/ 0 w 2426087"/>
              <a:gd name="connsiteY17" fmla="*/ 403788 h 2377558"/>
              <a:gd name="connsiteX18" fmla="*/ 0 w 2426087"/>
              <a:gd name="connsiteY18" fmla="*/ 302680 h 2377558"/>
              <a:gd name="connsiteX19" fmla="*/ 18456 w 2426087"/>
              <a:gd name="connsiteY19" fmla="*/ 76379 h 2377558"/>
              <a:gd name="connsiteX20" fmla="*/ 37572 w 2426087"/>
              <a:gd name="connsiteY20" fmla="*/ 0 h 2377558"/>
              <a:gd name="connsiteX21" fmla="*/ 2426087 w 2426087"/>
              <a:gd name="connsiteY21" fmla="*/ 9144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692390 h 2377558"/>
              <a:gd name="connsiteX5" fmla="*/ 2372219 w 2372219"/>
              <a:gd name="connsiteY5" fmla="*/ 852968 h 2377558"/>
              <a:gd name="connsiteX6" fmla="*/ 2372219 w 2372219"/>
              <a:gd name="connsiteY6" fmla="*/ 1074083 h 2377558"/>
              <a:gd name="connsiteX7" fmla="*/ 2372219 w 2372219"/>
              <a:gd name="connsiteY7" fmla="*/ 1242678 h 2377558"/>
              <a:gd name="connsiteX8" fmla="*/ 2062403 w 2372219"/>
              <a:gd name="connsiteY8" fmla="*/ 1903673 h 2377558"/>
              <a:gd name="connsiteX9" fmla="*/ 1292111 w 2372219"/>
              <a:gd name="connsiteY9" fmla="*/ 2286325 h 2377558"/>
              <a:gd name="connsiteX10" fmla="*/ 1184165 w 2372219"/>
              <a:gd name="connsiteY10" fmla="*/ 2377558 h 2377558"/>
              <a:gd name="connsiteX11" fmla="*/ 1080107 w 2372219"/>
              <a:gd name="connsiteY11" fmla="*/ 2286325 h 2377558"/>
              <a:gd name="connsiteX12" fmla="*/ 309816 w 2372219"/>
              <a:gd name="connsiteY12" fmla="*/ 1903673 h 2377558"/>
              <a:gd name="connsiteX13" fmla="*/ 0 w 2372219"/>
              <a:gd name="connsiteY13" fmla="*/ 1242678 h 2377558"/>
              <a:gd name="connsiteX14" fmla="*/ 0 w 2372219"/>
              <a:gd name="connsiteY14" fmla="*/ 1074083 h 2377558"/>
              <a:gd name="connsiteX15" fmla="*/ 0 w 2372219"/>
              <a:gd name="connsiteY15" fmla="*/ 852968 h 2377558"/>
              <a:gd name="connsiteX16" fmla="*/ 0 w 2372219"/>
              <a:gd name="connsiteY16" fmla="*/ 692390 h 2377558"/>
              <a:gd name="connsiteX17" fmla="*/ 0 w 2372219"/>
              <a:gd name="connsiteY17" fmla="*/ 403788 h 2377558"/>
              <a:gd name="connsiteX18" fmla="*/ 0 w 2372219"/>
              <a:gd name="connsiteY18" fmla="*/ 302680 h 2377558"/>
              <a:gd name="connsiteX19" fmla="*/ 18456 w 2372219"/>
              <a:gd name="connsiteY19" fmla="*/ 76379 h 2377558"/>
              <a:gd name="connsiteX20" fmla="*/ 37572 w 2372219"/>
              <a:gd name="connsiteY20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692390 h 2377558"/>
              <a:gd name="connsiteX5" fmla="*/ 2372219 w 2372219"/>
              <a:gd name="connsiteY5" fmla="*/ 852968 h 2377558"/>
              <a:gd name="connsiteX6" fmla="*/ 2372219 w 2372219"/>
              <a:gd name="connsiteY6" fmla="*/ 1074083 h 2377558"/>
              <a:gd name="connsiteX7" fmla="*/ 2372219 w 2372219"/>
              <a:gd name="connsiteY7" fmla="*/ 1242678 h 2377558"/>
              <a:gd name="connsiteX8" fmla="*/ 2062403 w 2372219"/>
              <a:gd name="connsiteY8" fmla="*/ 1903673 h 2377558"/>
              <a:gd name="connsiteX9" fmla="*/ 1292111 w 2372219"/>
              <a:gd name="connsiteY9" fmla="*/ 2286325 h 2377558"/>
              <a:gd name="connsiteX10" fmla="*/ 1184165 w 2372219"/>
              <a:gd name="connsiteY10" fmla="*/ 2377558 h 2377558"/>
              <a:gd name="connsiteX11" fmla="*/ 1080107 w 2372219"/>
              <a:gd name="connsiteY11" fmla="*/ 2286325 h 2377558"/>
              <a:gd name="connsiteX12" fmla="*/ 309816 w 2372219"/>
              <a:gd name="connsiteY12" fmla="*/ 1903673 h 2377558"/>
              <a:gd name="connsiteX13" fmla="*/ 0 w 2372219"/>
              <a:gd name="connsiteY13" fmla="*/ 1242678 h 2377558"/>
              <a:gd name="connsiteX14" fmla="*/ 0 w 2372219"/>
              <a:gd name="connsiteY14" fmla="*/ 1074083 h 2377558"/>
              <a:gd name="connsiteX15" fmla="*/ 0 w 2372219"/>
              <a:gd name="connsiteY15" fmla="*/ 852968 h 2377558"/>
              <a:gd name="connsiteX16" fmla="*/ 0 w 2372219"/>
              <a:gd name="connsiteY16" fmla="*/ 403788 h 2377558"/>
              <a:gd name="connsiteX17" fmla="*/ 0 w 2372219"/>
              <a:gd name="connsiteY17" fmla="*/ 302680 h 2377558"/>
              <a:gd name="connsiteX18" fmla="*/ 18456 w 2372219"/>
              <a:gd name="connsiteY18" fmla="*/ 76379 h 2377558"/>
              <a:gd name="connsiteX19" fmla="*/ 37572 w 2372219"/>
              <a:gd name="connsiteY19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692390 h 2377558"/>
              <a:gd name="connsiteX5" fmla="*/ 2372219 w 2372219"/>
              <a:gd name="connsiteY5" fmla="*/ 852968 h 2377558"/>
              <a:gd name="connsiteX6" fmla="*/ 2372219 w 2372219"/>
              <a:gd name="connsiteY6" fmla="*/ 1074083 h 2377558"/>
              <a:gd name="connsiteX7" fmla="*/ 2372219 w 2372219"/>
              <a:gd name="connsiteY7" fmla="*/ 1242678 h 2377558"/>
              <a:gd name="connsiteX8" fmla="*/ 2062403 w 2372219"/>
              <a:gd name="connsiteY8" fmla="*/ 1903673 h 2377558"/>
              <a:gd name="connsiteX9" fmla="*/ 1292111 w 2372219"/>
              <a:gd name="connsiteY9" fmla="*/ 2286325 h 2377558"/>
              <a:gd name="connsiteX10" fmla="*/ 1184165 w 2372219"/>
              <a:gd name="connsiteY10" fmla="*/ 2377558 h 2377558"/>
              <a:gd name="connsiteX11" fmla="*/ 1080107 w 2372219"/>
              <a:gd name="connsiteY11" fmla="*/ 2286325 h 2377558"/>
              <a:gd name="connsiteX12" fmla="*/ 309816 w 2372219"/>
              <a:gd name="connsiteY12" fmla="*/ 1903673 h 2377558"/>
              <a:gd name="connsiteX13" fmla="*/ 0 w 2372219"/>
              <a:gd name="connsiteY13" fmla="*/ 1242678 h 2377558"/>
              <a:gd name="connsiteX14" fmla="*/ 0 w 2372219"/>
              <a:gd name="connsiteY14" fmla="*/ 1074083 h 2377558"/>
              <a:gd name="connsiteX15" fmla="*/ 0 w 2372219"/>
              <a:gd name="connsiteY15" fmla="*/ 403788 h 2377558"/>
              <a:gd name="connsiteX16" fmla="*/ 0 w 2372219"/>
              <a:gd name="connsiteY16" fmla="*/ 302680 h 2377558"/>
              <a:gd name="connsiteX17" fmla="*/ 18456 w 2372219"/>
              <a:gd name="connsiteY17" fmla="*/ 76379 h 2377558"/>
              <a:gd name="connsiteX18" fmla="*/ 37572 w 2372219"/>
              <a:gd name="connsiteY18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852968 h 2377558"/>
              <a:gd name="connsiteX5" fmla="*/ 2372219 w 2372219"/>
              <a:gd name="connsiteY5" fmla="*/ 1074083 h 2377558"/>
              <a:gd name="connsiteX6" fmla="*/ 2372219 w 2372219"/>
              <a:gd name="connsiteY6" fmla="*/ 1242678 h 2377558"/>
              <a:gd name="connsiteX7" fmla="*/ 2062403 w 2372219"/>
              <a:gd name="connsiteY7" fmla="*/ 1903673 h 2377558"/>
              <a:gd name="connsiteX8" fmla="*/ 1292111 w 2372219"/>
              <a:gd name="connsiteY8" fmla="*/ 2286325 h 2377558"/>
              <a:gd name="connsiteX9" fmla="*/ 1184165 w 2372219"/>
              <a:gd name="connsiteY9" fmla="*/ 2377558 h 2377558"/>
              <a:gd name="connsiteX10" fmla="*/ 1080107 w 2372219"/>
              <a:gd name="connsiteY10" fmla="*/ 2286325 h 2377558"/>
              <a:gd name="connsiteX11" fmla="*/ 309816 w 2372219"/>
              <a:gd name="connsiteY11" fmla="*/ 1903673 h 2377558"/>
              <a:gd name="connsiteX12" fmla="*/ 0 w 2372219"/>
              <a:gd name="connsiteY12" fmla="*/ 1242678 h 2377558"/>
              <a:gd name="connsiteX13" fmla="*/ 0 w 2372219"/>
              <a:gd name="connsiteY13" fmla="*/ 1074083 h 2377558"/>
              <a:gd name="connsiteX14" fmla="*/ 0 w 2372219"/>
              <a:gd name="connsiteY14" fmla="*/ 403788 h 2377558"/>
              <a:gd name="connsiteX15" fmla="*/ 0 w 2372219"/>
              <a:gd name="connsiteY15" fmla="*/ 302680 h 2377558"/>
              <a:gd name="connsiteX16" fmla="*/ 18456 w 2372219"/>
              <a:gd name="connsiteY16" fmla="*/ 76379 h 2377558"/>
              <a:gd name="connsiteX17" fmla="*/ 37572 w 2372219"/>
              <a:gd name="connsiteY17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1074083 h 2377558"/>
              <a:gd name="connsiteX5" fmla="*/ 2372219 w 2372219"/>
              <a:gd name="connsiteY5" fmla="*/ 1242678 h 2377558"/>
              <a:gd name="connsiteX6" fmla="*/ 2062403 w 2372219"/>
              <a:gd name="connsiteY6" fmla="*/ 1903673 h 2377558"/>
              <a:gd name="connsiteX7" fmla="*/ 1292111 w 2372219"/>
              <a:gd name="connsiteY7" fmla="*/ 2286325 h 2377558"/>
              <a:gd name="connsiteX8" fmla="*/ 1184165 w 2372219"/>
              <a:gd name="connsiteY8" fmla="*/ 2377558 h 2377558"/>
              <a:gd name="connsiteX9" fmla="*/ 1080107 w 2372219"/>
              <a:gd name="connsiteY9" fmla="*/ 2286325 h 2377558"/>
              <a:gd name="connsiteX10" fmla="*/ 309816 w 2372219"/>
              <a:gd name="connsiteY10" fmla="*/ 1903673 h 2377558"/>
              <a:gd name="connsiteX11" fmla="*/ 0 w 2372219"/>
              <a:gd name="connsiteY11" fmla="*/ 1242678 h 2377558"/>
              <a:gd name="connsiteX12" fmla="*/ 0 w 2372219"/>
              <a:gd name="connsiteY12" fmla="*/ 1074083 h 2377558"/>
              <a:gd name="connsiteX13" fmla="*/ 0 w 2372219"/>
              <a:gd name="connsiteY13" fmla="*/ 403788 h 2377558"/>
              <a:gd name="connsiteX14" fmla="*/ 0 w 2372219"/>
              <a:gd name="connsiteY14" fmla="*/ 302680 h 2377558"/>
              <a:gd name="connsiteX15" fmla="*/ 18456 w 2372219"/>
              <a:gd name="connsiteY15" fmla="*/ 76379 h 2377558"/>
              <a:gd name="connsiteX16" fmla="*/ 37572 w 2372219"/>
              <a:gd name="connsiteY16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1242678 h 2377558"/>
              <a:gd name="connsiteX5" fmla="*/ 2062403 w 2372219"/>
              <a:gd name="connsiteY5" fmla="*/ 1903673 h 2377558"/>
              <a:gd name="connsiteX6" fmla="*/ 1292111 w 2372219"/>
              <a:gd name="connsiteY6" fmla="*/ 2286325 h 2377558"/>
              <a:gd name="connsiteX7" fmla="*/ 1184165 w 2372219"/>
              <a:gd name="connsiteY7" fmla="*/ 2377558 h 2377558"/>
              <a:gd name="connsiteX8" fmla="*/ 1080107 w 2372219"/>
              <a:gd name="connsiteY8" fmla="*/ 2286325 h 2377558"/>
              <a:gd name="connsiteX9" fmla="*/ 309816 w 2372219"/>
              <a:gd name="connsiteY9" fmla="*/ 1903673 h 2377558"/>
              <a:gd name="connsiteX10" fmla="*/ 0 w 2372219"/>
              <a:gd name="connsiteY10" fmla="*/ 1242678 h 2377558"/>
              <a:gd name="connsiteX11" fmla="*/ 0 w 2372219"/>
              <a:gd name="connsiteY11" fmla="*/ 1074083 h 2377558"/>
              <a:gd name="connsiteX12" fmla="*/ 0 w 2372219"/>
              <a:gd name="connsiteY12" fmla="*/ 403788 h 2377558"/>
              <a:gd name="connsiteX13" fmla="*/ 0 w 2372219"/>
              <a:gd name="connsiteY13" fmla="*/ 302680 h 2377558"/>
              <a:gd name="connsiteX14" fmla="*/ 18456 w 2372219"/>
              <a:gd name="connsiteY14" fmla="*/ 76379 h 2377558"/>
              <a:gd name="connsiteX15" fmla="*/ 37572 w 2372219"/>
              <a:gd name="connsiteY15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1242678 h 2377558"/>
              <a:gd name="connsiteX5" fmla="*/ 2062403 w 2372219"/>
              <a:gd name="connsiteY5" fmla="*/ 1903673 h 2377558"/>
              <a:gd name="connsiteX6" fmla="*/ 1292111 w 2372219"/>
              <a:gd name="connsiteY6" fmla="*/ 2286325 h 2377558"/>
              <a:gd name="connsiteX7" fmla="*/ 1184165 w 2372219"/>
              <a:gd name="connsiteY7" fmla="*/ 2377558 h 2377558"/>
              <a:gd name="connsiteX8" fmla="*/ 1080107 w 2372219"/>
              <a:gd name="connsiteY8" fmla="*/ 2286325 h 2377558"/>
              <a:gd name="connsiteX9" fmla="*/ 309816 w 2372219"/>
              <a:gd name="connsiteY9" fmla="*/ 1903673 h 2377558"/>
              <a:gd name="connsiteX10" fmla="*/ 0 w 2372219"/>
              <a:gd name="connsiteY10" fmla="*/ 1242678 h 2377558"/>
              <a:gd name="connsiteX11" fmla="*/ 0 w 2372219"/>
              <a:gd name="connsiteY11" fmla="*/ 403788 h 2377558"/>
              <a:gd name="connsiteX12" fmla="*/ 0 w 2372219"/>
              <a:gd name="connsiteY12" fmla="*/ 302680 h 2377558"/>
              <a:gd name="connsiteX13" fmla="*/ 18456 w 2372219"/>
              <a:gd name="connsiteY13" fmla="*/ 76379 h 2377558"/>
              <a:gd name="connsiteX14" fmla="*/ 37572 w 2372219"/>
              <a:gd name="connsiteY14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1242678 h 2377558"/>
              <a:gd name="connsiteX5" fmla="*/ 2062403 w 2372219"/>
              <a:gd name="connsiteY5" fmla="*/ 1903673 h 2377558"/>
              <a:gd name="connsiteX6" fmla="*/ 1292111 w 2372219"/>
              <a:gd name="connsiteY6" fmla="*/ 2286325 h 2377558"/>
              <a:gd name="connsiteX7" fmla="*/ 1184165 w 2372219"/>
              <a:gd name="connsiteY7" fmla="*/ 2377558 h 2377558"/>
              <a:gd name="connsiteX8" fmla="*/ 1080107 w 2372219"/>
              <a:gd name="connsiteY8" fmla="*/ 2286325 h 2377558"/>
              <a:gd name="connsiteX9" fmla="*/ 309816 w 2372219"/>
              <a:gd name="connsiteY9" fmla="*/ 1903673 h 2377558"/>
              <a:gd name="connsiteX10" fmla="*/ 0 w 2372219"/>
              <a:gd name="connsiteY10" fmla="*/ 1242678 h 2377558"/>
              <a:gd name="connsiteX11" fmla="*/ 0 w 2372219"/>
              <a:gd name="connsiteY11" fmla="*/ 302680 h 2377558"/>
              <a:gd name="connsiteX12" fmla="*/ 18456 w 2372219"/>
              <a:gd name="connsiteY12" fmla="*/ 76379 h 2377558"/>
              <a:gd name="connsiteX13" fmla="*/ 37572 w 2372219"/>
              <a:gd name="connsiteY13" fmla="*/ 0 h 2377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372219" h="2377558">
                <a:moveTo>
                  <a:pt x="2334647" y="0"/>
                </a:moveTo>
                <a:lnTo>
                  <a:pt x="2353763" y="76379"/>
                </a:lnTo>
                <a:cubicBezTo>
                  <a:pt x="2366168" y="142708"/>
                  <a:pt x="2372219" y="217368"/>
                  <a:pt x="2372219" y="302680"/>
                </a:cubicBezTo>
                <a:lnTo>
                  <a:pt x="2372219" y="403788"/>
                </a:lnTo>
                <a:lnTo>
                  <a:pt x="2372219" y="1242678"/>
                </a:lnTo>
                <a:cubicBezTo>
                  <a:pt x="2372219" y="1583929"/>
                  <a:pt x="2275402" y="1754736"/>
                  <a:pt x="2062403" y="1903673"/>
                </a:cubicBezTo>
                <a:cubicBezTo>
                  <a:pt x="1840890" y="2032009"/>
                  <a:pt x="1550133" y="2086932"/>
                  <a:pt x="1292111" y="2286325"/>
                </a:cubicBezTo>
                <a:lnTo>
                  <a:pt x="1184165" y="2377558"/>
                </a:lnTo>
                <a:lnTo>
                  <a:pt x="1080107" y="2286325"/>
                </a:lnTo>
                <a:cubicBezTo>
                  <a:pt x="822085" y="2086932"/>
                  <a:pt x="531327" y="2032009"/>
                  <a:pt x="309816" y="1903673"/>
                </a:cubicBezTo>
                <a:cubicBezTo>
                  <a:pt x="96817" y="1754736"/>
                  <a:pt x="0" y="1583929"/>
                  <a:pt x="0" y="1242678"/>
                </a:cubicBezTo>
                <a:lnTo>
                  <a:pt x="0" y="302680"/>
                </a:lnTo>
                <a:cubicBezTo>
                  <a:pt x="0" y="217368"/>
                  <a:pt x="6051" y="142708"/>
                  <a:pt x="18456" y="76379"/>
                </a:cubicBezTo>
                <a:lnTo>
                  <a:pt x="37572" y="0"/>
                </a:lnTo>
              </a:path>
            </a:pathLst>
          </a:custGeom>
          <a:noFill/>
          <a:ln w="25400" cap="rnd">
            <a:solidFill>
              <a:schemeClr val="bg2">
                <a:lumMod val="75000"/>
                <a:alpha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C58BF14-45DD-D67C-0AC6-4BD73A8B24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2927927"/>
            <a:ext cx="5143500" cy="2977573"/>
          </a:xfrm>
        </p:spPr>
        <p:txBody>
          <a:bodyPr anchor="b">
            <a:normAutofit/>
          </a:bodyPr>
          <a:lstStyle/>
          <a:p>
            <a:r>
              <a:rPr lang="sl-SI" b="1" dirty="0"/>
              <a:t>Spodbujanje "zelenih" inovacij:</a:t>
            </a:r>
            <a:r>
              <a:rPr lang="sl-SI" dirty="0"/>
              <a:t> EU želi z bolj ugodnimi pogoji za patentiranje in zaščito spodbuditi trajnostne tehnologije (npr. okolju prijazne rešitve).</a:t>
            </a:r>
          </a:p>
          <a:p>
            <a:r>
              <a:rPr lang="sl-SI" b="1" dirty="0" err="1"/>
              <a:t>Okoljska</a:t>
            </a:r>
            <a:r>
              <a:rPr lang="sl-SI" b="1" dirty="0"/>
              <a:t> skladnost IL:</a:t>
            </a:r>
            <a:r>
              <a:rPr lang="sl-SI" dirty="0"/>
              <a:t> V prihodnosti se bo razpravljalo tudi o tem, ali naj se podelitev pravic IL poveže z </a:t>
            </a:r>
            <a:r>
              <a:rPr lang="sl-SI" dirty="0" err="1"/>
              <a:t>okoljskimi</a:t>
            </a:r>
            <a:r>
              <a:rPr lang="sl-SI" dirty="0"/>
              <a:t> standardi.</a:t>
            </a:r>
          </a:p>
        </p:txBody>
      </p:sp>
    </p:spTree>
    <p:extLst>
      <p:ext uri="{BB962C8B-B14F-4D97-AF65-F5344CB8AC3E}">
        <p14:creationId xmlns:p14="http://schemas.microsoft.com/office/powerpoint/2010/main" val="28408982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F713F72-818B-4F0B-9C9E-0E2040532B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A65934C1-3149-22E5-927C-E85B503F03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75" y="960120"/>
            <a:ext cx="6524625" cy="1508760"/>
          </a:xfrm>
        </p:spPr>
        <p:txBody>
          <a:bodyPr anchor="ctr">
            <a:normAutofit/>
          </a:bodyPr>
          <a:lstStyle/>
          <a:p>
            <a:pPr algn="r"/>
            <a:r>
              <a:rPr lang="sl-SI" dirty="0">
                <a:solidFill>
                  <a:srgbClr val="C00000"/>
                </a:solidFill>
              </a:rPr>
              <a:t>4. </a:t>
            </a:r>
            <a:r>
              <a:rPr lang="sl-SI" b="1" dirty="0">
                <a:solidFill>
                  <a:srgbClr val="C00000"/>
                </a:solidFill>
              </a:rPr>
              <a:t>Krepitev uveljavljanja pravic</a:t>
            </a:r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10" name="Freeform: Shape 17">
            <a:extLst>
              <a:ext uri="{FF2B5EF4-FFF2-40B4-BE49-F238E27FC236}">
                <a16:creationId xmlns:a16="http://schemas.microsoft.com/office/drawing/2014/main" id="{C81CA074-528B-9446-8F9B-B3323E2A7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98485" y="1906522"/>
            <a:ext cx="2249810" cy="3044131"/>
          </a:xfrm>
          <a:custGeom>
            <a:avLst/>
            <a:gdLst>
              <a:gd name="connsiteX0" fmla="*/ 2144960 w 4282900"/>
              <a:gd name="connsiteY0" fmla="*/ 0 h 5795027"/>
              <a:gd name="connsiteX1" fmla="*/ 2332832 w 4282900"/>
              <a:gd name="connsiteY1" fmla="*/ 164715 h 5795027"/>
              <a:gd name="connsiteX2" fmla="*/ 3723546 w 4282900"/>
              <a:gd name="connsiteY2" fmla="*/ 855573 h 5795027"/>
              <a:gd name="connsiteX3" fmla="*/ 4282900 w 4282900"/>
              <a:gd name="connsiteY3" fmla="*/ 2048959 h 5795027"/>
              <a:gd name="connsiteX4" fmla="*/ 4282900 w 4282900"/>
              <a:gd name="connsiteY4" fmla="*/ 2231503 h 5795027"/>
              <a:gd name="connsiteX5" fmla="*/ 4282900 w 4282900"/>
              <a:gd name="connsiteY5" fmla="*/ 2752557 h 5795027"/>
              <a:gd name="connsiteX6" fmla="*/ 4282900 w 4282900"/>
              <a:gd name="connsiteY6" fmla="*/ 3042471 h 5795027"/>
              <a:gd name="connsiteX7" fmla="*/ 4282900 w 4282900"/>
              <a:gd name="connsiteY7" fmla="*/ 3441681 h 5795027"/>
              <a:gd name="connsiteX8" fmla="*/ 4282900 w 4282900"/>
              <a:gd name="connsiteY8" fmla="*/ 3746068 h 5795027"/>
              <a:gd name="connsiteX9" fmla="*/ 3723546 w 4282900"/>
              <a:gd name="connsiteY9" fmla="*/ 4939455 h 5795027"/>
              <a:gd name="connsiteX10" fmla="*/ 2332829 w 4282900"/>
              <a:gd name="connsiteY10" fmla="*/ 5630311 h 5795027"/>
              <a:gd name="connsiteX11" fmla="*/ 2137940 w 4282900"/>
              <a:gd name="connsiteY11" fmla="*/ 5795027 h 5795027"/>
              <a:gd name="connsiteX12" fmla="*/ 1950069 w 4282900"/>
              <a:gd name="connsiteY12" fmla="*/ 5630311 h 5795027"/>
              <a:gd name="connsiteX13" fmla="*/ 559353 w 4282900"/>
              <a:gd name="connsiteY13" fmla="*/ 4939455 h 5795027"/>
              <a:gd name="connsiteX14" fmla="*/ 0 w 4282900"/>
              <a:gd name="connsiteY14" fmla="*/ 3746068 h 5795027"/>
              <a:gd name="connsiteX15" fmla="*/ 0 w 4282900"/>
              <a:gd name="connsiteY15" fmla="*/ 3441681 h 5795027"/>
              <a:gd name="connsiteX16" fmla="*/ 0 w 4282900"/>
              <a:gd name="connsiteY16" fmla="*/ 3042471 h 5795027"/>
              <a:gd name="connsiteX17" fmla="*/ 0 w 4282900"/>
              <a:gd name="connsiteY17" fmla="*/ 2752557 h 5795027"/>
              <a:gd name="connsiteX18" fmla="*/ 0 w 4282900"/>
              <a:gd name="connsiteY18" fmla="*/ 2231503 h 5795027"/>
              <a:gd name="connsiteX19" fmla="*/ 0 w 4282900"/>
              <a:gd name="connsiteY19" fmla="*/ 2048959 h 5795027"/>
              <a:gd name="connsiteX20" fmla="*/ 559354 w 4282900"/>
              <a:gd name="connsiteY20" fmla="*/ 855573 h 5795027"/>
              <a:gd name="connsiteX21" fmla="*/ 1950071 w 4282900"/>
              <a:gd name="connsiteY21" fmla="*/ 164715 h 579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282900" h="5795027">
                <a:moveTo>
                  <a:pt x="2144960" y="0"/>
                </a:moveTo>
                <a:lnTo>
                  <a:pt x="2332832" y="164715"/>
                </a:lnTo>
                <a:cubicBezTo>
                  <a:pt x="2798675" y="524709"/>
                  <a:pt x="3323620" y="623869"/>
                  <a:pt x="3723546" y="855573"/>
                </a:cubicBezTo>
                <a:cubicBezTo>
                  <a:pt x="4108105" y="1124469"/>
                  <a:pt x="4282900" y="1432851"/>
                  <a:pt x="4282900" y="2048959"/>
                </a:cubicBezTo>
                <a:lnTo>
                  <a:pt x="4282900" y="2231503"/>
                </a:lnTo>
                <a:lnTo>
                  <a:pt x="4282900" y="2752557"/>
                </a:lnTo>
                <a:lnTo>
                  <a:pt x="4282900" y="3042471"/>
                </a:lnTo>
                <a:lnTo>
                  <a:pt x="4282900" y="3441681"/>
                </a:lnTo>
                <a:lnTo>
                  <a:pt x="4282900" y="3746068"/>
                </a:lnTo>
                <a:cubicBezTo>
                  <a:pt x="4282900" y="4362177"/>
                  <a:pt x="4108103" y="4670559"/>
                  <a:pt x="3723546" y="4939455"/>
                </a:cubicBezTo>
                <a:cubicBezTo>
                  <a:pt x="3323617" y="5171158"/>
                  <a:pt x="2798672" y="5270318"/>
                  <a:pt x="2332829" y="5630311"/>
                </a:cubicBezTo>
                <a:lnTo>
                  <a:pt x="2137940" y="5795027"/>
                </a:lnTo>
                <a:lnTo>
                  <a:pt x="1950069" y="5630311"/>
                </a:lnTo>
                <a:cubicBezTo>
                  <a:pt x="1484225" y="5270318"/>
                  <a:pt x="959280" y="5171158"/>
                  <a:pt x="559353" y="4939455"/>
                </a:cubicBezTo>
                <a:cubicBezTo>
                  <a:pt x="174796" y="4670559"/>
                  <a:pt x="0" y="4362177"/>
                  <a:pt x="0" y="3746068"/>
                </a:cubicBezTo>
                <a:lnTo>
                  <a:pt x="0" y="3441681"/>
                </a:lnTo>
                <a:lnTo>
                  <a:pt x="0" y="3042471"/>
                </a:lnTo>
                <a:lnTo>
                  <a:pt x="0" y="2752557"/>
                </a:lnTo>
                <a:lnTo>
                  <a:pt x="0" y="2231503"/>
                </a:lnTo>
                <a:lnTo>
                  <a:pt x="0" y="2048959"/>
                </a:lnTo>
                <a:cubicBezTo>
                  <a:pt x="0" y="1432851"/>
                  <a:pt x="174797" y="1124469"/>
                  <a:pt x="559354" y="855573"/>
                </a:cubicBezTo>
                <a:cubicBezTo>
                  <a:pt x="959283" y="623869"/>
                  <a:pt x="1484227" y="524709"/>
                  <a:pt x="1950071" y="164715"/>
                </a:cubicBezTo>
                <a:close/>
              </a:path>
            </a:pathLst>
          </a:custGeom>
          <a:solidFill>
            <a:schemeClr val="bg2">
              <a:lumMod val="75000"/>
              <a:alpha val="15000"/>
            </a:schemeClr>
          </a:solidFill>
          <a:ln w="25400" cap="rnd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8">
            <a:extLst>
              <a:ext uri="{FF2B5EF4-FFF2-40B4-BE49-F238E27FC236}">
                <a16:creationId xmlns:a16="http://schemas.microsoft.com/office/drawing/2014/main" id="{60542418-803A-3843-BC1B-6611DBBBA7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37281" y="1823709"/>
            <a:ext cx="2372219" cy="3209758"/>
          </a:xfrm>
          <a:custGeom>
            <a:avLst/>
            <a:gdLst>
              <a:gd name="connsiteX0" fmla="*/ 2144960 w 4282900"/>
              <a:gd name="connsiteY0" fmla="*/ 0 h 5795027"/>
              <a:gd name="connsiteX1" fmla="*/ 2332832 w 4282900"/>
              <a:gd name="connsiteY1" fmla="*/ 164715 h 5795027"/>
              <a:gd name="connsiteX2" fmla="*/ 3723546 w 4282900"/>
              <a:gd name="connsiteY2" fmla="*/ 855573 h 5795027"/>
              <a:gd name="connsiteX3" fmla="*/ 4282900 w 4282900"/>
              <a:gd name="connsiteY3" fmla="*/ 2048959 h 5795027"/>
              <a:gd name="connsiteX4" fmla="*/ 4282900 w 4282900"/>
              <a:gd name="connsiteY4" fmla="*/ 2231503 h 5795027"/>
              <a:gd name="connsiteX5" fmla="*/ 4282900 w 4282900"/>
              <a:gd name="connsiteY5" fmla="*/ 2752557 h 5795027"/>
              <a:gd name="connsiteX6" fmla="*/ 4282900 w 4282900"/>
              <a:gd name="connsiteY6" fmla="*/ 3042471 h 5795027"/>
              <a:gd name="connsiteX7" fmla="*/ 4282900 w 4282900"/>
              <a:gd name="connsiteY7" fmla="*/ 3441681 h 5795027"/>
              <a:gd name="connsiteX8" fmla="*/ 4282900 w 4282900"/>
              <a:gd name="connsiteY8" fmla="*/ 3746068 h 5795027"/>
              <a:gd name="connsiteX9" fmla="*/ 3723546 w 4282900"/>
              <a:gd name="connsiteY9" fmla="*/ 4939455 h 5795027"/>
              <a:gd name="connsiteX10" fmla="*/ 2332829 w 4282900"/>
              <a:gd name="connsiteY10" fmla="*/ 5630311 h 5795027"/>
              <a:gd name="connsiteX11" fmla="*/ 2137940 w 4282900"/>
              <a:gd name="connsiteY11" fmla="*/ 5795027 h 5795027"/>
              <a:gd name="connsiteX12" fmla="*/ 1950069 w 4282900"/>
              <a:gd name="connsiteY12" fmla="*/ 5630311 h 5795027"/>
              <a:gd name="connsiteX13" fmla="*/ 559353 w 4282900"/>
              <a:gd name="connsiteY13" fmla="*/ 4939455 h 5795027"/>
              <a:gd name="connsiteX14" fmla="*/ 0 w 4282900"/>
              <a:gd name="connsiteY14" fmla="*/ 3746068 h 5795027"/>
              <a:gd name="connsiteX15" fmla="*/ 0 w 4282900"/>
              <a:gd name="connsiteY15" fmla="*/ 3441681 h 5795027"/>
              <a:gd name="connsiteX16" fmla="*/ 0 w 4282900"/>
              <a:gd name="connsiteY16" fmla="*/ 3042471 h 5795027"/>
              <a:gd name="connsiteX17" fmla="*/ 0 w 4282900"/>
              <a:gd name="connsiteY17" fmla="*/ 2752557 h 5795027"/>
              <a:gd name="connsiteX18" fmla="*/ 0 w 4282900"/>
              <a:gd name="connsiteY18" fmla="*/ 2231503 h 5795027"/>
              <a:gd name="connsiteX19" fmla="*/ 0 w 4282900"/>
              <a:gd name="connsiteY19" fmla="*/ 2048959 h 5795027"/>
              <a:gd name="connsiteX20" fmla="*/ 559354 w 4282900"/>
              <a:gd name="connsiteY20" fmla="*/ 855573 h 5795027"/>
              <a:gd name="connsiteX21" fmla="*/ 1950071 w 4282900"/>
              <a:gd name="connsiteY21" fmla="*/ 164715 h 579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282900" h="5795027">
                <a:moveTo>
                  <a:pt x="2144960" y="0"/>
                </a:moveTo>
                <a:lnTo>
                  <a:pt x="2332832" y="164715"/>
                </a:lnTo>
                <a:cubicBezTo>
                  <a:pt x="2798675" y="524709"/>
                  <a:pt x="3323620" y="623869"/>
                  <a:pt x="3723546" y="855573"/>
                </a:cubicBezTo>
                <a:cubicBezTo>
                  <a:pt x="4108105" y="1124469"/>
                  <a:pt x="4282900" y="1432851"/>
                  <a:pt x="4282900" y="2048959"/>
                </a:cubicBezTo>
                <a:lnTo>
                  <a:pt x="4282900" y="2231503"/>
                </a:lnTo>
                <a:lnTo>
                  <a:pt x="4282900" y="2752557"/>
                </a:lnTo>
                <a:lnTo>
                  <a:pt x="4282900" y="3042471"/>
                </a:lnTo>
                <a:lnTo>
                  <a:pt x="4282900" y="3441681"/>
                </a:lnTo>
                <a:lnTo>
                  <a:pt x="4282900" y="3746068"/>
                </a:lnTo>
                <a:cubicBezTo>
                  <a:pt x="4282900" y="4362177"/>
                  <a:pt x="4108103" y="4670559"/>
                  <a:pt x="3723546" y="4939455"/>
                </a:cubicBezTo>
                <a:cubicBezTo>
                  <a:pt x="3323617" y="5171158"/>
                  <a:pt x="2798672" y="5270318"/>
                  <a:pt x="2332829" y="5630311"/>
                </a:cubicBezTo>
                <a:lnTo>
                  <a:pt x="2137940" y="5795027"/>
                </a:lnTo>
                <a:lnTo>
                  <a:pt x="1950069" y="5630311"/>
                </a:lnTo>
                <a:cubicBezTo>
                  <a:pt x="1484225" y="5270318"/>
                  <a:pt x="959280" y="5171158"/>
                  <a:pt x="559353" y="4939455"/>
                </a:cubicBezTo>
                <a:cubicBezTo>
                  <a:pt x="174796" y="4670559"/>
                  <a:pt x="0" y="4362177"/>
                  <a:pt x="0" y="3746068"/>
                </a:cubicBezTo>
                <a:lnTo>
                  <a:pt x="0" y="3441681"/>
                </a:lnTo>
                <a:lnTo>
                  <a:pt x="0" y="3042471"/>
                </a:lnTo>
                <a:lnTo>
                  <a:pt x="0" y="2752557"/>
                </a:lnTo>
                <a:lnTo>
                  <a:pt x="0" y="2231503"/>
                </a:lnTo>
                <a:lnTo>
                  <a:pt x="0" y="2048959"/>
                </a:lnTo>
                <a:cubicBezTo>
                  <a:pt x="0" y="1432851"/>
                  <a:pt x="174797" y="1124469"/>
                  <a:pt x="559354" y="855573"/>
                </a:cubicBezTo>
                <a:cubicBezTo>
                  <a:pt x="959283" y="623869"/>
                  <a:pt x="1484227" y="524709"/>
                  <a:pt x="1950071" y="164715"/>
                </a:cubicBezTo>
                <a:close/>
              </a:path>
            </a:pathLst>
          </a:custGeom>
          <a:noFill/>
          <a:ln w="25400" cap="rnd">
            <a:solidFill>
              <a:schemeClr val="bg2">
                <a:lumMod val="75000"/>
                <a:alpha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22">
            <a:extLst>
              <a:ext uri="{FF2B5EF4-FFF2-40B4-BE49-F238E27FC236}">
                <a16:creationId xmlns:a16="http://schemas.microsoft.com/office/drawing/2014/main" id="{71EAD082-6796-254A-BD64-9755295D2E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4563255"/>
            <a:ext cx="1607328" cy="2294745"/>
          </a:xfrm>
          <a:custGeom>
            <a:avLst/>
            <a:gdLst>
              <a:gd name="connsiteX0" fmla="*/ 49162 w 1607328"/>
              <a:gd name="connsiteY0" fmla="*/ 0 h 2294745"/>
              <a:gd name="connsiteX1" fmla="*/ 1607328 w 1607328"/>
              <a:gd name="connsiteY1" fmla="*/ 0 h 2294745"/>
              <a:gd name="connsiteX2" fmla="*/ 1607328 w 1607328"/>
              <a:gd name="connsiteY2" fmla="*/ 2000018 h 2294745"/>
              <a:gd name="connsiteX3" fmla="*/ 1603693 w 1607328"/>
              <a:gd name="connsiteY3" fmla="*/ 2001495 h 2294745"/>
              <a:gd name="connsiteX4" fmla="*/ 1225436 w 1607328"/>
              <a:gd name="connsiteY4" fmla="*/ 2208220 h 2294745"/>
              <a:gd name="connsiteX5" fmla="*/ 1123061 w 1607328"/>
              <a:gd name="connsiteY5" fmla="*/ 2294745 h 2294745"/>
              <a:gd name="connsiteX6" fmla="*/ 1024372 w 1607328"/>
              <a:gd name="connsiteY6" fmla="*/ 2208220 h 2294745"/>
              <a:gd name="connsiteX7" fmla="*/ 293828 w 1607328"/>
              <a:gd name="connsiteY7" fmla="*/ 1845313 h 2294745"/>
              <a:gd name="connsiteX8" fmla="*/ 0 w 1607328"/>
              <a:gd name="connsiteY8" fmla="*/ 1218426 h 2294745"/>
              <a:gd name="connsiteX9" fmla="*/ 0 w 1607328"/>
              <a:gd name="connsiteY9" fmla="*/ 1058531 h 2294745"/>
              <a:gd name="connsiteX10" fmla="*/ 0 w 1607328"/>
              <a:gd name="connsiteY10" fmla="*/ 848826 h 2294745"/>
              <a:gd name="connsiteX11" fmla="*/ 0 w 1607328"/>
              <a:gd name="connsiteY11" fmla="*/ 696534 h 2294745"/>
              <a:gd name="connsiteX12" fmla="*/ 0 w 1607328"/>
              <a:gd name="connsiteY12" fmla="*/ 422824 h 2294745"/>
              <a:gd name="connsiteX13" fmla="*/ 0 w 1607328"/>
              <a:gd name="connsiteY13" fmla="*/ 326933 h 2294745"/>
              <a:gd name="connsiteX14" fmla="*/ 39706 w 1607328"/>
              <a:gd name="connsiteY14" fmla="*/ 23601 h 2294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607328" h="2294745">
                <a:moveTo>
                  <a:pt x="49162" y="0"/>
                </a:moveTo>
                <a:lnTo>
                  <a:pt x="1607328" y="0"/>
                </a:lnTo>
                <a:lnTo>
                  <a:pt x="1607328" y="2000018"/>
                </a:lnTo>
                <a:lnTo>
                  <a:pt x="1603693" y="2001495"/>
                </a:lnTo>
                <a:cubicBezTo>
                  <a:pt x="1477906" y="2053369"/>
                  <a:pt x="1347790" y="2113667"/>
                  <a:pt x="1225436" y="2208220"/>
                </a:cubicBezTo>
                <a:lnTo>
                  <a:pt x="1123061" y="2294745"/>
                </a:lnTo>
                <a:lnTo>
                  <a:pt x="1024372" y="2208220"/>
                </a:lnTo>
                <a:cubicBezTo>
                  <a:pt x="779664" y="2019115"/>
                  <a:pt x="503910" y="1967026"/>
                  <a:pt x="293828" y="1845313"/>
                </a:cubicBezTo>
                <a:cubicBezTo>
                  <a:pt x="91820" y="1704061"/>
                  <a:pt x="0" y="1542068"/>
                  <a:pt x="0" y="1218426"/>
                </a:cubicBezTo>
                <a:lnTo>
                  <a:pt x="0" y="1058531"/>
                </a:lnTo>
                <a:lnTo>
                  <a:pt x="0" y="848826"/>
                </a:lnTo>
                <a:lnTo>
                  <a:pt x="0" y="696534"/>
                </a:lnTo>
                <a:lnTo>
                  <a:pt x="0" y="422824"/>
                </a:lnTo>
                <a:lnTo>
                  <a:pt x="0" y="326933"/>
                </a:lnTo>
                <a:cubicBezTo>
                  <a:pt x="0" y="205568"/>
                  <a:pt x="12912" y="106934"/>
                  <a:pt x="39706" y="23601"/>
                </a:cubicBezTo>
                <a:close/>
              </a:path>
            </a:pathLst>
          </a:custGeom>
          <a:solidFill>
            <a:schemeClr val="bg2">
              <a:lumMod val="75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: Shape 14">
            <a:extLst>
              <a:ext uri="{FF2B5EF4-FFF2-40B4-BE49-F238E27FC236}">
                <a16:creationId xmlns:a16="http://schemas.microsoft.com/office/drawing/2014/main" id="{2D604126-DEA7-8D4B-86D7-C7F906DC1C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591" y="4480441"/>
            <a:ext cx="1664941" cy="2367505"/>
          </a:xfrm>
          <a:custGeom>
            <a:avLst/>
            <a:gdLst>
              <a:gd name="connsiteX0" fmla="*/ 37572 w 1664941"/>
              <a:gd name="connsiteY0" fmla="*/ 0 h 2377558"/>
              <a:gd name="connsiteX1" fmla="*/ 1664941 w 1664941"/>
              <a:gd name="connsiteY1" fmla="*/ 0 h 2377558"/>
              <a:gd name="connsiteX2" fmla="*/ 1664941 w 1664941"/>
              <a:gd name="connsiteY2" fmla="*/ 2079550 h 2377558"/>
              <a:gd name="connsiteX3" fmla="*/ 1590818 w 1664941"/>
              <a:gd name="connsiteY3" fmla="*/ 2111466 h 2377558"/>
              <a:gd name="connsiteX4" fmla="*/ 1292111 w 1664941"/>
              <a:gd name="connsiteY4" fmla="*/ 2286325 h 2377558"/>
              <a:gd name="connsiteX5" fmla="*/ 1184165 w 1664941"/>
              <a:gd name="connsiteY5" fmla="*/ 2377558 h 2377558"/>
              <a:gd name="connsiteX6" fmla="*/ 1080107 w 1664941"/>
              <a:gd name="connsiteY6" fmla="*/ 2286325 h 2377558"/>
              <a:gd name="connsiteX7" fmla="*/ 309815 w 1664941"/>
              <a:gd name="connsiteY7" fmla="*/ 1903673 h 2377558"/>
              <a:gd name="connsiteX8" fmla="*/ 0 w 1664941"/>
              <a:gd name="connsiteY8" fmla="*/ 1242678 h 2377558"/>
              <a:gd name="connsiteX9" fmla="*/ 0 w 1664941"/>
              <a:gd name="connsiteY9" fmla="*/ 1074083 h 2377558"/>
              <a:gd name="connsiteX10" fmla="*/ 0 w 1664941"/>
              <a:gd name="connsiteY10" fmla="*/ 852968 h 2377558"/>
              <a:gd name="connsiteX11" fmla="*/ 0 w 1664941"/>
              <a:gd name="connsiteY11" fmla="*/ 692390 h 2377558"/>
              <a:gd name="connsiteX12" fmla="*/ 0 w 1664941"/>
              <a:gd name="connsiteY12" fmla="*/ 403788 h 2377558"/>
              <a:gd name="connsiteX13" fmla="*/ 0 w 1664941"/>
              <a:gd name="connsiteY13" fmla="*/ 302680 h 2377558"/>
              <a:gd name="connsiteX14" fmla="*/ 18456 w 1664941"/>
              <a:gd name="connsiteY14" fmla="*/ 76379 h 2377558"/>
              <a:gd name="connsiteX0" fmla="*/ 37572 w 1664941"/>
              <a:gd name="connsiteY0" fmla="*/ 0 h 2377558"/>
              <a:gd name="connsiteX1" fmla="*/ 1664941 w 1664941"/>
              <a:gd name="connsiteY1" fmla="*/ 0 h 2377558"/>
              <a:gd name="connsiteX2" fmla="*/ 1664941 w 1664941"/>
              <a:gd name="connsiteY2" fmla="*/ 2079550 h 2377558"/>
              <a:gd name="connsiteX3" fmla="*/ 1590818 w 1664941"/>
              <a:gd name="connsiteY3" fmla="*/ 2111466 h 2377558"/>
              <a:gd name="connsiteX4" fmla="*/ 1292111 w 1664941"/>
              <a:gd name="connsiteY4" fmla="*/ 2286325 h 2377558"/>
              <a:gd name="connsiteX5" fmla="*/ 1184165 w 1664941"/>
              <a:gd name="connsiteY5" fmla="*/ 2377558 h 2377558"/>
              <a:gd name="connsiteX6" fmla="*/ 1080107 w 1664941"/>
              <a:gd name="connsiteY6" fmla="*/ 2286325 h 2377558"/>
              <a:gd name="connsiteX7" fmla="*/ 309815 w 1664941"/>
              <a:gd name="connsiteY7" fmla="*/ 1903673 h 2377558"/>
              <a:gd name="connsiteX8" fmla="*/ 0 w 1664941"/>
              <a:gd name="connsiteY8" fmla="*/ 1242678 h 2377558"/>
              <a:gd name="connsiteX9" fmla="*/ 0 w 1664941"/>
              <a:gd name="connsiteY9" fmla="*/ 1074083 h 2377558"/>
              <a:gd name="connsiteX10" fmla="*/ 0 w 1664941"/>
              <a:gd name="connsiteY10" fmla="*/ 852968 h 2377558"/>
              <a:gd name="connsiteX11" fmla="*/ 0 w 1664941"/>
              <a:gd name="connsiteY11" fmla="*/ 692390 h 2377558"/>
              <a:gd name="connsiteX12" fmla="*/ 0 w 1664941"/>
              <a:gd name="connsiteY12" fmla="*/ 403788 h 2377558"/>
              <a:gd name="connsiteX13" fmla="*/ 0 w 1664941"/>
              <a:gd name="connsiteY13" fmla="*/ 302680 h 2377558"/>
              <a:gd name="connsiteX14" fmla="*/ 18456 w 1664941"/>
              <a:gd name="connsiteY14" fmla="*/ 76379 h 2377558"/>
              <a:gd name="connsiteX15" fmla="*/ 129012 w 1664941"/>
              <a:gd name="connsiteY15" fmla="*/ 91440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1074083 h 2377558"/>
              <a:gd name="connsiteX9" fmla="*/ 0 w 1664941"/>
              <a:gd name="connsiteY9" fmla="*/ 852968 h 2377558"/>
              <a:gd name="connsiteX10" fmla="*/ 0 w 1664941"/>
              <a:gd name="connsiteY10" fmla="*/ 692390 h 2377558"/>
              <a:gd name="connsiteX11" fmla="*/ 0 w 1664941"/>
              <a:gd name="connsiteY11" fmla="*/ 403788 h 2377558"/>
              <a:gd name="connsiteX12" fmla="*/ 0 w 1664941"/>
              <a:gd name="connsiteY12" fmla="*/ 302680 h 2377558"/>
              <a:gd name="connsiteX13" fmla="*/ 18456 w 1664941"/>
              <a:gd name="connsiteY13" fmla="*/ 76379 h 2377558"/>
              <a:gd name="connsiteX14" fmla="*/ 129012 w 1664941"/>
              <a:gd name="connsiteY14" fmla="*/ 91440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1074083 h 2377558"/>
              <a:gd name="connsiteX9" fmla="*/ 0 w 1664941"/>
              <a:gd name="connsiteY9" fmla="*/ 852968 h 2377558"/>
              <a:gd name="connsiteX10" fmla="*/ 0 w 1664941"/>
              <a:gd name="connsiteY10" fmla="*/ 692390 h 2377558"/>
              <a:gd name="connsiteX11" fmla="*/ 0 w 1664941"/>
              <a:gd name="connsiteY11" fmla="*/ 403788 h 2377558"/>
              <a:gd name="connsiteX12" fmla="*/ 0 w 1664941"/>
              <a:gd name="connsiteY12" fmla="*/ 302680 h 2377558"/>
              <a:gd name="connsiteX13" fmla="*/ 18456 w 1664941"/>
              <a:gd name="connsiteY13" fmla="*/ 76379 h 2377558"/>
              <a:gd name="connsiteX14" fmla="*/ 33263 w 1664941"/>
              <a:gd name="connsiteY14" fmla="*/ 10053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1074083 h 2377558"/>
              <a:gd name="connsiteX9" fmla="*/ 0 w 1664941"/>
              <a:gd name="connsiteY9" fmla="*/ 852968 h 2377558"/>
              <a:gd name="connsiteX10" fmla="*/ 0 w 1664941"/>
              <a:gd name="connsiteY10" fmla="*/ 692390 h 2377558"/>
              <a:gd name="connsiteX11" fmla="*/ 0 w 1664941"/>
              <a:gd name="connsiteY11" fmla="*/ 302680 h 2377558"/>
              <a:gd name="connsiteX12" fmla="*/ 18456 w 1664941"/>
              <a:gd name="connsiteY12" fmla="*/ 76379 h 2377558"/>
              <a:gd name="connsiteX13" fmla="*/ 33263 w 1664941"/>
              <a:gd name="connsiteY13" fmla="*/ 10053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1074083 h 2377558"/>
              <a:gd name="connsiteX9" fmla="*/ 0 w 1664941"/>
              <a:gd name="connsiteY9" fmla="*/ 852968 h 2377558"/>
              <a:gd name="connsiteX10" fmla="*/ 0 w 1664941"/>
              <a:gd name="connsiteY10" fmla="*/ 302680 h 2377558"/>
              <a:gd name="connsiteX11" fmla="*/ 18456 w 1664941"/>
              <a:gd name="connsiteY11" fmla="*/ 76379 h 2377558"/>
              <a:gd name="connsiteX12" fmla="*/ 33263 w 1664941"/>
              <a:gd name="connsiteY12" fmla="*/ 10053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1074083 h 2377558"/>
              <a:gd name="connsiteX9" fmla="*/ 0 w 1664941"/>
              <a:gd name="connsiteY9" fmla="*/ 302680 h 2377558"/>
              <a:gd name="connsiteX10" fmla="*/ 18456 w 1664941"/>
              <a:gd name="connsiteY10" fmla="*/ 76379 h 2377558"/>
              <a:gd name="connsiteX11" fmla="*/ 33263 w 1664941"/>
              <a:gd name="connsiteY11" fmla="*/ 10053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302680 h 2377558"/>
              <a:gd name="connsiteX9" fmla="*/ 18456 w 1664941"/>
              <a:gd name="connsiteY9" fmla="*/ 76379 h 2377558"/>
              <a:gd name="connsiteX10" fmla="*/ 33263 w 1664941"/>
              <a:gd name="connsiteY10" fmla="*/ 10053 h 2377558"/>
              <a:gd name="connsiteX0" fmla="*/ 1664941 w 1664941"/>
              <a:gd name="connsiteY0" fmla="*/ 2069497 h 2367505"/>
              <a:gd name="connsiteX1" fmla="*/ 1590818 w 1664941"/>
              <a:gd name="connsiteY1" fmla="*/ 2101413 h 2367505"/>
              <a:gd name="connsiteX2" fmla="*/ 1292111 w 1664941"/>
              <a:gd name="connsiteY2" fmla="*/ 2276272 h 2367505"/>
              <a:gd name="connsiteX3" fmla="*/ 1184165 w 1664941"/>
              <a:gd name="connsiteY3" fmla="*/ 2367505 h 2367505"/>
              <a:gd name="connsiteX4" fmla="*/ 1080107 w 1664941"/>
              <a:gd name="connsiteY4" fmla="*/ 2276272 h 2367505"/>
              <a:gd name="connsiteX5" fmla="*/ 309815 w 1664941"/>
              <a:gd name="connsiteY5" fmla="*/ 1893620 h 2367505"/>
              <a:gd name="connsiteX6" fmla="*/ 0 w 1664941"/>
              <a:gd name="connsiteY6" fmla="*/ 1232625 h 2367505"/>
              <a:gd name="connsiteX7" fmla="*/ 0 w 1664941"/>
              <a:gd name="connsiteY7" fmla="*/ 292627 h 2367505"/>
              <a:gd name="connsiteX8" fmla="*/ 18456 w 1664941"/>
              <a:gd name="connsiteY8" fmla="*/ 66326 h 2367505"/>
              <a:gd name="connsiteX9" fmla="*/ 33263 w 1664941"/>
              <a:gd name="connsiteY9" fmla="*/ 0 h 2367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64941" h="2367505">
                <a:moveTo>
                  <a:pt x="1664941" y="2069497"/>
                </a:moveTo>
                <a:lnTo>
                  <a:pt x="1590818" y="2101413"/>
                </a:lnTo>
                <a:cubicBezTo>
                  <a:pt x="1490231" y="2147043"/>
                  <a:pt x="1388869" y="2201499"/>
                  <a:pt x="1292111" y="2276272"/>
                </a:cubicBezTo>
                <a:lnTo>
                  <a:pt x="1184165" y="2367505"/>
                </a:lnTo>
                <a:lnTo>
                  <a:pt x="1080107" y="2276272"/>
                </a:lnTo>
                <a:cubicBezTo>
                  <a:pt x="822085" y="2076879"/>
                  <a:pt x="531327" y="2021956"/>
                  <a:pt x="309815" y="1893620"/>
                </a:cubicBezTo>
                <a:cubicBezTo>
                  <a:pt x="96816" y="1744683"/>
                  <a:pt x="0" y="1573876"/>
                  <a:pt x="0" y="1232625"/>
                </a:cubicBezTo>
                <a:lnTo>
                  <a:pt x="0" y="292627"/>
                </a:lnTo>
                <a:cubicBezTo>
                  <a:pt x="0" y="207315"/>
                  <a:pt x="6051" y="132655"/>
                  <a:pt x="18456" y="66326"/>
                </a:cubicBezTo>
                <a:cubicBezTo>
                  <a:pt x="24828" y="40866"/>
                  <a:pt x="33263" y="0"/>
                  <a:pt x="33263" y="0"/>
                </a:cubicBezTo>
              </a:path>
            </a:pathLst>
          </a:custGeom>
          <a:noFill/>
          <a:ln w="25400" cap="rnd">
            <a:solidFill>
              <a:schemeClr val="bg2">
                <a:lumMod val="75000"/>
                <a:alpha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: Shape 16">
            <a:extLst>
              <a:ext uri="{FF2B5EF4-FFF2-40B4-BE49-F238E27FC236}">
                <a16:creationId xmlns:a16="http://schemas.microsoft.com/office/drawing/2014/main" id="{337C5661-0EE2-DA40-9054-F1F7BEB342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1857647" y="4563255"/>
            <a:ext cx="2249810" cy="2294745"/>
          </a:xfrm>
          <a:custGeom>
            <a:avLst/>
            <a:gdLst>
              <a:gd name="connsiteX0" fmla="*/ 49162 w 2249810"/>
              <a:gd name="connsiteY0" fmla="*/ 0 h 2294745"/>
              <a:gd name="connsiteX1" fmla="*/ 2200648 w 2249810"/>
              <a:gd name="connsiteY1" fmla="*/ 0 h 2294745"/>
              <a:gd name="connsiteX2" fmla="*/ 2210105 w 2249810"/>
              <a:gd name="connsiteY2" fmla="*/ 23601 h 2294745"/>
              <a:gd name="connsiteX3" fmla="*/ 2249810 w 2249810"/>
              <a:gd name="connsiteY3" fmla="*/ 326933 h 2294745"/>
              <a:gd name="connsiteX4" fmla="*/ 2249810 w 2249810"/>
              <a:gd name="connsiteY4" fmla="*/ 422824 h 2294745"/>
              <a:gd name="connsiteX5" fmla="*/ 2249810 w 2249810"/>
              <a:gd name="connsiteY5" fmla="*/ 696534 h 2294745"/>
              <a:gd name="connsiteX6" fmla="*/ 2249810 w 2249810"/>
              <a:gd name="connsiteY6" fmla="*/ 848826 h 2294745"/>
              <a:gd name="connsiteX7" fmla="*/ 2249810 w 2249810"/>
              <a:gd name="connsiteY7" fmla="*/ 1058531 h 2294745"/>
              <a:gd name="connsiteX8" fmla="*/ 2249810 w 2249810"/>
              <a:gd name="connsiteY8" fmla="*/ 1218426 h 2294745"/>
              <a:gd name="connsiteX9" fmla="*/ 1955981 w 2249810"/>
              <a:gd name="connsiteY9" fmla="*/ 1845313 h 2294745"/>
              <a:gd name="connsiteX10" fmla="*/ 1225437 w 2249810"/>
              <a:gd name="connsiteY10" fmla="*/ 2208220 h 2294745"/>
              <a:gd name="connsiteX11" fmla="*/ 1123061 w 2249810"/>
              <a:gd name="connsiteY11" fmla="*/ 2294745 h 2294745"/>
              <a:gd name="connsiteX12" fmla="*/ 1024372 w 2249810"/>
              <a:gd name="connsiteY12" fmla="*/ 2208220 h 2294745"/>
              <a:gd name="connsiteX13" fmla="*/ 293829 w 2249810"/>
              <a:gd name="connsiteY13" fmla="*/ 1845313 h 2294745"/>
              <a:gd name="connsiteX14" fmla="*/ 0 w 2249810"/>
              <a:gd name="connsiteY14" fmla="*/ 1218426 h 2294745"/>
              <a:gd name="connsiteX15" fmla="*/ 0 w 2249810"/>
              <a:gd name="connsiteY15" fmla="*/ 1058531 h 2294745"/>
              <a:gd name="connsiteX16" fmla="*/ 0 w 2249810"/>
              <a:gd name="connsiteY16" fmla="*/ 848826 h 2294745"/>
              <a:gd name="connsiteX17" fmla="*/ 0 w 2249810"/>
              <a:gd name="connsiteY17" fmla="*/ 696534 h 2294745"/>
              <a:gd name="connsiteX18" fmla="*/ 0 w 2249810"/>
              <a:gd name="connsiteY18" fmla="*/ 422824 h 2294745"/>
              <a:gd name="connsiteX19" fmla="*/ 0 w 2249810"/>
              <a:gd name="connsiteY19" fmla="*/ 326933 h 2294745"/>
              <a:gd name="connsiteX20" fmla="*/ 39706 w 2249810"/>
              <a:gd name="connsiteY20" fmla="*/ 23601 h 2294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249810" h="2294745">
                <a:moveTo>
                  <a:pt x="49162" y="0"/>
                </a:moveTo>
                <a:lnTo>
                  <a:pt x="2200648" y="0"/>
                </a:lnTo>
                <a:lnTo>
                  <a:pt x="2210105" y="23601"/>
                </a:lnTo>
                <a:cubicBezTo>
                  <a:pt x="2236898" y="106934"/>
                  <a:pt x="2249810" y="205568"/>
                  <a:pt x="2249810" y="326933"/>
                </a:cubicBezTo>
                <a:lnTo>
                  <a:pt x="2249810" y="422824"/>
                </a:lnTo>
                <a:lnTo>
                  <a:pt x="2249810" y="696534"/>
                </a:lnTo>
                <a:lnTo>
                  <a:pt x="2249810" y="848826"/>
                </a:lnTo>
                <a:lnTo>
                  <a:pt x="2249810" y="1058531"/>
                </a:lnTo>
                <a:lnTo>
                  <a:pt x="2249810" y="1218426"/>
                </a:lnTo>
                <a:cubicBezTo>
                  <a:pt x="2249810" y="1542068"/>
                  <a:pt x="2157989" y="1704061"/>
                  <a:pt x="1955981" y="1845313"/>
                </a:cubicBezTo>
                <a:cubicBezTo>
                  <a:pt x="1745898" y="1967026"/>
                  <a:pt x="1470144" y="2019115"/>
                  <a:pt x="1225437" y="2208220"/>
                </a:cubicBezTo>
                <a:lnTo>
                  <a:pt x="1123061" y="2294745"/>
                </a:lnTo>
                <a:lnTo>
                  <a:pt x="1024372" y="2208220"/>
                </a:lnTo>
                <a:cubicBezTo>
                  <a:pt x="779664" y="2019115"/>
                  <a:pt x="503910" y="1967026"/>
                  <a:pt x="293829" y="1845313"/>
                </a:cubicBezTo>
                <a:cubicBezTo>
                  <a:pt x="91821" y="1704061"/>
                  <a:pt x="0" y="1542068"/>
                  <a:pt x="0" y="1218426"/>
                </a:cubicBezTo>
                <a:lnTo>
                  <a:pt x="0" y="1058531"/>
                </a:lnTo>
                <a:lnTo>
                  <a:pt x="0" y="848826"/>
                </a:lnTo>
                <a:lnTo>
                  <a:pt x="0" y="696534"/>
                </a:lnTo>
                <a:lnTo>
                  <a:pt x="0" y="422824"/>
                </a:lnTo>
                <a:lnTo>
                  <a:pt x="0" y="326933"/>
                </a:lnTo>
                <a:cubicBezTo>
                  <a:pt x="0" y="205568"/>
                  <a:pt x="12913" y="106934"/>
                  <a:pt x="39706" y="23601"/>
                </a:cubicBezTo>
                <a:close/>
              </a:path>
            </a:pathLst>
          </a:custGeom>
          <a:solidFill>
            <a:schemeClr val="bg2">
              <a:lumMod val="75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: Shape 20">
            <a:extLst>
              <a:ext uri="{FF2B5EF4-FFF2-40B4-BE49-F238E27FC236}">
                <a16:creationId xmlns:a16="http://schemas.microsoft.com/office/drawing/2014/main" id="{5DE2FFCE-6D51-4244-A3F8-A804519F3F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1796442" y="4480442"/>
            <a:ext cx="2372219" cy="2377558"/>
          </a:xfrm>
          <a:custGeom>
            <a:avLst/>
            <a:gdLst>
              <a:gd name="connsiteX0" fmla="*/ 37572 w 2372219"/>
              <a:gd name="connsiteY0" fmla="*/ 0 h 2377558"/>
              <a:gd name="connsiteX1" fmla="*/ 2334647 w 2372219"/>
              <a:gd name="connsiteY1" fmla="*/ 0 h 2377558"/>
              <a:gd name="connsiteX2" fmla="*/ 2353763 w 2372219"/>
              <a:gd name="connsiteY2" fmla="*/ 76379 h 2377558"/>
              <a:gd name="connsiteX3" fmla="*/ 2372219 w 2372219"/>
              <a:gd name="connsiteY3" fmla="*/ 302680 h 2377558"/>
              <a:gd name="connsiteX4" fmla="*/ 2372219 w 2372219"/>
              <a:gd name="connsiteY4" fmla="*/ 403788 h 2377558"/>
              <a:gd name="connsiteX5" fmla="*/ 2372219 w 2372219"/>
              <a:gd name="connsiteY5" fmla="*/ 692390 h 2377558"/>
              <a:gd name="connsiteX6" fmla="*/ 2372219 w 2372219"/>
              <a:gd name="connsiteY6" fmla="*/ 852968 h 2377558"/>
              <a:gd name="connsiteX7" fmla="*/ 2372219 w 2372219"/>
              <a:gd name="connsiteY7" fmla="*/ 1074083 h 2377558"/>
              <a:gd name="connsiteX8" fmla="*/ 2372219 w 2372219"/>
              <a:gd name="connsiteY8" fmla="*/ 1242678 h 2377558"/>
              <a:gd name="connsiteX9" fmla="*/ 2062403 w 2372219"/>
              <a:gd name="connsiteY9" fmla="*/ 1903673 h 2377558"/>
              <a:gd name="connsiteX10" fmla="*/ 1292111 w 2372219"/>
              <a:gd name="connsiteY10" fmla="*/ 2286325 h 2377558"/>
              <a:gd name="connsiteX11" fmla="*/ 1184165 w 2372219"/>
              <a:gd name="connsiteY11" fmla="*/ 2377558 h 2377558"/>
              <a:gd name="connsiteX12" fmla="*/ 1080107 w 2372219"/>
              <a:gd name="connsiteY12" fmla="*/ 2286325 h 2377558"/>
              <a:gd name="connsiteX13" fmla="*/ 309816 w 2372219"/>
              <a:gd name="connsiteY13" fmla="*/ 1903673 h 2377558"/>
              <a:gd name="connsiteX14" fmla="*/ 0 w 2372219"/>
              <a:gd name="connsiteY14" fmla="*/ 1242678 h 2377558"/>
              <a:gd name="connsiteX15" fmla="*/ 0 w 2372219"/>
              <a:gd name="connsiteY15" fmla="*/ 1074083 h 2377558"/>
              <a:gd name="connsiteX16" fmla="*/ 0 w 2372219"/>
              <a:gd name="connsiteY16" fmla="*/ 852968 h 2377558"/>
              <a:gd name="connsiteX17" fmla="*/ 0 w 2372219"/>
              <a:gd name="connsiteY17" fmla="*/ 692390 h 2377558"/>
              <a:gd name="connsiteX18" fmla="*/ 0 w 2372219"/>
              <a:gd name="connsiteY18" fmla="*/ 403788 h 2377558"/>
              <a:gd name="connsiteX19" fmla="*/ 0 w 2372219"/>
              <a:gd name="connsiteY19" fmla="*/ 302680 h 2377558"/>
              <a:gd name="connsiteX20" fmla="*/ 18456 w 2372219"/>
              <a:gd name="connsiteY20" fmla="*/ 76379 h 2377558"/>
              <a:gd name="connsiteX0" fmla="*/ 2334647 w 2426087"/>
              <a:gd name="connsiteY0" fmla="*/ 0 h 2377558"/>
              <a:gd name="connsiteX1" fmla="*/ 2353763 w 2426087"/>
              <a:gd name="connsiteY1" fmla="*/ 76379 h 2377558"/>
              <a:gd name="connsiteX2" fmla="*/ 2372219 w 2426087"/>
              <a:gd name="connsiteY2" fmla="*/ 302680 h 2377558"/>
              <a:gd name="connsiteX3" fmla="*/ 2372219 w 2426087"/>
              <a:gd name="connsiteY3" fmla="*/ 403788 h 2377558"/>
              <a:gd name="connsiteX4" fmla="*/ 2372219 w 2426087"/>
              <a:gd name="connsiteY4" fmla="*/ 692390 h 2377558"/>
              <a:gd name="connsiteX5" fmla="*/ 2372219 w 2426087"/>
              <a:gd name="connsiteY5" fmla="*/ 852968 h 2377558"/>
              <a:gd name="connsiteX6" fmla="*/ 2372219 w 2426087"/>
              <a:gd name="connsiteY6" fmla="*/ 1074083 h 2377558"/>
              <a:gd name="connsiteX7" fmla="*/ 2372219 w 2426087"/>
              <a:gd name="connsiteY7" fmla="*/ 1242678 h 2377558"/>
              <a:gd name="connsiteX8" fmla="*/ 2062403 w 2426087"/>
              <a:gd name="connsiteY8" fmla="*/ 1903673 h 2377558"/>
              <a:gd name="connsiteX9" fmla="*/ 1292111 w 2426087"/>
              <a:gd name="connsiteY9" fmla="*/ 2286325 h 2377558"/>
              <a:gd name="connsiteX10" fmla="*/ 1184165 w 2426087"/>
              <a:gd name="connsiteY10" fmla="*/ 2377558 h 2377558"/>
              <a:gd name="connsiteX11" fmla="*/ 1080107 w 2426087"/>
              <a:gd name="connsiteY11" fmla="*/ 2286325 h 2377558"/>
              <a:gd name="connsiteX12" fmla="*/ 309816 w 2426087"/>
              <a:gd name="connsiteY12" fmla="*/ 1903673 h 2377558"/>
              <a:gd name="connsiteX13" fmla="*/ 0 w 2426087"/>
              <a:gd name="connsiteY13" fmla="*/ 1242678 h 2377558"/>
              <a:gd name="connsiteX14" fmla="*/ 0 w 2426087"/>
              <a:gd name="connsiteY14" fmla="*/ 1074083 h 2377558"/>
              <a:gd name="connsiteX15" fmla="*/ 0 w 2426087"/>
              <a:gd name="connsiteY15" fmla="*/ 852968 h 2377558"/>
              <a:gd name="connsiteX16" fmla="*/ 0 w 2426087"/>
              <a:gd name="connsiteY16" fmla="*/ 692390 h 2377558"/>
              <a:gd name="connsiteX17" fmla="*/ 0 w 2426087"/>
              <a:gd name="connsiteY17" fmla="*/ 403788 h 2377558"/>
              <a:gd name="connsiteX18" fmla="*/ 0 w 2426087"/>
              <a:gd name="connsiteY18" fmla="*/ 302680 h 2377558"/>
              <a:gd name="connsiteX19" fmla="*/ 18456 w 2426087"/>
              <a:gd name="connsiteY19" fmla="*/ 76379 h 2377558"/>
              <a:gd name="connsiteX20" fmla="*/ 37572 w 2426087"/>
              <a:gd name="connsiteY20" fmla="*/ 0 h 2377558"/>
              <a:gd name="connsiteX21" fmla="*/ 2426087 w 2426087"/>
              <a:gd name="connsiteY21" fmla="*/ 9144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692390 h 2377558"/>
              <a:gd name="connsiteX5" fmla="*/ 2372219 w 2372219"/>
              <a:gd name="connsiteY5" fmla="*/ 852968 h 2377558"/>
              <a:gd name="connsiteX6" fmla="*/ 2372219 w 2372219"/>
              <a:gd name="connsiteY6" fmla="*/ 1074083 h 2377558"/>
              <a:gd name="connsiteX7" fmla="*/ 2372219 w 2372219"/>
              <a:gd name="connsiteY7" fmla="*/ 1242678 h 2377558"/>
              <a:gd name="connsiteX8" fmla="*/ 2062403 w 2372219"/>
              <a:gd name="connsiteY8" fmla="*/ 1903673 h 2377558"/>
              <a:gd name="connsiteX9" fmla="*/ 1292111 w 2372219"/>
              <a:gd name="connsiteY9" fmla="*/ 2286325 h 2377558"/>
              <a:gd name="connsiteX10" fmla="*/ 1184165 w 2372219"/>
              <a:gd name="connsiteY10" fmla="*/ 2377558 h 2377558"/>
              <a:gd name="connsiteX11" fmla="*/ 1080107 w 2372219"/>
              <a:gd name="connsiteY11" fmla="*/ 2286325 h 2377558"/>
              <a:gd name="connsiteX12" fmla="*/ 309816 w 2372219"/>
              <a:gd name="connsiteY12" fmla="*/ 1903673 h 2377558"/>
              <a:gd name="connsiteX13" fmla="*/ 0 w 2372219"/>
              <a:gd name="connsiteY13" fmla="*/ 1242678 h 2377558"/>
              <a:gd name="connsiteX14" fmla="*/ 0 w 2372219"/>
              <a:gd name="connsiteY14" fmla="*/ 1074083 h 2377558"/>
              <a:gd name="connsiteX15" fmla="*/ 0 w 2372219"/>
              <a:gd name="connsiteY15" fmla="*/ 852968 h 2377558"/>
              <a:gd name="connsiteX16" fmla="*/ 0 w 2372219"/>
              <a:gd name="connsiteY16" fmla="*/ 692390 h 2377558"/>
              <a:gd name="connsiteX17" fmla="*/ 0 w 2372219"/>
              <a:gd name="connsiteY17" fmla="*/ 403788 h 2377558"/>
              <a:gd name="connsiteX18" fmla="*/ 0 w 2372219"/>
              <a:gd name="connsiteY18" fmla="*/ 302680 h 2377558"/>
              <a:gd name="connsiteX19" fmla="*/ 18456 w 2372219"/>
              <a:gd name="connsiteY19" fmla="*/ 76379 h 2377558"/>
              <a:gd name="connsiteX20" fmla="*/ 37572 w 2372219"/>
              <a:gd name="connsiteY20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692390 h 2377558"/>
              <a:gd name="connsiteX5" fmla="*/ 2372219 w 2372219"/>
              <a:gd name="connsiteY5" fmla="*/ 852968 h 2377558"/>
              <a:gd name="connsiteX6" fmla="*/ 2372219 w 2372219"/>
              <a:gd name="connsiteY6" fmla="*/ 1074083 h 2377558"/>
              <a:gd name="connsiteX7" fmla="*/ 2372219 w 2372219"/>
              <a:gd name="connsiteY7" fmla="*/ 1242678 h 2377558"/>
              <a:gd name="connsiteX8" fmla="*/ 2062403 w 2372219"/>
              <a:gd name="connsiteY8" fmla="*/ 1903673 h 2377558"/>
              <a:gd name="connsiteX9" fmla="*/ 1292111 w 2372219"/>
              <a:gd name="connsiteY9" fmla="*/ 2286325 h 2377558"/>
              <a:gd name="connsiteX10" fmla="*/ 1184165 w 2372219"/>
              <a:gd name="connsiteY10" fmla="*/ 2377558 h 2377558"/>
              <a:gd name="connsiteX11" fmla="*/ 1080107 w 2372219"/>
              <a:gd name="connsiteY11" fmla="*/ 2286325 h 2377558"/>
              <a:gd name="connsiteX12" fmla="*/ 309816 w 2372219"/>
              <a:gd name="connsiteY12" fmla="*/ 1903673 h 2377558"/>
              <a:gd name="connsiteX13" fmla="*/ 0 w 2372219"/>
              <a:gd name="connsiteY13" fmla="*/ 1242678 h 2377558"/>
              <a:gd name="connsiteX14" fmla="*/ 0 w 2372219"/>
              <a:gd name="connsiteY14" fmla="*/ 1074083 h 2377558"/>
              <a:gd name="connsiteX15" fmla="*/ 0 w 2372219"/>
              <a:gd name="connsiteY15" fmla="*/ 852968 h 2377558"/>
              <a:gd name="connsiteX16" fmla="*/ 0 w 2372219"/>
              <a:gd name="connsiteY16" fmla="*/ 403788 h 2377558"/>
              <a:gd name="connsiteX17" fmla="*/ 0 w 2372219"/>
              <a:gd name="connsiteY17" fmla="*/ 302680 h 2377558"/>
              <a:gd name="connsiteX18" fmla="*/ 18456 w 2372219"/>
              <a:gd name="connsiteY18" fmla="*/ 76379 h 2377558"/>
              <a:gd name="connsiteX19" fmla="*/ 37572 w 2372219"/>
              <a:gd name="connsiteY19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692390 h 2377558"/>
              <a:gd name="connsiteX5" fmla="*/ 2372219 w 2372219"/>
              <a:gd name="connsiteY5" fmla="*/ 852968 h 2377558"/>
              <a:gd name="connsiteX6" fmla="*/ 2372219 w 2372219"/>
              <a:gd name="connsiteY6" fmla="*/ 1074083 h 2377558"/>
              <a:gd name="connsiteX7" fmla="*/ 2372219 w 2372219"/>
              <a:gd name="connsiteY7" fmla="*/ 1242678 h 2377558"/>
              <a:gd name="connsiteX8" fmla="*/ 2062403 w 2372219"/>
              <a:gd name="connsiteY8" fmla="*/ 1903673 h 2377558"/>
              <a:gd name="connsiteX9" fmla="*/ 1292111 w 2372219"/>
              <a:gd name="connsiteY9" fmla="*/ 2286325 h 2377558"/>
              <a:gd name="connsiteX10" fmla="*/ 1184165 w 2372219"/>
              <a:gd name="connsiteY10" fmla="*/ 2377558 h 2377558"/>
              <a:gd name="connsiteX11" fmla="*/ 1080107 w 2372219"/>
              <a:gd name="connsiteY11" fmla="*/ 2286325 h 2377558"/>
              <a:gd name="connsiteX12" fmla="*/ 309816 w 2372219"/>
              <a:gd name="connsiteY12" fmla="*/ 1903673 h 2377558"/>
              <a:gd name="connsiteX13" fmla="*/ 0 w 2372219"/>
              <a:gd name="connsiteY13" fmla="*/ 1242678 h 2377558"/>
              <a:gd name="connsiteX14" fmla="*/ 0 w 2372219"/>
              <a:gd name="connsiteY14" fmla="*/ 1074083 h 2377558"/>
              <a:gd name="connsiteX15" fmla="*/ 0 w 2372219"/>
              <a:gd name="connsiteY15" fmla="*/ 403788 h 2377558"/>
              <a:gd name="connsiteX16" fmla="*/ 0 w 2372219"/>
              <a:gd name="connsiteY16" fmla="*/ 302680 h 2377558"/>
              <a:gd name="connsiteX17" fmla="*/ 18456 w 2372219"/>
              <a:gd name="connsiteY17" fmla="*/ 76379 h 2377558"/>
              <a:gd name="connsiteX18" fmla="*/ 37572 w 2372219"/>
              <a:gd name="connsiteY18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852968 h 2377558"/>
              <a:gd name="connsiteX5" fmla="*/ 2372219 w 2372219"/>
              <a:gd name="connsiteY5" fmla="*/ 1074083 h 2377558"/>
              <a:gd name="connsiteX6" fmla="*/ 2372219 w 2372219"/>
              <a:gd name="connsiteY6" fmla="*/ 1242678 h 2377558"/>
              <a:gd name="connsiteX7" fmla="*/ 2062403 w 2372219"/>
              <a:gd name="connsiteY7" fmla="*/ 1903673 h 2377558"/>
              <a:gd name="connsiteX8" fmla="*/ 1292111 w 2372219"/>
              <a:gd name="connsiteY8" fmla="*/ 2286325 h 2377558"/>
              <a:gd name="connsiteX9" fmla="*/ 1184165 w 2372219"/>
              <a:gd name="connsiteY9" fmla="*/ 2377558 h 2377558"/>
              <a:gd name="connsiteX10" fmla="*/ 1080107 w 2372219"/>
              <a:gd name="connsiteY10" fmla="*/ 2286325 h 2377558"/>
              <a:gd name="connsiteX11" fmla="*/ 309816 w 2372219"/>
              <a:gd name="connsiteY11" fmla="*/ 1903673 h 2377558"/>
              <a:gd name="connsiteX12" fmla="*/ 0 w 2372219"/>
              <a:gd name="connsiteY12" fmla="*/ 1242678 h 2377558"/>
              <a:gd name="connsiteX13" fmla="*/ 0 w 2372219"/>
              <a:gd name="connsiteY13" fmla="*/ 1074083 h 2377558"/>
              <a:gd name="connsiteX14" fmla="*/ 0 w 2372219"/>
              <a:gd name="connsiteY14" fmla="*/ 403788 h 2377558"/>
              <a:gd name="connsiteX15" fmla="*/ 0 w 2372219"/>
              <a:gd name="connsiteY15" fmla="*/ 302680 h 2377558"/>
              <a:gd name="connsiteX16" fmla="*/ 18456 w 2372219"/>
              <a:gd name="connsiteY16" fmla="*/ 76379 h 2377558"/>
              <a:gd name="connsiteX17" fmla="*/ 37572 w 2372219"/>
              <a:gd name="connsiteY17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1074083 h 2377558"/>
              <a:gd name="connsiteX5" fmla="*/ 2372219 w 2372219"/>
              <a:gd name="connsiteY5" fmla="*/ 1242678 h 2377558"/>
              <a:gd name="connsiteX6" fmla="*/ 2062403 w 2372219"/>
              <a:gd name="connsiteY6" fmla="*/ 1903673 h 2377558"/>
              <a:gd name="connsiteX7" fmla="*/ 1292111 w 2372219"/>
              <a:gd name="connsiteY7" fmla="*/ 2286325 h 2377558"/>
              <a:gd name="connsiteX8" fmla="*/ 1184165 w 2372219"/>
              <a:gd name="connsiteY8" fmla="*/ 2377558 h 2377558"/>
              <a:gd name="connsiteX9" fmla="*/ 1080107 w 2372219"/>
              <a:gd name="connsiteY9" fmla="*/ 2286325 h 2377558"/>
              <a:gd name="connsiteX10" fmla="*/ 309816 w 2372219"/>
              <a:gd name="connsiteY10" fmla="*/ 1903673 h 2377558"/>
              <a:gd name="connsiteX11" fmla="*/ 0 w 2372219"/>
              <a:gd name="connsiteY11" fmla="*/ 1242678 h 2377558"/>
              <a:gd name="connsiteX12" fmla="*/ 0 w 2372219"/>
              <a:gd name="connsiteY12" fmla="*/ 1074083 h 2377558"/>
              <a:gd name="connsiteX13" fmla="*/ 0 w 2372219"/>
              <a:gd name="connsiteY13" fmla="*/ 403788 h 2377558"/>
              <a:gd name="connsiteX14" fmla="*/ 0 w 2372219"/>
              <a:gd name="connsiteY14" fmla="*/ 302680 h 2377558"/>
              <a:gd name="connsiteX15" fmla="*/ 18456 w 2372219"/>
              <a:gd name="connsiteY15" fmla="*/ 76379 h 2377558"/>
              <a:gd name="connsiteX16" fmla="*/ 37572 w 2372219"/>
              <a:gd name="connsiteY16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1242678 h 2377558"/>
              <a:gd name="connsiteX5" fmla="*/ 2062403 w 2372219"/>
              <a:gd name="connsiteY5" fmla="*/ 1903673 h 2377558"/>
              <a:gd name="connsiteX6" fmla="*/ 1292111 w 2372219"/>
              <a:gd name="connsiteY6" fmla="*/ 2286325 h 2377558"/>
              <a:gd name="connsiteX7" fmla="*/ 1184165 w 2372219"/>
              <a:gd name="connsiteY7" fmla="*/ 2377558 h 2377558"/>
              <a:gd name="connsiteX8" fmla="*/ 1080107 w 2372219"/>
              <a:gd name="connsiteY8" fmla="*/ 2286325 h 2377558"/>
              <a:gd name="connsiteX9" fmla="*/ 309816 w 2372219"/>
              <a:gd name="connsiteY9" fmla="*/ 1903673 h 2377558"/>
              <a:gd name="connsiteX10" fmla="*/ 0 w 2372219"/>
              <a:gd name="connsiteY10" fmla="*/ 1242678 h 2377558"/>
              <a:gd name="connsiteX11" fmla="*/ 0 w 2372219"/>
              <a:gd name="connsiteY11" fmla="*/ 1074083 h 2377558"/>
              <a:gd name="connsiteX12" fmla="*/ 0 w 2372219"/>
              <a:gd name="connsiteY12" fmla="*/ 403788 h 2377558"/>
              <a:gd name="connsiteX13" fmla="*/ 0 w 2372219"/>
              <a:gd name="connsiteY13" fmla="*/ 302680 h 2377558"/>
              <a:gd name="connsiteX14" fmla="*/ 18456 w 2372219"/>
              <a:gd name="connsiteY14" fmla="*/ 76379 h 2377558"/>
              <a:gd name="connsiteX15" fmla="*/ 37572 w 2372219"/>
              <a:gd name="connsiteY15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1242678 h 2377558"/>
              <a:gd name="connsiteX5" fmla="*/ 2062403 w 2372219"/>
              <a:gd name="connsiteY5" fmla="*/ 1903673 h 2377558"/>
              <a:gd name="connsiteX6" fmla="*/ 1292111 w 2372219"/>
              <a:gd name="connsiteY6" fmla="*/ 2286325 h 2377558"/>
              <a:gd name="connsiteX7" fmla="*/ 1184165 w 2372219"/>
              <a:gd name="connsiteY7" fmla="*/ 2377558 h 2377558"/>
              <a:gd name="connsiteX8" fmla="*/ 1080107 w 2372219"/>
              <a:gd name="connsiteY8" fmla="*/ 2286325 h 2377558"/>
              <a:gd name="connsiteX9" fmla="*/ 309816 w 2372219"/>
              <a:gd name="connsiteY9" fmla="*/ 1903673 h 2377558"/>
              <a:gd name="connsiteX10" fmla="*/ 0 w 2372219"/>
              <a:gd name="connsiteY10" fmla="*/ 1242678 h 2377558"/>
              <a:gd name="connsiteX11" fmla="*/ 0 w 2372219"/>
              <a:gd name="connsiteY11" fmla="*/ 403788 h 2377558"/>
              <a:gd name="connsiteX12" fmla="*/ 0 w 2372219"/>
              <a:gd name="connsiteY12" fmla="*/ 302680 h 2377558"/>
              <a:gd name="connsiteX13" fmla="*/ 18456 w 2372219"/>
              <a:gd name="connsiteY13" fmla="*/ 76379 h 2377558"/>
              <a:gd name="connsiteX14" fmla="*/ 37572 w 2372219"/>
              <a:gd name="connsiteY14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1242678 h 2377558"/>
              <a:gd name="connsiteX5" fmla="*/ 2062403 w 2372219"/>
              <a:gd name="connsiteY5" fmla="*/ 1903673 h 2377558"/>
              <a:gd name="connsiteX6" fmla="*/ 1292111 w 2372219"/>
              <a:gd name="connsiteY6" fmla="*/ 2286325 h 2377558"/>
              <a:gd name="connsiteX7" fmla="*/ 1184165 w 2372219"/>
              <a:gd name="connsiteY7" fmla="*/ 2377558 h 2377558"/>
              <a:gd name="connsiteX8" fmla="*/ 1080107 w 2372219"/>
              <a:gd name="connsiteY8" fmla="*/ 2286325 h 2377558"/>
              <a:gd name="connsiteX9" fmla="*/ 309816 w 2372219"/>
              <a:gd name="connsiteY9" fmla="*/ 1903673 h 2377558"/>
              <a:gd name="connsiteX10" fmla="*/ 0 w 2372219"/>
              <a:gd name="connsiteY10" fmla="*/ 1242678 h 2377558"/>
              <a:gd name="connsiteX11" fmla="*/ 0 w 2372219"/>
              <a:gd name="connsiteY11" fmla="*/ 302680 h 2377558"/>
              <a:gd name="connsiteX12" fmla="*/ 18456 w 2372219"/>
              <a:gd name="connsiteY12" fmla="*/ 76379 h 2377558"/>
              <a:gd name="connsiteX13" fmla="*/ 37572 w 2372219"/>
              <a:gd name="connsiteY13" fmla="*/ 0 h 2377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372219" h="2377558">
                <a:moveTo>
                  <a:pt x="2334647" y="0"/>
                </a:moveTo>
                <a:lnTo>
                  <a:pt x="2353763" y="76379"/>
                </a:lnTo>
                <a:cubicBezTo>
                  <a:pt x="2366168" y="142708"/>
                  <a:pt x="2372219" y="217368"/>
                  <a:pt x="2372219" y="302680"/>
                </a:cubicBezTo>
                <a:lnTo>
                  <a:pt x="2372219" y="403788"/>
                </a:lnTo>
                <a:lnTo>
                  <a:pt x="2372219" y="1242678"/>
                </a:lnTo>
                <a:cubicBezTo>
                  <a:pt x="2372219" y="1583929"/>
                  <a:pt x="2275402" y="1754736"/>
                  <a:pt x="2062403" y="1903673"/>
                </a:cubicBezTo>
                <a:cubicBezTo>
                  <a:pt x="1840890" y="2032009"/>
                  <a:pt x="1550133" y="2086932"/>
                  <a:pt x="1292111" y="2286325"/>
                </a:cubicBezTo>
                <a:lnTo>
                  <a:pt x="1184165" y="2377558"/>
                </a:lnTo>
                <a:lnTo>
                  <a:pt x="1080107" y="2286325"/>
                </a:lnTo>
                <a:cubicBezTo>
                  <a:pt x="822085" y="2086932"/>
                  <a:pt x="531327" y="2032009"/>
                  <a:pt x="309816" y="1903673"/>
                </a:cubicBezTo>
                <a:cubicBezTo>
                  <a:pt x="96817" y="1754736"/>
                  <a:pt x="0" y="1583929"/>
                  <a:pt x="0" y="1242678"/>
                </a:cubicBezTo>
                <a:lnTo>
                  <a:pt x="0" y="302680"/>
                </a:lnTo>
                <a:cubicBezTo>
                  <a:pt x="0" y="217368"/>
                  <a:pt x="6051" y="142708"/>
                  <a:pt x="18456" y="76379"/>
                </a:cubicBezTo>
                <a:lnTo>
                  <a:pt x="37572" y="0"/>
                </a:lnTo>
              </a:path>
            </a:pathLst>
          </a:custGeom>
          <a:noFill/>
          <a:ln w="25400" cap="rnd">
            <a:solidFill>
              <a:schemeClr val="bg2">
                <a:lumMod val="75000"/>
                <a:alpha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AFEE1DF-EE02-1044-B491-B09C49CD5B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2927927"/>
            <a:ext cx="5143500" cy="2977573"/>
          </a:xfrm>
        </p:spPr>
        <p:txBody>
          <a:bodyPr anchor="b">
            <a:normAutofit/>
          </a:bodyPr>
          <a:lstStyle/>
          <a:p>
            <a:r>
              <a:rPr lang="sl-SI" b="1" dirty="0"/>
              <a:t>Boj proti ponaredkom:</a:t>
            </a:r>
            <a:r>
              <a:rPr lang="sl-SI" dirty="0"/>
              <a:t> EU krepi sodelovanje med carinami, policijo in pravosodnimi organi v boju proti kršitvam IP pravic (zlasti prek spleta).</a:t>
            </a:r>
          </a:p>
          <a:p>
            <a:r>
              <a:rPr lang="sl-SI" b="1" u="sng" dirty="0"/>
              <a:t>Digitalna orodja za sledenje in dokazovanje kršitev</a:t>
            </a:r>
            <a:r>
              <a:rPr lang="sl-SI" u="sng" dirty="0"/>
              <a:t> </a:t>
            </a:r>
            <a:r>
              <a:rPr lang="sl-SI" dirty="0"/>
              <a:t>(npr. </a:t>
            </a:r>
            <a:r>
              <a:rPr lang="sl-SI" dirty="0" err="1"/>
              <a:t>blockchain</a:t>
            </a:r>
            <a:r>
              <a:rPr lang="sl-SI" dirty="0"/>
              <a:t> za sledenje poreklu izdelkov, dokazovanje avtorstva itd.).</a:t>
            </a:r>
          </a:p>
        </p:txBody>
      </p:sp>
    </p:spTree>
    <p:extLst>
      <p:ext uri="{BB962C8B-B14F-4D97-AF65-F5344CB8AC3E}">
        <p14:creationId xmlns:p14="http://schemas.microsoft.com/office/powerpoint/2010/main" val="22787118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86DA6FC-14CB-53A0-5A12-BE06C7D21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Samodejno zaznavanje kršitev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10A9731-F2D7-516D-8D48-EE58374822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/>
              <a:t>a) </a:t>
            </a:r>
            <a:r>
              <a:rPr lang="it-IT" b="1" dirty="0" err="1"/>
              <a:t>Spletno</a:t>
            </a:r>
            <a:r>
              <a:rPr lang="it-IT" b="1" dirty="0"/>
              <a:t> </a:t>
            </a:r>
            <a:r>
              <a:rPr lang="it-IT" b="1" dirty="0" err="1"/>
              <a:t>spremljanje</a:t>
            </a:r>
            <a:r>
              <a:rPr lang="it-IT" b="1" dirty="0"/>
              <a:t> </a:t>
            </a:r>
            <a:r>
              <a:rPr lang="it-IT" b="1" dirty="0" err="1"/>
              <a:t>vsebin</a:t>
            </a:r>
            <a:r>
              <a:rPr lang="it-IT" b="1" dirty="0"/>
              <a:t> (</a:t>
            </a:r>
            <a:r>
              <a:rPr lang="it-IT" b="1" dirty="0" err="1"/>
              <a:t>content</a:t>
            </a:r>
            <a:r>
              <a:rPr lang="it-IT" b="1" dirty="0"/>
              <a:t> monitoring):</a:t>
            </a:r>
            <a:endParaRPr lang="sl-SI" b="1" dirty="0"/>
          </a:p>
          <a:p>
            <a:r>
              <a:rPr lang="sl-SI" dirty="0"/>
              <a:t>UI se uporablja za pregledovanje spletnih strani, družbenih omrežij, e-trgovin in platform za deljenje vsebin z namenom zaznavanja: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b="1" dirty="0"/>
              <a:t>Ponarejenih izdelkov</a:t>
            </a:r>
            <a:endParaRPr lang="sl-SI" dirty="0"/>
          </a:p>
          <a:p>
            <a:pPr>
              <a:buFont typeface="Arial" panose="020B0604020202020204" pitchFamily="34" charset="0"/>
              <a:buChar char="•"/>
            </a:pPr>
            <a:r>
              <a:rPr lang="sl-SI" b="1" dirty="0"/>
              <a:t>Neavtorizirane digitalne vsebine</a:t>
            </a:r>
            <a:r>
              <a:rPr lang="sl-SI" dirty="0"/>
              <a:t> (npr. piratski filmi, glasba, programska oprema)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b="1" dirty="0"/>
              <a:t>Zlorab blagovnih znamk</a:t>
            </a:r>
            <a:r>
              <a:rPr lang="sl-SI" dirty="0"/>
              <a:t> (npr. lažne spletne trgovine)</a:t>
            </a:r>
          </a:p>
          <a:p>
            <a:r>
              <a:rPr lang="sl-SI" dirty="0"/>
              <a:t>Tehnologije vključujejo: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sl-SI" altLang="sl-SI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Računalniški vid (npr. za prepoznavo logotipov)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sl-SI" altLang="sl-SI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Procesiranje naravnega jezika (NLP) za analizo opisa izdelkov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sl-SI" altLang="sl-SI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Algoritme za iskanje podobnosti slik in besedil</a:t>
            </a:r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0218307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D4A4825-6F00-B2F3-644A-782DDBFED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Avtomatizirana analiza in napovedovanje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0428CA5-6077-87AD-3DC0-FA12170B4A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Z analizo velikih količin podatkov UI omogoča: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b="1" dirty="0"/>
              <a:t>Odkrivanje vzorcev kršitev</a:t>
            </a:r>
            <a:r>
              <a:rPr lang="sl-SI" dirty="0"/>
              <a:t> (npr. geografska žarišča, časovni intervali povečane aktivnosti)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b="1" dirty="0"/>
              <a:t>Napovedovanje prihodnjih tveganj</a:t>
            </a:r>
            <a:r>
              <a:rPr lang="sl-SI" dirty="0"/>
              <a:t> in hitro ukrepanje (npr. kateri izdelki bodo najverjetneje ponarejeni ob uvedbi)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272881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B5305C3-9940-4541-9DEE-9AE9C3EA60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D41AC345-EF35-499A-B575-4837FEF46A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9594" y="841778"/>
            <a:ext cx="3876811" cy="5127565"/>
          </a:xfrm>
          <a:custGeom>
            <a:avLst/>
            <a:gdLst>
              <a:gd name="connsiteX0" fmla="*/ 1941583 w 3876811"/>
              <a:gd name="connsiteY0" fmla="*/ 0 h 5127565"/>
              <a:gd name="connsiteX1" fmla="*/ 2111641 w 3876811"/>
              <a:gd name="connsiteY1" fmla="*/ 149098 h 5127565"/>
              <a:gd name="connsiteX2" fmla="*/ 3370494 w 3876811"/>
              <a:gd name="connsiteY2" fmla="*/ 774450 h 5127565"/>
              <a:gd name="connsiteX3" fmla="*/ 3876811 w 3876811"/>
              <a:gd name="connsiteY3" fmla="*/ 1854685 h 5127565"/>
              <a:gd name="connsiteX4" fmla="*/ 3876810 w 3876811"/>
              <a:gd name="connsiteY4" fmla="*/ 2507216 h 5127565"/>
              <a:gd name="connsiteX5" fmla="*/ 3872563 w 3876811"/>
              <a:gd name="connsiteY5" fmla="*/ 5127565 h 5127565"/>
              <a:gd name="connsiteX6" fmla="*/ 4248 w 3876811"/>
              <a:gd name="connsiteY6" fmla="*/ 5127565 h 5127565"/>
              <a:gd name="connsiteX7" fmla="*/ 0 w 3876811"/>
              <a:gd name="connsiteY7" fmla="*/ 2507216 h 5127565"/>
              <a:gd name="connsiteX8" fmla="*/ 1 w 3876811"/>
              <a:gd name="connsiteY8" fmla="*/ 1854685 h 5127565"/>
              <a:gd name="connsiteX9" fmla="*/ 506320 w 3876811"/>
              <a:gd name="connsiteY9" fmla="*/ 774450 h 5127565"/>
              <a:gd name="connsiteX10" fmla="*/ 1765173 w 3876811"/>
              <a:gd name="connsiteY10" fmla="*/ 149098 h 5127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876811" h="5127565">
                <a:moveTo>
                  <a:pt x="1941583" y="0"/>
                </a:moveTo>
                <a:lnTo>
                  <a:pt x="2111641" y="149098"/>
                </a:lnTo>
                <a:cubicBezTo>
                  <a:pt x="2533316" y="474958"/>
                  <a:pt x="3008486" y="564716"/>
                  <a:pt x="3370494" y="774450"/>
                </a:cubicBezTo>
                <a:cubicBezTo>
                  <a:pt x="3718589" y="1017851"/>
                  <a:pt x="3876811" y="1296993"/>
                  <a:pt x="3876811" y="1854685"/>
                </a:cubicBezTo>
                <a:cubicBezTo>
                  <a:pt x="3876811" y="2072195"/>
                  <a:pt x="3876810" y="2289706"/>
                  <a:pt x="3876810" y="2507216"/>
                </a:cubicBezTo>
                <a:lnTo>
                  <a:pt x="3872563" y="5127565"/>
                </a:lnTo>
                <a:lnTo>
                  <a:pt x="4248" y="5127565"/>
                </a:lnTo>
                <a:lnTo>
                  <a:pt x="0" y="2507216"/>
                </a:lnTo>
                <a:cubicBezTo>
                  <a:pt x="0" y="2289706"/>
                  <a:pt x="1" y="2072195"/>
                  <a:pt x="1" y="1854685"/>
                </a:cubicBezTo>
                <a:cubicBezTo>
                  <a:pt x="1" y="1296993"/>
                  <a:pt x="158225" y="1017851"/>
                  <a:pt x="506320" y="774450"/>
                </a:cubicBezTo>
                <a:cubicBezTo>
                  <a:pt x="868329" y="564716"/>
                  <a:pt x="1343500" y="474958"/>
                  <a:pt x="1765173" y="149098"/>
                </a:cubicBezTo>
                <a:close/>
              </a:path>
            </a:pathLst>
          </a:custGeom>
          <a:solidFill>
            <a:schemeClr val="bg2">
              <a:lumMod val="75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C071BDA1-F0B0-41DF-BC28-7DDA5D3CD7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0827" y="759617"/>
            <a:ext cx="4014345" cy="5291886"/>
          </a:xfrm>
          <a:custGeom>
            <a:avLst/>
            <a:gdLst>
              <a:gd name="connsiteX0" fmla="*/ 2010463 w 4014345"/>
              <a:gd name="connsiteY0" fmla="*/ 0 h 5302828"/>
              <a:gd name="connsiteX1" fmla="*/ 2186554 w 4014345"/>
              <a:gd name="connsiteY1" fmla="*/ 153908 h 5302828"/>
              <a:gd name="connsiteX2" fmla="*/ 3490066 w 4014345"/>
              <a:gd name="connsiteY2" fmla="*/ 799434 h 5302828"/>
              <a:gd name="connsiteX3" fmla="*/ 4014345 w 4014345"/>
              <a:gd name="connsiteY3" fmla="*/ 1914517 h 5302828"/>
              <a:gd name="connsiteX4" fmla="*/ 4014344 w 4014345"/>
              <a:gd name="connsiteY4" fmla="*/ 2588099 h 5302828"/>
              <a:gd name="connsiteX5" fmla="*/ 4009930 w 4014345"/>
              <a:gd name="connsiteY5" fmla="*/ 5302828 h 5302828"/>
              <a:gd name="connsiteX6" fmla="*/ 4415 w 4014345"/>
              <a:gd name="connsiteY6" fmla="*/ 5302828 h 5302828"/>
              <a:gd name="connsiteX7" fmla="*/ 0 w 4014345"/>
              <a:gd name="connsiteY7" fmla="*/ 2588099 h 5302828"/>
              <a:gd name="connsiteX8" fmla="*/ 1 w 4014345"/>
              <a:gd name="connsiteY8" fmla="*/ 1914517 h 5302828"/>
              <a:gd name="connsiteX9" fmla="*/ 524282 w 4014345"/>
              <a:gd name="connsiteY9" fmla="*/ 799434 h 5302828"/>
              <a:gd name="connsiteX10" fmla="*/ 1827794 w 4014345"/>
              <a:gd name="connsiteY10" fmla="*/ 153908 h 53028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014345" h="5302828">
                <a:moveTo>
                  <a:pt x="2010463" y="0"/>
                </a:moveTo>
                <a:lnTo>
                  <a:pt x="2186554" y="153908"/>
                </a:lnTo>
                <a:cubicBezTo>
                  <a:pt x="2623188" y="490280"/>
                  <a:pt x="3115215" y="582934"/>
                  <a:pt x="3490066" y="799434"/>
                </a:cubicBezTo>
                <a:cubicBezTo>
                  <a:pt x="3850510" y="1050687"/>
                  <a:pt x="4014345" y="1338834"/>
                  <a:pt x="4014345" y="1914517"/>
                </a:cubicBezTo>
                <a:cubicBezTo>
                  <a:pt x="4014345" y="2139044"/>
                  <a:pt x="4014344" y="2363572"/>
                  <a:pt x="4014344" y="2588099"/>
                </a:cubicBezTo>
                <a:lnTo>
                  <a:pt x="4009930" y="5302828"/>
                </a:lnTo>
                <a:lnTo>
                  <a:pt x="4415" y="5302828"/>
                </a:lnTo>
                <a:lnTo>
                  <a:pt x="0" y="2588099"/>
                </a:lnTo>
                <a:cubicBezTo>
                  <a:pt x="0" y="2363572"/>
                  <a:pt x="1" y="2139044"/>
                  <a:pt x="1" y="1914517"/>
                </a:cubicBezTo>
                <a:cubicBezTo>
                  <a:pt x="1" y="1338834"/>
                  <a:pt x="163838" y="1050687"/>
                  <a:pt x="524282" y="799434"/>
                </a:cubicBezTo>
                <a:cubicBezTo>
                  <a:pt x="899134" y="582934"/>
                  <a:pt x="1391162" y="490280"/>
                  <a:pt x="1827794" y="153908"/>
                </a:cubicBezTo>
                <a:close/>
              </a:path>
            </a:pathLst>
          </a:custGeom>
          <a:noFill/>
          <a:ln w="25400" cap="rnd">
            <a:solidFill>
              <a:schemeClr val="bg2">
                <a:lumMod val="9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A4970FB8-1C47-18A5-1543-767D7F079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6531" y="2300991"/>
            <a:ext cx="3117954" cy="2878111"/>
          </a:xfrm>
        </p:spPr>
        <p:txBody>
          <a:bodyPr>
            <a:normAutofit/>
          </a:bodyPr>
          <a:lstStyle/>
          <a:p>
            <a:pPr algn="ctr"/>
            <a:r>
              <a:rPr lang="sl-SI" b="1" dirty="0">
                <a:solidFill>
                  <a:srgbClr val="C00000"/>
                </a:solidFill>
              </a:rPr>
              <a:t>Uvod</a:t>
            </a:r>
          </a:p>
        </p:txBody>
      </p:sp>
      <p:graphicFrame>
        <p:nvGraphicFramePr>
          <p:cNvPr id="5" name="Označba mesta vsebine 2">
            <a:extLst>
              <a:ext uri="{FF2B5EF4-FFF2-40B4-BE49-F238E27FC236}">
                <a16:creationId xmlns:a16="http://schemas.microsoft.com/office/drawing/2014/main" id="{F75F8396-4E58-FDA5-43AB-A30A08E9EA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0512023"/>
              </p:ext>
            </p:extLst>
          </p:nvPr>
        </p:nvGraphicFramePr>
        <p:xfrm>
          <a:off x="5718748" y="952500"/>
          <a:ext cx="5520752" cy="50060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291601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208F4AC-4FDE-A025-57C8-0896E2E8D7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Podpora</a:t>
            </a:r>
            <a:r>
              <a:rPr lang="it-IT" dirty="0"/>
              <a:t> carini in </a:t>
            </a:r>
            <a:r>
              <a:rPr lang="it-IT" dirty="0" err="1"/>
              <a:t>organom</a:t>
            </a:r>
            <a:r>
              <a:rPr lang="it-IT" dirty="0"/>
              <a:t> </a:t>
            </a:r>
            <a:r>
              <a:rPr lang="it-IT" dirty="0" err="1"/>
              <a:t>pregona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EA631D5-B0A9-73A3-FD49-4D8B7D25A5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EU carinski organi uporabljajo UI za: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dirty="0"/>
              <a:t>Analizo dokumentacije (računi, certifikati)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dirty="0"/>
              <a:t>Prepoznavo sumljivih pošiljk (npr. glede na kombinacijo izdelkov, poreklo, zgodovino pošiljatelja)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dirty="0"/>
              <a:t>Usmerjanje fizičnih pregledov na najbolj rizične pošiljke</a:t>
            </a:r>
          </a:p>
          <a:p>
            <a:r>
              <a:rPr lang="sl-SI" dirty="0"/>
              <a:t>Primer: </a:t>
            </a:r>
            <a:r>
              <a:rPr lang="sl-SI" b="1" dirty="0"/>
              <a:t>Sistema "COPIS" in "ICS2"</a:t>
            </a:r>
            <a:r>
              <a:rPr lang="sl-SI" dirty="0"/>
              <a:t> podpirata boj proti ponaredkom z vključevanjem UI-pristopov v analizo tveganj.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9236404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26FC220-7BA0-B818-D043-CF77FAEFC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Sodelovanje z digitalnimi platformami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F255388-1E4D-AD75-3D73-D39A3AB66E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Velike spletne platforme (</a:t>
            </a:r>
            <a:r>
              <a:rPr lang="sl-SI" dirty="0" err="1"/>
              <a:t>Amazon</a:t>
            </a:r>
            <a:r>
              <a:rPr lang="sl-SI" dirty="0"/>
              <a:t>, Meta, Google) uporabljajo UI za preprečevanje objav izdelkov, ki kršijo PIL: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b="1" dirty="0"/>
              <a:t>Filtriranje v realnem času</a:t>
            </a:r>
            <a:r>
              <a:rPr lang="sl-SI" dirty="0"/>
              <a:t> (npr. sistem </a:t>
            </a:r>
            <a:r>
              <a:rPr lang="sl-SI" dirty="0" err="1"/>
              <a:t>Content</a:t>
            </a:r>
            <a:r>
              <a:rPr lang="sl-SI" dirty="0"/>
              <a:t> ID na </a:t>
            </a:r>
            <a:r>
              <a:rPr lang="sl-SI" dirty="0" err="1"/>
              <a:t>YouTubu</a:t>
            </a:r>
            <a:r>
              <a:rPr lang="sl-SI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b="1" dirty="0"/>
              <a:t>Označevanje sumljivih vsebin</a:t>
            </a:r>
            <a:endParaRPr lang="sl-SI" dirty="0"/>
          </a:p>
          <a:p>
            <a:pPr>
              <a:buFont typeface="Arial" panose="020B0604020202020204" pitchFamily="34" charset="0"/>
              <a:buChar char="•"/>
            </a:pPr>
            <a:r>
              <a:rPr lang="sl-SI" b="1" dirty="0"/>
              <a:t>Samodejno odstranjevanje vsebin</a:t>
            </a:r>
            <a:endParaRPr lang="sl-SI" dirty="0"/>
          </a:p>
          <a:p>
            <a:r>
              <a:rPr lang="sl-SI" dirty="0"/>
              <a:t>EU v okviru </a:t>
            </a:r>
            <a:r>
              <a:rPr lang="sl-SI" b="1" dirty="0" err="1"/>
              <a:t>Digital</a:t>
            </a:r>
            <a:r>
              <a:rPr lang="sl-SI" b="1" dirty="0"/>
              <a:t> </a:t>
            </a:r>
            <a:r>
              <a:rPr lang="sl-SI" b="1" dirty="0" err="1"/>
              <a:t>Services</a:t>
            </a:r>
            <a:r>
              <a:rPr lang="sl-SI" b="1" dirty="0"/>
              <a:t> </a:t>
            </a:r>
            <a:r>
              <a:rPr lang="sl-SI" b="1" dirty="0" err="1"/>
              <a:t>Act</a:t>
            </a:r>
            <a:r>
              <a:rPr lang="sl-SI" b="1" dirty="0"/>
              <a:t> (DSA)</a:t>
            </a:r>
            <a:r>
              <a:rPr lang="sl-SI" dirty="0"/>
              <a:t> postavlja dodatne zahteve glede preglednosti uporabe UI in ukrepov proti nezakonitim vsebinam, vključno s kršitvami PIL.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4090366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B70B0D1-72E9-2668-2EC5-AB167364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Izzivi in pomisleki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D0818BA-314C-E9A4-03D2-4457F1E785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sl-SI" b="1" dirty="0"/>
              <a:t>Lažni pozitivni zadetki:</a:t>
            </a:r>
            <a:r>
              <a:rPr lang="sl-SI" dirty="0"/>
              <a:t> UI lahko napačno zazna zakonito uporabo (npr. "fair </a:t>
            </a:r>
            <a:r>
              <a:rPr lang="sl-SI" dirty="0" err="1"/>
              <a:t>use</a:t>
            </a:r>
            <a:r>
              <a:rPr lang="sl-SI" dirty="0"/>
              <a:t>", parodije)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b="1" dirty="0"/>
              <a:t>Pomanjkanje preglednosti:</a:t>
            </a:r>
            <a:r>
              <a:rPr lang="sl-SI" dirty="0"/>
              <a:t> kako UI sprejema odločitve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b="1" dirty="0"/>
              <a:t>Varstvo osebnih podatkov:</a:t>
            </a:r>
            <a:r>
              <a:rPr lang="sl-SI" dirty="0"/>
              <a:t> predvsem pri nadzoru komunikacij ali uporabi biometričnih podatkov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b="1" dirty="0"/>
              <a:t>Potrebna je človeška presoja:</a:t>
            </a:r>
            <a:r>
              <a:rPr lang="sl-SI" dirty="0"/>
              <a:t> UI naj ne bi bila končni odločevalec v sporih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5412377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56F7754-7A25-095C-86B4-CC17743CC7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Primeri pobud in projektov v EU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C814902-BE5A-43F8-A575-C8C49F9D94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sl-SI" b="1" dirty="0" err="1"/>
              <a:t>Observatory</a:t>
            </a:r>
            <a:r>
              <a:rPr lang="sl-SI" b="1" dirty="0"/>
              <a:t> on </a:t>
            </a:r>
            <a:r>
              <a:rPr lang="sl-SI" b="1" dirty="0" err="1"/>
              <a:t>Infringements</a:t>
            </a:r>
            <a:r>
              <a:rPr lang="sl-SI" b="1" dirty="0"/>
              <a:t> </a:t>
            </a:r>
            <a:r>
              <a:rPr lang="sl-SI" b="1" dirty="0" err="1"/>
              <a:t>of</a:t>
            </a:r>
            <a:r>
              <a:rPr lang="sl-SI" b="1" dirty="0"/>
              <a:t> IPR (EUIPO):</a:t>
            </a:r>
            <a:r>
              <a:rPr lang="sl-SI" dirty="0"/>
              <a:t> podpira raziskave in razvoj rešitev z UI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b="1" dirty="0"/>
              <a:t>ALICE RAP in BLOCKWASTE:</a:t>
            </a:r>
            <a:r>
              <a:rPr lang="sl-SI" dirty="0"/>
              <a:t> EU financirani projekti za sledenje ponaredkom in kršitvam z novimi tehnologijami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b="1" dirty="0"/>
              <a:t>RASTER (</a:t>
            </a:r>
            <a:r>
              <a:rPr lang="sl-SI" b="1" dirty="0" err="1"/>
              <a:t>Horizon</a:t>
            </a:r>
            <a:r>
              <a:rPr lang="sl-SI" b="1" dirty="0"/>
              <a:t> </a:t>
            </a:r>
            <a:r>
              <a:rPr lang="sl-SI" b="1" dirty="0" err="1"/>
              <a:t>Europe</a:t>
            </a:r>
            <a:r>
              <a:rPr lang="sl-SI" b="1" dirty="0"/>
              <a:t>):</a:t>
            </a:r>
            <a:r>
              <a:rPr lang="sl-SI" dirty="0"/>
              <a:t> sistem za napredno sledenje ponarejenih farmacevtskih izdelkov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1106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F713F72-818B-4F0B-9C9E-0E2040532B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6BB0DC47-5B37-91EC-07B9-C5DF40DED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75" y="960120"/>
            <a:ext cx="6524625" cy="1508760"/>
          </a:xfrm>
        </p:spPr>
        <p:txBody>
          <a:bodyPr anchor="ctr">
            <a:normAutofit/>
          </a:bodyPr>
          <a:lstStyle/>
          <a:p>
            <a:pPr algn="r"/>
            <a:r>
              <a:rPr lang="sl-SI" b="1" dirty="0">
                <a:solidFill>
                  <a:srgbClr val="C00000"/>
                </a:solidFill>
              </a:rPr>
              <a:t>5. Etika in pravičnost</a:t>
            </a:r>
          </a:p>
        </p:txBody>
      </p:sp>
      <p:sp>
        <p:nvSpPr>
          <p:cNvPr id="10" name="Freeform: Shape 17">
            <a:extLst>
              <a:ext uri="{FF2B5EF4-FFF2-40B4-BE49-F238E27FC236}">
                <a16:creationId xmlns:a16="http://schemas.microsoft.com/office/drawing/2014/main" id="{C81CA074-528B-9446-8F9B-B3323E2A7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98485" y="1906522"/>
            <a:ext cx="2249810" cy="3044131"/>
          </a:xfrm>
          <a:custGeom>
            <a:avLst/>
            <a:gdLst>
              <a:gd name="connsiteX0" fmla="*/ 2144960 w 4282900"/>
              <a:gd name="connsiteY0" fmla="*/ 0 h 5795027"/>
              <a:gd name="connsiteX1" fmla="*/ 2332832 w 4282900"/>
              <a:gd name="connsiteY1" fmla="*/ 164715 h 5795027"/>
              <a:gd name="connsiteX2" fmla="*/ 3723546 w 4282900"/>
              <a:gd name="connsiteY2" fmla="*/ 855573 h 5795027"/>
              <a:gd name="connsiteX3" fmla="*/ 4282900 w 4282900"/>
              <a:gd name="connsiteY3" fmla="*/ 2048959 h 5795027"/>
              <a:gd name="connsiteX4" fmla="*/ 4282900 w 4282900"/>
              <a:gd name="connsiteY4" fmla="*/ 2231503 h 5795027"/>
              <a:gd name="connsiteX5" fmla="*/ 4282900 w 4282900"/>
              <a:gd name="connsiteY5" fmla="*/ 2752557 h 5795027"/>
              <a:gd name="connsiteX6" fmla="*/ 4282900 w 4282900"/>
              <a:gd name="connsiteY6" fmla="*/ 3042471 h 5795027"/>
              <a:gd name="connsiteX7" fmla="*/ 4282900 w 4282900"/>
              <a:gd name="connsiteY7" fmla="*/ 3441681 h 5795027"/>
              <a:gd name="connsiteX8" fmla="*/ 4282900 w 4282900"/>
              <a:gd name="connsiteY8" fmla="*/ 3746068 h 5795027"/>
              <a:gd name="connsiteX9" fmla="*/ 3723546 w 4282900"/>
              <a:gd name="connsiteY9" fmla="*/ 4939455 h 5795027"/>
              <a:gd name="connsiteX10" fmla="*/ 2332829 w 4282900"/>
              <a:gd name="connsiteY10" fmla="*/ 5630311 h 5795027"/>
              <a:gd name="connsiteX11" fmla="*/ 2137940 w 4282900"/>
              <a:gd name="connsiteY11" fmla="*/ 5795027 h 5795027"/>
              <a:gd name="connsiteX12" fmla="*/ 1950069 w 4282900"/>
              <a:gd name="connsiteY12" fmla="*/ 5630311 h 5795027"/>
              <a:gd name="connsiteX13" fmla="*/ 559353 w 4282900"/>
              <a:gd name="connsiteY13" fmla="*/ 4939455 h 5795027"/>
              <a:gd name="connsiteX14" fmla="*/ 0 w 4282900"/>
              <a:gd name="connsiteY14" fmla="*/ 3746068 h 5795027"/>
              <a:gd name="connsiteX15" fmla="*/ 0 w 4282900"/>
              <a:gd name="connsiteY15" fmla="*/ 3441681 h 5795027"/>
              <a:gd name="connsiteX16" fmla="*/ 0 w 4282900"/>
              <a:gd name="connsiteY16" fmla="*/ 3042471 h 5795027"/>
              <a:gd name="connsiteX17" fmla="*/ 0 w 4282900"/>
              <a:gd name="connsiteY17" fmla="*/ 2752557 h 5795027"/>
              <a:gd name="connsiteX18" fmla="*/ 0 w 4282900"/>
              <a:gd name="connsiteY18" fmla="*/ 2231503 h 5795027"/>
              <a:gd name="connsiteX19" fmla="*/ 0 w 4282900"/>
              <a:gd name="connsiteY19" fmla="*/ 2048959 h 5795027"/>
              <a:gd name="connsiteX20" fmla="*/ 559354 w 4282900"/>
              <a:gd name="connsiteY20" fmla="*/ 855573 h 5795027"/>
              <a:gd name="connsiteX21" fmla="*/ 1950071 w 4282900"/>
              <a:gd name="connsiteY21" fmla="*/ 164715 h 579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282900" h="5795027">
                <a:moveTo>
                  <a:pt x="2144960" y="0"/>
                </a:moveTo>
                <a:lnTo>
                  <a:pt x="2332832" y="164715"/>
                </a:lnTo>
                <a:cubicBezTo>
                  <a:pt x="2798675" y="524709"/>
                  <a:pt x="3323620" y="623869"/>
                  <a:pt x="3723546" y="855573"/>
                </a:cubicBezTo>
                <a:cubicBezTo>
                  <a:pt x="4108105" y="1124469"/>
                  <a:pt x="4282900" y="1432851"/>
                  <a:pt x="4282900" y="2048959"/>
                </a:cubicBezTo>
                <a:lnTo>
                  <a:pt x="4282900" y="2231503"/>
                </a:lnTo>
                <a:lnTo>
                  <a:pt x="4282900" y="2752557"/>
                </a:lnTo>
                <a:lnTo>
                  <a:pt x="4282900" y="3042471"/>
                </a:lnTo>
                <a:lnTo>
                  <a:pt x="4282900" y="3441681"/>
                </a:lnTo>
                <a:lnTo>
                  <a:pt x="4282900" y="3746068"/>
                </a:lnTo>
                <a:cubicBezTo>
                  <a:pt x="4282900" y="4362177"/>
                  <a:pt x="4108103" y="4670559"/>
                  <a:pt x="3723546" y="4939455"/>
                </a:cubicBezTo>
                <a:cubicBezTo>
                  <a:pt x="3323617" y="5171158"/>
                  <a:pt x="2798672" y="5270318"/>
                  <a:pt x="2332829" y="5630311"/>
                </a:cubicBezTo>
                <a:lnTo>
                  <a:pt x="2137940" y="5795027"/>
                </a:lnTo>
                <a:lnTo>
                  <a:pt x="1950069" y="5630311"/>
                </a:lnTo>
                <a:cubicBezTo>
                  <a:pt x="1484225" y="5270318"/>
                  <a:pt x="959280" y="5171158"/>
                  <a:pt x="559353" y="4939455"/>
                </a:cubicBezTo>
                <a:cubicBezTo>
                  <a:pt x="174796" y="4670559"/>
                  <a:pt x="0" y="4362177"/>
                  <a:pt x="0" y="3746068"/>
                </a:cubicBezTo>
                <a:lnTo>
                  <a:pt x="0" y="3441681"/>
                </a:lnTo>
                <a:lnTo>
                  <a:pt x="0" y="3042471"/>
                </a:lnTo>
                <a:lnTo>
                  <a:pt x="0" y="2752557"/>
                </a:lnTo>
                <a:lnTo>
                  <a:pt x="0" y="2231503"/>
                </a:lnTo>
                <a:lnTo>
                  <a:pt x="0" y="2048959"/>
                </a:lnTo>
                <a:cubicBezTo>
                  <a:pt x="0" y="1432851"/>
                  <a:pt x="174797" y="1124469"/>
                  <a:pt x="559354" y="855573"/>
                </a:cubicBezTo>
                <a:cubicBezTo>
                  <a:pt x="959283" y="623869"/>
                  <a:pt x="1484227" y="524709"/>
                  <a:pt x="1950071" y="164715"/>
                </a:cubicBezTo>
                <a:close/>
              </a:path>
            </a:pathLst>
          </a:custGeom>
          <a:solidFill>
            <a:schemeClr val="bg2">
              <a:lumMod val="75000"/>
              <a:alpha val="15000"/>
            </a:schemeClr>
          </a:solidFill>
          <a:ln w="25400" cap="rnd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8">
            <a:extLst>
              <a:ext uri="{FF2B5EF4-FFF2-40B4-BE49-F238E27FC236}">
                <a16:creationId xmlns:a16="http://schemas.microsoft.com/office/drawing/2014/main" id="{60542418-803A-3843-BC1B-6611DBBBA7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37281" y="1823709"/>
            <a:ext cx="2372219" cy="3209758"/>
          </a:xfrm>
          <a:custGeom>
            <a:avLst/>
            <a:gdLst>
              <a:gd name="connsiteX0" fmla="*/ 2144960 w 4282900"/>
              <a:gd name="connsiteY0" fmla="*/ 0 h 5795027"/>
              <a:gd name="connsiteX1" fmla="*/ 2332832 w 4282900"/>
              <a:gd name="connsiteY1" fmla="*/ 164715 h 5795027"/>
              <a:gd name="connsiteX2" fmla="*/ 3723546 w 4282900"/>
              <a:gd name="connsiteY2" fmla="*/ 855573 h 5795027"/>
              <a:gd name="connsiteX3" fmla="*/ 4282900 w 4282900"/>
              <a:gd name="connsiteY3" fmla="*/ 2048959 h 5795027"/>
              <a:gd name="connsiteX4" fmla="*/ 4282900 w 4282900"/>
              <a:gd name="connsiteY4" fmla="*/ 2231503 h 5795027"/>
              <a:gd name="connsiteX5" fmla="*/ 4282900 w 4282900"/>
              <a:gd name="connsiteY5" fmla="*/ 2752557 h 5795027"/>
              <a:gd name="connsiteX6" fmla="*/ 4282900 w 4282900"/>
              <a:gd name="connsiteY6" fmla="*/ 3042471 h 5795027"/>
              <a:gd name="connsiteX7" fmla="*/ 4282900 w 4282900"/>
              <a:gd name="connsiteY7" fmla="*/ 3441681 h 5795027"/>
              <a:gd name="connsiteX8" fmla="*/ 4282900 w 4282900"/>
              <a:gd name="connsiteY8" fmla="*/ 3746068 h 5795027"/>
              <a:gd name="connsiteX9" fmla="*/ 3723546 w 4282900"/>
              <a:gd name="connsiteY9" fmla="*/ 4939455 h 5795027"/>
              <a:gd name="connsiteX10" fmla="*/ 2332829 w 4282900"/>
              <a:gd name="connsiteY10" fmla="*/ 5630311 h 5795027"/>
              <a:gd name="connsiteX11" fmla="*/ 2137940 w 4282900"/>
              <a:gd name="connsiteY11" fmla="*/ 5795027 h 5795027"/>
              <a:gd name="connsiteX12" fmla="*/ 1950069 w 4282900"/>
              <a:gd name="connsiteY12" fmla="*/ 5630311 h 5795027"/>
              <a:gd name="connsiteX13" fmla="*/ 559353 w 4282900"/>
              <a:gd name="connsiteY13" fmla="*/ 4939455 h 5795027"/>
              <a:gd name="connsiteX14" fmla="*/ 0 w 4282900"/>
              <a:gd name="connsiteY14" fmla="*/ 3746068 h 5795027"/>
              <a:gd name="connsiteX15" fmla="*/ 0 w 4282900"/>
              <a:gd name="connsiteY15" fmla="*/ 3441681 h 5795027"/>
              <a:gd name="connsiteX16" fmla="*/ 0 w 4282900"/>
              <a:gd name="connsiteY16" fmla="*/ 3042471 h 5795027"/>
              <a:gd name="connsiteX17" fmla="*/ 0 w 4282900"/>
              <a:gd name="connsiteY17" fmla="*/ 2752557 h 5795027"/>
              <a:gd name="connsiteX18" fmla="*/ 0 w 4282900"/>
              <a:gd name="connsiteY18" fmla="*/ 2231503 h 5795027"/>
              <a:gd name="connsiteX19" fmla="*/ 0 w 4282900"/>
              <a:gd name="connsiteY19" fmla="*/ 2048959 h 5795027"/>
              <a:gd name="connsiteX20" fmla="*/ 559354 w 4282900"/>
              <a:gd name="connsiteY20" fmla="*/ 855573 h 5795027"/>
              <a:gd name="connsiteX21" fmla="*/ 1950071 w 4282900"/>
              <a:gd name="connsiteY21" fmla="*/ 164715 h 579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282900" h="5795027">
                <a:moveTo>
                  <a:pt x="2144960" y="0"/>
                </a:moveTo>
                <a:lnTo>
                  <a:pt x="2332832" y="164715"/>
                </a:lnTo>
                <a:cubicBezTo>
                  <a:pt x="2798675" y="524709"/>
                  <a:pt x="3323620" y="623869"/>
                  <a:pt x="3723546" y="855573"/>
                </a:cubicBezTo>
                <a:cubicBezTo>
                  <a:pt x="4108105" y="1124469"/>
                  <a:pt x="4282900" y="1432851"/>
                  <a:pt x="4282900" y="2048959"/>
                </a:cubicBezTo>
                <a:lnTo>
                  <a:pt x="4282900" y="2231503"/>
                </a:lnTo>
                <a:lnTo>
                  <a:pt x="4282900" y="2752557"/>
                </a:lnTo>
                <a:lnTo>
                  <a:pt x="4282900" y="3042471"/>
                </a:lnTo>
                <a:lnTo>
                  <a:pt x="4282900" y="3441681"/>
                </a:lnTo>
                <a:lnTo>
                  <a:pt x="4282900" y="3746068"/>
                </a:lnTo>
                <a:cubicBezTo>
                  <a:pt x="4282900" y="4362177"/>
                  <a:pt x="4108103" y="4670559"/>
                  <a:pt x="3723546" y="4939455"/>
                </a:cubicBezTo>
                <a:cubicBezTo>
                  <a:pt x="3323617" y="5171158"/>
                  <a:pt x="2798672" y="5270318"/>
                  <a:pt x="2332829" y="5630311"/>
                </a:cubicBezTo>
                <a:lnTo>
                  <a:pt x="2137940" y="5795027"/>
                </a:lnTo>
                <a:lnTo>
                  <a:pt x="1950069" y="5630311"/>
                </a:lnTo>
                <a:cubicBezTo>
                  <a:pt x="1484225" y="5270318"/>
                  <a:pt x="959280" y="5171158"/>
                  <a:pt x="559353" y="4939455"/>
                </a:cubicBezTo>
                <a:cubicBezTo>
                  <a:pt x="174796" y="4670559"/>
                  <a:pt x="0" y="4362177"/>
                  <a:pt x="0" y="3746068"/>
                </a:cubicBezTo>
                <a:lnTo>
                  <a:pt x="0" y="3441681"/>
                </a:lnTo>
                <a:lnTo>
                  <a:pt x="0" y="3042471"/>
                </a:lnTo>
                <a:lnTo>
                  <a:pt x="0" y="2752557"/>
                </a:lnTo>
                <a:lnTo>
                  <a:pt x="0" y="2231503"/>
                </a:lnTo>
                <a:lnTo>
                  <a:pt x="0" y="2048959"/>
                </a:lnTo>
                <a:cubicBezTo>
                  <a:pt x="0" y="1432851"/>
                  <a:pt x="174797" y="1124469"/>
                  <a:pt x="559354" y="855573"/>
                </a:cubicBezTo>
                <a:cubicBezTo>
                  <a:pt x="959283" y="623869"/>
                  <a:pt x="1484227" y="524709"/>
                  <a:pt x="1950071" y="164715"/>
                </a:cubicBezTo>
                <a:close/>
              </a:path>
            </a:pathLst>
          </a:custGeom>
          <a:noFill/>
          <a:ln w="25400" cap="rnd">
            <a:solidFill>
              <a:schemeClr val="bg2">
                <a:lumMod val="75000"/>
                <a:alpha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22">
            <a:extLst>
              <a:ext uri="{FF2B5EF4-FFF2-40B4-BE49-F238E27FC236}">
                <a16:creationId xmlns:a16="http://schemas.microsoft.com/office/drawing/2014/main" id="{71EAD082-6796-254A-BD64-9755295D2E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4563255"/>
            <a:ext cx="1607328" cy="2294745"/>
          </a:xfrm>
          <a:custGeom>
            <a:avLst/>
            <a:gdLst>
              <a:gd name="connsiteX0" fmla="*/ 49162 w 1607328"/>
              <a:gd name="connsiteY0" fmla="*/ 0 h 2294745"/>
              <a:gd name="connsiteX1" fmla="*/ 1607328 w 1607328"/>
              <a:gd name="connsiteY1" fmla="*/ 0 h 2294745"/>
              <a:gd name="connsiteX2" fmla="*/ 1607328 w 1607328"/>
              <a:gd name="connsiteY2" fmla="*/ 2000018 h 2294745"/>
              <a:gd name="connsiteX3" fmla="*/ 1603693 w 1607328"/>
              <a:gd name="connsiteY3" fmla="*/ 2001495 h 2294745"/>
              <a:gd name="connsiteX4" fmla="*/ 1225436 w 1607328"/>
              <a:gd name="connsiteY4" fmla="*/ 2208220 h 2294745"/>
              <a:gd name="connsiteX5" fmla="*/ 1123061 w 1607328"/>
              <a:gd name="connsiteY5" fmla="*/ 2294745 h 2294745"/>
              <a:gd name="connsiteX6" fmla="*/ 1024372 w 1607328"/>
              <a:gd name="connsiteY6" fmla="*/ 2208220 h 2294745"/>
              <a:gd name="connsiteX7" fmla="*/ 293828 w 1607328"/>
              <a:gd name="connsiteY7" fmla="*/ 1845313 h 2294745"/>
              <a:gd name="connsiteX8" fmla="*/ 0 w 1607328"/>
              <a:gd name="connsiteY8" fmla="*/ 1218426 h 2294745"/>
              <a:gd name="connsiteX9" fmla="*/ 0 w 1607328"/>
              <a:gd name="connsiteY9" fmla="*/ 1058531 h 2294745"/>
              <a:gd name="connsiteX10" fmla="*/ 0 w 1607328"/>
              <a:gd name="connsiteY10" fmla="*/ 848826 h 2294745"/>
              <a:gd name="connsiteX11" fmla="*/ 0 w 1607328"/>
              <a:gd name="connsiteY11" fmla="*/ 696534 h 2294745"/>
              <a:gd name="connsiteX12" fmla="*/ 0 w 1607328"/>
              <a:gd name="connsiteY12" fmla="*/ 422824 h 2294745"/>
              <a:gd name="connsiteX13" fmla="*/ 0 w 1607328"/>
              <a:gd name="connsiteY13" fmla="*/ 326933 h 2294745"/>
              <a:gd name="connsiteX14" fmla="*/ 39706 w 1607328"/>
              <a:gd name="connsiteY14" fmla="*/ 23601 h 2294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607328" h="2294745">
                <a:moveTo>
                  <a:pt x="49162" y="0"/>
                </a:moveTo>
                <a:lnTo>
                  <a:pt x="1607328" y="0"/>
                </a:lnTo>
                <a:lnTo>
                  <a:pt x="1607328" y="2000018"/>
                </a:lnTo>
                <a:lnTo>
                  <a:pt x="1603693" y="2001495"/>
                </a:lnTo>
                <a:cubicBezTo>
                  <a:pt x="1477906" y="2053369"/>
                  <a:pt x="1347790" y="2113667"/>
                  <a:pt x="1225436" y="2208220"/>
                </a:cubicBezTo>
                <a:lnTo>
                  <a:pt x="1123061" y="2294745"/>
                </a:lnTo>
                <a:lnTo>
                  <a:pt x="1024372" y="2208220"/>
                </a:lnTo>
                <a:cubicBezTo>
                  <a:pt x="779664" y="2019115"/>
                  <a:pt x="503910" y="1967026"/>
                  <a:pt x="293828" y="1845313"/>
                </a:cubicBezTo>
                <a:cubicBezTo>
                  <a:pt x="91820" y="1704061"/>
                  <a:pt x="0" y="1542068"/>
                  <a:pt x="0" y="1218426"/>
                </a:cubicBezTo>
                <a:lnTo>
                  <a:pt x="0" y="1058531"/>
                </a:lnTo>
                <a:lnTo>
                  <a:pt x="0" y="848826"/>
                </a:lnTo>
                <a:lnTo>
                  <a:pt x="0" y="696534"/>
                </a:lnTo>
                <a:lnTo>
                  <a:pt x="0" y="422824"/>
                </a:lnTo>
                <a:lnTo>
                  <a:pt x="0" y="326933"/>
                </a:lnTo>
                <a:cubicBezTo>
                  <a:pt x="0" y="205568"/>
                  <a:pt x="12912" y="106934"/>
                  <a:pt x="39706" y="23601"/>
                </a:cubicBezTo>
                <a:close/>
              </a:path>
            </a:pathLst>
          </a:custGeom>
          <a:solidFill>
            <a:schemeClr val="bg2">
              <a:lumMod val="75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: Shape 14">
            <a:extLst>
              <a:ext uri="{FF2B5EF4-FFF2-40B4-BE49-F238E27FC236}">
                <a16:creationId xmlns:a16="http://schemas.microsoft.com/office/drawing/2014/main" id="{2D604126-DEA7-8D4B-86D7-C7F906DC1C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591" y="4480441"/>
            <a:ext cx="1664941" cy="2367505"/>
          </a:xfrm>
          <a:custGeom>
            <a:avLst/>
            <a:gdLst>
              <a:gd name="connsiteX0" fmla="*/ 37572 w 1664941"/>
              <a:gd name="connsiteY0" fmla="*/ 0 h 2377558"/>
              <a:gd name="connsiteX1" fmla="*/ 1664941 w 1664941"/>
              <a:gd name="connsiteY1" fmla="*/ 0 h 2377558"/>
              <a:gd name="connsiteX2" fmla="*/ 1664941 w 1664941"/>
              <a:gd name="connsiteY2" fmla="*/ 2079550 h 2377558"/>
              <a:gd name="connsiteX3" fmla="*/ 1590818 w 1664941"/>
              <a:gd name="connsiteY3" fmla="*/ 2111466 h 2377558"/>
              <a:gd name="connsiteX4" fmla="*/ 1292111 w 1664941"/>
              <a:gd name="connsiteY4" fmla="*/ 2286325 h 2377558"/>
              <a:gd name="connsiteX5" fmla="*/ 1184165 w 1664941"/>
              <a:gd name="connsiteY5" fmla="*/ 2377558 h 2377558"/>
              <a:gd name="connsiteX6" fmla="*/ 1080107 w 1664941"/>
              <a:gd name="connsiteY6" fmla="*/ 2286325 h 2377558"/>
              <a:gd name="connsiteX7" fmla="*/ 309815 w 1664941"/>
              <a:gd name="connsiteY7" fmla="*/ 1903673 h 2377558"/>
              <a:gd name="connsiteX8" fmla="*/ 0 w 1664941"/>
              <a:gd name="connsiteY8" fmla="*/ 1242678 h 2377558"/>
              <a:gd name="connsiteX9" fmla="*/ 0 w 1664941"/>
              <a:gd name="connsiteY9" fmla="*/ 1074083 h 2377558"/>
              <a:gd name="connsiteX10" fmla="*/ 0 w 1664941"/>
              <a:gd name="connsiteY10" fmla="*/ 852968 h 2377558"/>
              <a:gd name="connsiteX11" fmla="*/ 0 w 1664941"/>
              <a:gd name="connsiteY11" fmla="*/ 692390 h 2377558"/>
              <a:gd name="connsiteX12" fmla="*/ 0 w 1664941"/>
              <a:gd name="connsiteY12" fmla="*/ 403788 h 2377558"/>
              <a:gd name="connsiteX13" fmla="*/ 0 w 1664941"/>
              <a:gd name="connsiteY13" fmla="*/ 302680 h 2377558"/>
              <a:gd name="connsiteX14" fmla="*/ 18456 w 1664941"/>
              <a:gd name="connsiteY14" fmla="*/ 76379 h 2377558"/>
              <a:gd name="connsiteX0" fmla="*/ 37572 w 1664941"/>
              <a:gd name="connsiteY0" fmla="*/ 0 h 2377558"/>
              <a:gd name="connsiteX1" fmla="*/ 1664941 w 1664941"/>
              <a:gd name="connsiteY1" fmla="*/ 0 h 2377558"/>
              <a:gd name="connsiteX2" fmla="*/ 1664941 w 1664941"/>
              <a:gd name="connsiteY2" fmla="*/ 2079550 h 2377558"/>
              <a:gd name="connsiteX3" fmla="*/ 1590818 w 1664941"/>
              <a:gd name="connsiteY3" fmla="*/ 2111466 h 2377558"/>
              <a:gd name="connsiteX4" fmla="*/ 1292111 w 1664941"/>
              <a:gd name="connsiteY4" fmla="*/ 2286325 h 2377558"/>
              <a:gd name="connsiteX5" fmla="*/ 1184165 w 1664941"/>
              <a:gd name="connsiteY5" fmla="*/ 2377558 h 2377558"/>
              <a:gd name="connsiteX6" fmla="*/ 1080107 w 1664941"/>
              <a:gd name="connsiteY6" fmla="*/ 2286325 h 2377558"/>
              <a:gd name="connsiteX7" fmla="*/ 309815 w 1664941"/>
              <a:gd name="connsiteY7" fmla="*/ 1903673 h 2377558"/>
              <a:gd name="connsiteX8" fmla="*/ 0 w 1664941"/>
              <a:gd name="connsiteY8" fmla="*/ 1242678 h 2377558"/>
              <a:gd name="connsiteX9" fmla="*/ 0 w 1664941"/>
              <a:gd name="connsiteY9" fmla="*/ 1074083 h 2377558"/>
              <a:gd name="connsiteX10" fmla="*/ 0 w 1664941"/>
              <a:gd name="connsiteY10" fmla="*/ 852968 h 2377558"/>
              <a:gd name="connsiteX11" fmla="*/ 0 w 1664941"/>
              <a:gd name="connsiteY11" fmla="*/ 692390 h 2377558"/>
              <a:gd name="connsiteX12" fmla="*/ 0 w 1664941"/>
              <a:gd name="connsiteY12" fmla="*/ 403788 h 2377558"/>
              <a:gd name="connsiteX13" fmla="*/ 0 w 1664941"/>
              <a:gd name="connsiteY13" fmla="*/ 302680 h 2377558"/>
              <a:gd name="connsiteX14" fmla="*/ 18456 w 1664941"/>
              <a:gd name="connsiteY14" fmla="*/ 76379 h 2377558"/>
              <a:gd name="connsiteX15" fmla="*/ 129012 w 1664941"/>
              <a:gd name="connsiteY15" fmla="*/ 91440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1074083 h 2377558"/>
              <a:gd name="connsiteX9" fmla="*/ 0 w 1664941"/>
              <a:gd name="connsiteY9" fmla="*/ 852968 h 2377558"/>
              <a:gd name="connsiteX10" fmla="*/ 0 w 1664941"/>
              <a:gd name="connsiteY10" fmla="*/ 692390 h 2377558"/>
              <a:gd name="connsiteX11" fmla="*/ 0 w 1664941"/>
              <a:gd name="connsiteY11" fmla="*/ 403788 h 2377558"/>
              <a:gd name="connsiteX12" fmla="*/ 0 w 1664941"/>
              <a:gd name="connsiteY12" fmla="*/ 302680 h 2377558"/>
              <a:gd name="connsiteX13" fmla="*/ 18456 w 1664941"/>
              <a:gd name="connsiteY13" fmla="*/ 76379 h 2377558"/>
              <a:gd name="connsiteX14" fmla="*/ 129012 w 1664941"/>
              <a:gd name="connsiteY14" fmla="*/ 91440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1074083 h 2377558"/>
              <a:gd name="connsiteX9" fmla="*/ 0 w 1664941"/>
              <a:gd name="connsiteY9" fmla="*/ 852968 h 2377558"/>
              <a:gd name="connsiteX10" fmla="*/ 0 w 1664941"/>
              <a:gd name="connsiteY10" fmla="*/ 692390 h 2377558"/>
              <a:gd name="connsiteX11" fmla="*/ 0 w 1664941"/>
              <a:gd name="connsiteY11" fmla="*/ 403788 h 2377558"/>
              <a:gd name="connsiteX12" fmla="*/ 0 w 1664941"/>
              <a:gd name="connsiteY12" fmla="*/ 302680 h 2377558"/>
              <a:gd name="connsiteX13" fmla="*/ 18456 w 1664941"/>
              <a:gd name="connsiteY13" fmla="*/ 76379 h 2377558"/>
              <a:gd name="connsiteX14" fmla="*/ 33263 w 1664941"/>
              <a:gd name="connsiteY14" fmla="*/ 10053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1074083 h 2377558"/>
              <a:gd name="connsiteX9" fmla="*/ 0 w 1664941"/>
              <a:gd name="connsiteY9" fmla="*/ 852968 h 2377558"/>
              <a:gd name="connsiteX10" fmla="*/ 0 w 1664941"/>
              <a:gd name="connsiteY10" fmla="*/ 692390 h 2377558"/>
              <a:gd name="connsiteX11" fmla="*/ 0 w 1664941"/>
              <a:gd name="connsiteY11" fmla="*/ 302680 h 2377558"/>
              <a:gd name="connsiteX12" fmla="*/ 18456 w 1664941"/>
              <a:gd name="connsiteY12" fmla="*/ 76379 h 2377558"/>
              <a:gd name="connsiteX13" fmla="*/ 33263 w 1664941"/>
              <a:gd name="connsiteY13" fmla="*/ 10053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1074083 h 2377558"/>
              <a:gd name="connsiteX9" fmla="*/ 0 w 1664941"/>
              <a:gd name="connsiteY9" fmla="*/ 852968 h 2377558"/>
              <a:gd name="connsiteX10" fmla="*/ 0 w 1664941"/>
              <a:gd name="connsiteY10" fmla="*/ 302680 h 2377558"/>
              <a:gd name="connsiteX11" fmla="*/ 18456 w 1664941"/>
              <a:gd name="connsiteY11" fmla="*/ 76379 h 2377558"/>
              <a:gd name="connsiteX12" fmla="*/ 33263 w 1664941"/>
              <a:gd name="connsiteY12" fmla="*/ 10053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1074083 h 2377558"/>
              <a:gd name="connsiteX9" fmla="*/ 0 w 1664941"/>
              <a:gd name="connsiteY9" fmla="*/ 302680 h 2377558"/>
              <a:gd name="connsiteX10" fmla="*/ 18456 w 1664941"/>
              <a:gd name="connsiteY10" fmla="*/ 76379 h 2377558"/>
              <a:gd name="connsiteX11" fmla="*/ 33263 w 1664941"/>
              <a:gd name="connsiteY11" fmla="*/ 10053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302680 h 2377558"/>
              <a:gd name="connsiteX9" fmla="*/ 18456 w 1664941"/>
              <a:gd name="connsiteY9" fmla="*/ 76379 h 2377558"/>
              <a:gd name="connsiteX10" fmla="*/ 33263 w 1664941"/>
              <a:gd name="connsiteY10" fmla="*/ 10053 h 2377558"/>
              <a:gd name="connsiteX0" fmla="*/ 1664941 w 1664941"/>
              <a:gd name="connsiteY0" fmla="*/ 2069497 h 2367505"/>
              <a:gd name="connsiteX1" fmla="*/ 1590818 w 1664941"/>
              <a:gd name="connsiteY1" fmla="*/ 2101413 h 2367505"/>
              <a:gd name="connsiteX2" fmla="*/ 1292111 w 1664941"/>
              <a:gd name="connsiteY2" fmla="*/ 2276272 h 2367505"/>
              <a:gd name="connsiteX3" fmla="*/ 1184165 w 1664941"/>
              <a:gd name="connsiteY3" fmla="*/ 2367505 h 2367505"/>
              <a:gd name="connsiteX4" fmla="*/ 1080107 w 1664941"/>
              <a:gd name="connsiteY4" fmla="*/ 2276272 h 2367505"/>
              <a:gd name="connsiteX5" fmla="*/ 309815 w 1664941"/>
              <a:gd name="connsiteY5" fmla="*/ 1893620 h 2367505"/>
              <a:gd name="connsiteX6" fmla="*/ 0 w 1664941"/>
              <a:gd name="connsiteY6" fmla="*/ 1232625 h 2367505"/>
              <a:gd name="connsiteX7" fmla="*/ 0 w 1664941"/>
              <a:gd name="connsiteY7" fmla="*/ 292627 h 2367505"/>
              <a:gd name="connsiteX8" fmla="*/ 18456 w 1664941"/>
              <a:gd name="connsiteY8" fmla="*/ 66326 h 2367505"/>
              <a:gd name="connsiteX9" fmla="*/ 33263 w 1664941"/>
              <a:gd name="connsiteY9" fmla="*/ 0 h 2367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64941" h="2367505">
                <a:moveTo>
                  <a:pt x="1664941" y="2069497"/>
                </a:moveTo>
                <a:lnTo>
                  <a:pt x="1590818" y="2101413"/>
                </a:lnTo>
                <a:cubicBezTo>
                  <a:pt x="1490231" y="2147043"/>
                  <a:pt x="1388869" y="2201499"/>
                  <a:pt x="1292111" y="2276272"/>
                </a:cubicBezTo>
                <a:lnTo>
                  <a:pt x="1184165" y="2367505"/>
                </a:lnTo>
                <a:lnTo>
                  <a:pt x="1080107" y="2276272"/>
                </a:lnTo>
                <a:cubicBezTo>
                  <a:pt x="822085" y="2076879"/>
                  <a:pt x="531327" y="2021956"/>
                  <a:pt x="309815" y="1893620"/>
                </a:cubicBezTo>
                <a:cubicBezTo>
                  <a:pt x="96816" y="1744683"/>
                  <a:pt x="0" y="1573876"/>
                  <a:pt x="0" y="1232625"/>
                </a:cubicBezTo>
                <a:lnTo>
                  <a:pt x="0" y="292627"/>
                </a:lnTo>
                <a:cubicBezTo>
                  <a:pt x="0" y="207315"/>
                  <a:pt x="6051" y="132655"/>
                  <a:pt x="18456" y="66326"/>
                </a:cubicBezTo>
                <a:cubicBezTo>
                  <a:pt x="24828" y="40866"/>
                  <a:pt x="33263" y="0"/>
                  <a:pt x="33263" y="0"/>
                </a:cubicBezTo>
              </a:path>
            </a:pathLst>
          </a:custGeom>
          <a:noFill/>
          <a:ln w="25400" cap="rnd">
            <a:solidFill>
              <a:schemeClr val="bg2">
                <a:lumMod val="75000"/>
                <a:alpha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: Shape 16">
            <a:extLst>
              <a:ext uri="{FF2B5EF4-FFF2-40B4-BE49-F238E27FC236}">
                <a16:creationId xmlns:a16="http://schemas.microsoft.com/office/drawing/2014/main" id="{337C5661-0EE2-DA40-9054-F1F7BEB342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1857647" y="4563255"/>
            <a:ext cx="2249810" cy="2294745"/>
          </a:xfrm>
          <a:custGeom>
            <a:avLst/>
            <a:gdLst>
              <a:gd name="connsiteX0" fmla="*/ 49162 w 2249810"/>
              <a:gd name="connsiteY0" fmla="*/ 0 h 2294745"/>
              <a:gd name="connsiteX1" fmla="*/ 2200648 w 2249810"/>
              <a:gd name="connsiteY1" fmla="*/ 0 h 2294745"/>
              <a:gd name="connsiteX2" fmla="*/ 2210105 w 2249810"/>
              <a:gd name="connsiteY2" fmla="*/ 23601 h 2294745"/>
              <a:gd name="connsiteX3" fmla="*/ 2249810 w 2249810"/>
              <a:gd name="connsiteY3" fmla="*/ 326933 h 2294745"/>
              <a:gd name="connsiteX4" fmla="*/ 2249810 w 2249810"/>
              <a:gd name="connsiteY4" fmla="*/ 422824 h 2294745"/>
              <a:gd name="connsiteX5" fmla="*/ 2249810 w 2249810"/>
              <a:gd name="connsiteY5" fmla="*/ 696534 h 2294745"/>
              <a:gd name="connsiteX6" fmla="*/ 2249810 w 2249810"/>
              <a:gd name="connsiteY6" fmla="*/ 848826 h 2294745"/>
              <a:gd name="connsiteX7" fmla="*/ 2249810 w 2249810"/>
              <a:gd name="connsiteY7" fmla="*/ 1058531 h 2294745"/>
              <a:gd name="connsiteX8" fmla="*/ 2249810 w 2249810"/>
              <a:gd name="connsiteY8" fmla="*/ 1218426 h 2294745"/>
              <a:gd name="connsiteX9" fmla="*/ 1955981 w 2249810"/>
              <a:gd name="connsiteY9" fmla="*/ 1845313 h 2294745"/>
              <a:gd name="connsiteX10" fmla="*/ 1225437 w 2249810"/>
              <a:gd name="connsiteY10" fmla="*/ 2208220 h 2294745"/>
              <a:gd name="connsiteX11" fmla="*/ 1123061 w 2249810"/>
              <a:gd name="connsiteY11" fmla="*/ 2294745 h 2294745"/>
              <a:gd name="connsiteX12" fmla="*/ 1024372 w 2249810"/>
              <a:gd name="connsiteY12" fmla="*/ 2208220 h 2294745"/>
              <a:gd name="connsiteX13" fmla="*/ 293829 w 2249810"/>
              <a:gd name="connsiteY13" fmla="*/ 1845313 h 2294745"/>
              <a:gd name="connsiteX14" fmla="*/ 0 w 2249810"/>
              <a:gd name="connsiteY14" fmla="*/ 1218426 h 2294745"/>
              <a:gd name="connsiteX15" fmla="*/ 0 w 2249810"/>
              <a:gd name="connsiteY15" fmla="*/ 1058531 h 2294745"/>
              <a:gd name="connsiteX16" fmla="*/ 0 w 2249810"/>
              <a:gd name="connsiteY16" fmla="*/ 848826 h 2294745"/>
              <a:gd name="connsiteX17" fmla="*/ 0 w 2249810"/>
              <a:gd name="connsiteY17" fmla="*/ 696534 h 2294745"/>
              <a:gd name="connsiteX18" fmla="*/ 0 w 2249810"/>
              <a:gd name="connsiteY18" fmla="*/ 422824 h 2294745"/>
              <a:gd name="connsiteX19" fmla="*/ 0 w 2249810"/>
              <a:gd name="connsiteY19" fmla="*/ 326933 h 2294745"/>
              <a:gd name="connsiteX20" fmla="*/ 39706 w 2249810"/>
              <a:gd name="connsiteY20" fmla="*/ 23601 h 2294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249810" h="2294745">
                <a:moveTo>
                  <a:pt x="49162" y="0"/>
                </a:moveTo>
                <a:lnTo>
                  <a:pt x="2200648" y="0"/>
                </a:lnTo>
                <a:lnTo>
                  <a:pt x="2210105" y="23601"/>
                </a:lnTo>
                <a:cubicBezTo>
                  <a:pt x="2236898" y="106934"/>
                  <a:pt x="2249810" y="205568"/>
                  <a:pt x="2249810" y="326933"/>
                </a:cubicBezTo>
                <a:lnTo>
                  <a:pt x="2249810" y="422824"/>
                </a:lnTo>
                <a:lnTo>
                  <a:pt x="2249810" y="696534"/>
                </a:lnTo>
                <a:lnTo>
                  <a:pt x="2249810" y="848826"/>
                </a:lnTo>
                <a:lnTo>
                  <a:pt x="2249810" y="1058531"/>
                </a:lnTo>
                <a:lnTo>
                  <a:pt x="2249810" y="1218426"/>
                </a:lnTo>
                <a:cubicBezTo>
                  <a:pt x="2249810" y="1542068"/>
                  <a:pt x="2157989" y="1704061"/>
                  <a:pt x="1955981" y="1845313"/>
                </a:cubicBezTo>
                <a:cubicBezTo>
                  <a:pt x="1745898" y="1967026"/>
                  <a:pt x="1470144" y="2019115"/>
                  <a:pt x="1225437" y="2208220"/>
                </a:cubicBezTo>
                <a:lnTo>
                  <a:pt x="1123061" y="2294745"/>
                </a:lnTo>
                <a:lnTo>
                  <a:pt x="1024372" y="2208220"/>
                </a:lnTo>
                <a:cubicBezTo>
                  <a:pt x="779664" y="2019115"/>
                  <a:pt x="503910" y="1967026"/>
                  <a:pt x="293829" y="1845313"/>
                </a:cubicBezTo>
                <a:cubicBezTo>
                  <a:pt x="91821" y="1704061"/>
                  <a:pt x="0" y="1542068"/>
                  <a:pt x="0" y="1218426"/>
                </a:cubicBezTo>
                <a:lnTo>
                  <a:pt x="0" y="1058531"/>
                </a:lnTo>
                <a:lnTo>
                  <a:pt x="0" y="848826"/>
                </a:lnTo>
                <a:lnTo>
                  <a:pt x="0" y="696534"/>
                </a:lnTo>
                <a:lnTo>
                  <a:pt x="0" y="422824"/>
                </a:lnTo>
                <a:lnTo>
                  <a:pt x="0" y="326933"/>
                </a:lnTo>
                <a:cubicBezTo>
                  <a:pt x="0" y="205568"/>
                  <a:pt x="12913" y="106934"/>
                  <a:pt x="39706" y="23601"/>
                </a:cubicBezTo>
                <a:close/>
              </a:path>
            </a:pathLst>
          </a:custGeom>
          <a:solidFill>
            <a:schemeClr val="bg2">
              <a:lumMod val="75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: Shape 20">
            <a:extLst>
              <a:ext uri="{FF2B5EF4-FFF2-40B4-BE49-F238E27FC236}">
                <a16:creationId xmlns:a16="http://schemas.microsoft.com/office/drawing/2014/main" id="{5DE2FFCE-6D51-4244-A3F8-A804519F3F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1796442" y="4480442"/>
            <a:ext cx="2372219" cy="2377558"/>
          </a:xfrm>
          <a:custGeom>
            <a:avLst/>
            <a:gdLst>
              <a:gd name="connsiteX0" fmla="*/ 37572 w 2372219"/>
              <a:gd name="connsiteY0" fmla="*/ 0 h 2377558"/>
              <a:gd name="connsiteX1" fmla="*/ 2334647 w 2372219"/>
              <a:gd name="connsiteY1" fmla="*/ 0 h 2377558"/>
              <a:gd name="connsiteX2" fmla="*/ 2353763 w 2372219"/>
              <a:gd name="connsiteY2" fmla="*/ 76379 h 2377558"/>
              <a:gd name="connsiteX3" fmla="*/ 2372219 w 2372219"/>
              <a:gd name="connsiteY3" fmla="*/ 302680 h 2377558"/>
              <a:gd name="connsiteX4" fmla="*/ 2372219 w 2372219"/>
              <a:gd name="connsiteY4" fmla="*/ 403788 h 2377558"/>
              <a:gd name="connsiteX5" fmla="*/ 2372219 w 2372219"/>
              <a:gd name="connsiteY5" fmla="*/ 692390 h 2377558"/>
              <a:gd name="connsiteX6" fmla="*/ 2372219 w 2372219"/>
              <a:gd name="connsiteY6" fmla="*/ 852968 h 2377558"/>
              <a:gd name="connsiteX7" fmla="*/ 2372219 w 2372219"/>
              <a:gd name="connsiteY7" fmla="*/ 1074083 h 2377558"/>
              <a:gd name="connsiteX8" fmla="*/ 2372219 w 2372219"/>
              <a:gd name="connsiteY8" fmla="*/ 1242678 h 2377558"/>
              <a:gd name="connsiteX9" fmla="*/ 2062403 w 2372219"/>
              <a:gd name="connsiteY9" fmla="*/ 1903673 h 2377558"/>
              <a:gd name="connsiteX10" fmla="*/ 1292111 w 2372219"/>
              <a:gd name="connsiteY10" fmla="*/ 2286325 h 2377558"/>
              <a:gd name="connsiteX11" fmla="*/ 1184165 w 2372219"/>
              <a:gd name="connsiteY11" fmla="*/ 2377558 h 2377558"/>
              <a:gd name="connsiteX12" fmla="*/ 1080107 w 2372219"/>
              <a:gd name="connsiteY12" fmla="*/ 2286325 h 2377558"/>
              <a:gd name="connsiteX13" fmla="*/ 309816 w 2372219"/>
              <a:gd name="connsiteY13" fmla="*/ 1903673 h 2377558"/>
              <a:gd name="connsiteX14" fmla="*/ 0 w 2372219"/>
              <a:gd name="connsiteY14" fmla="*/ 1242678 h 2377558"/>
              <a:gd name="connsiteX15" fmla="*/ 0 w 2372219"/>
              <a:gd name="connsiteY15" fmla="*/ 1074083 h 2377558"/>
              <a:gd name="connsiteX16" fmla="*/ 0 w 2372219"/>
              <a:gd name="connsiteY16" fmla="*/ 852968 h 2377558"/>
              <a:gd name="connsiteX17" fmla="*/ 0 w 2372219"/>
              <a:gd name="connsiteY17" fmla="*/ 692390 h 2377558"/>
              <a:gd name="connsiteX18" fmla="*/ 0 w 2372219"/>
              <a:gd name="connsiteY18" fmla="*/ 403788 h 2377558"/>
              <a:gd name="connsiteX19" fmla="*/ 0 w 2372219"/>
              <a:gd name="connsiteY19" fmla="*/ 302680 h 2377558"/>
              <a:gd name="connsiteX20" fmla="*/ 18456 w 2372219"/>
              <a:gd name="connsiteY20" fmla="*/ 76379 h 2377558"/>
              <a:gd name="connsiteX0" fmla="*/ 2334647 w 2426087"/>
              <a:gd name="connsiteY0" fmla="*/ 0 h 2377558"/>
              <a:gd name="connsiteX1" fmla="*/ 2353763 w 2426087"/>
              <a:gd name="connsiteY1" fmla="*/ 76379 h 2377558"/>
              <a:gd name="connsiteX2" fmla="*/ 2372219 w 2426087"/>
              <a:gd name="connsiteY2" fmla="*/ 302680 h 2377558"/>
              <a:gd name="connsiteX3" fmla="*/ 2372219 w 2426087"/>
              <a:gd name="connsiteY3" fmla="*/ 403788 h 2377558"/>
              <a:gd name="connsiteX4" fmla="*/ 2372219 w 2426087"/>
              <a:gd name="connsiteY4" fmla="*/ 692390 h 2377558"/>
              <a:gd name="connsiteX5" fmla="*/ 2372219 w 2426087"/>
              <a:gd name="connsiteY5" fmla="*/ 852968 h 2377558"/>
              <a:gd name="connsiteX6" fmla="*/ 2372219 w 2426087"/>
              <a:gd name="connsiteY6" fmla="*/ 1074083 h 2377558"/>
              <a:gd name="connsiteX7" fmla="*/ 2372219 w 2426087"/>
              <a:gd name="connsiteY7" fmla="*/ 1242678 h 2377558"/>
              <a:gd name="connsiteX8" fmla="*/ 2062403 w 2426087"/>
              <a:gd name="connsiteY8" fmla="*/ 1903673 h 2377558"/>
              <a:gd name="connsiteX9" fmla="*/ 1292111 w 2426087"/>
              <a:gd name="connsiteY9" fmla="*/ 2286325 h 2377558"/>
              <a:gd name="connsiteX10" fmla="*/ 1184165 w 2426087"/>
              <a:gd name="connsiteY10" fmla="*/ 2377558 h 2377558"/>
              <a:gd name="connsiteX11" fmla="*/ 1080107 w 2426087"/>
              <a:gd name="connsiteY11" fmla="*/ 2286325 h 2377558"/>
              <a:gd name="connsiteX12" fmla="*/ 309816 w 2426087"/>
              <a:gd name="connsiteY12" fmla="*/ 1903673 h 2377558"/>
              <a:gd name="connsiteX13" fmla="*/ 0 w 2426087"/>
              <a:gd name="connsiteY13" fmla="*/ 1242678 h 2377558"/>
              <a:gd name="connsiteX14" fmla="*/ 0 w 2426087"/>
              <a:gd name="connsiteY14" fmla="*/ 1074083 h 2377558"/>
              <a:gd name="connsiteX15" fmla="*/ 0 w 2426087"/>
              <a:gd name="connsiteY15" fmla="*/ 852968 h 2377558"/>
              <a:gd name="connsiteX16" fmla="*/ 0 w 2426087"/>
              <a:gd name="connsiteY16" fmla="*/ 692390 h 2377558"/>
              <a:gd name="connsiteX17" fmla="*/ 0 w 2426087"/>
              <a:gd name="connsiteY17" fmla="*/ 403788 h 2377558"/>
              <a:gd name="connsiteX18" fmla="*/ 0 w 2426087"/>
              <a:gd name="connsiteY18" fmla="*/ 302680 h 2377558"/>
              <a:gd name="connsiteX19" fmla="*/ 18456 w 2426087"/>
              <a:gd name="connsiteY19" fmla="*/ 76379 h 2377558"/>
              <a:gd name="connsiteX20" fmla="*/ 37572 w 2426087"/>
              <a:gd name="connsiteY20" fmla="*/ 0 h 2377558"/>
              <a:gd name="connsiteX21" fmla="*/ 2426087 w 2426087"/>
              <a:gd name="connsiteY21" fmla="*/ 9144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692390 h 2377558"/>
              <a:gd name="connsiteX5" fmla="*/ 2372219 w 2372219"/>
              <a:gd name="connsiteY5" fmla="*/ 852968 h 2377558"/>
              <a:gd name="connsiteX6" fmla="*/ 2372219 w 2372219"/>
              <a:gd name="connsiteY6" fmla="*/ 1074083 h 2377558"/>
              <a:gd name="connsiteX7" fmla="*/ 2372219 w 2372219"/>
              <a:gd name="connsiteY7" fmla="*/ 1242678 h 2377558"/>
              <a:gd name="connsiteX8" fmla="*/ 2062403 w 2372219"/>
              <a:gd name="connsiteY8" fmla="*/ 1903673 h 2377558"/>
              <a:gd name="connsiteX9" fmla="*/ 1292111 w 2372219"/>
              <a:gd name="connsiteY9" fmla="*/ 2286325 h 2377558"/>
              <a:gd name="connsiteX10" fmla="*/ 1184165 w 2372219"/>
              <a:gd name="connsiteY10" fmla="*/ 2377558 h 2377558"/>
              <a:gd name="connsiteX11" fmla="*/ 1080107 w 2372219"/>
              <a:gd name="connsiteY11" fmla="*/ 2286325 h 2377558"/>
              <a:gd name="connsiteX12" fmla="*/ 309816 w 2372219"/>
              <a:gd name="connsiteY12" fmla="*/ 1903673 h 2377558"/>
              <a:gd name="connsiteX13" fmla="*/ 0 w 2372219"/>
              <a:gd name="connsiteY13" fmla="*/ 1242678 h 2377558"/>
              <a:gd name="connsiteX14" fmla="*/ 0 w 2372219"/>
              <a:gd name="connsiteY14" fmla="*/ 1074083 h 2377558"/>
              <a:gd name="connsiteX15" fmla="*/ 0 w 2372219"/>
              <a:gd name="connsiteY15" fmla="*/ 852968 h 2377558"/>
              <a:gd name="connsiteX16" fmla="*/ 0 w 2372219"/>
              <a:gd name="connsiteY16" fmla="*/ 692390 h 2377558"/>
              <a:gd name="connsiteX17" fmla="*/ 0 w 2372219"/>
              <a:gd name="connsiteY17" fmla="*/ 403788 h 2377558"/>
              <a:gd name="connsiteX18" fmla="*/ 0 w 2372219"/>
              <a:gd name="connsiteY18" fmla="*/ 302680 h 2377558"/>
              <a:gd name="connsiteX19" fmla="*/ 18456 w 2372219"/>
              <a:gd name="connsiteY19" fmla="*/ 76379 h 2377558"/>
              <a:gd name="connsiteX20" fmla="*/ 37572 w 2372219"/>
              <a:gd name="connsiteY20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692390 h 2377558"/>
              <a:gd name="connsiteX5" fmla="*/ 2372219 w 2372219"/>
              <a:gd name="connsiteY5" fmla="*/ 852968 h 2377558"/>
              <a:gd name="connsiteX6" fmla="*/ 2372219 w 2372219"/>
              <a:gd name="connsiteY6" fmla="*/ 1074083 h 2377558"/>
              <a:gd name="connsiteX7" fmla="*/ 2372219 w 2372219"/>
              <a:gd name="connsiteY7" fmla="*/ 1242678 h 2377558"/>
              <a:gd name="connsiteX8" fmla="*/ 2062403 w 2372219"/>
              <a:gd name="connsiteY8" fmla="*/ 1903673 h 2377558"/>
              <a:gd name="connsiteX9" fmla="*/ 1292111 w 2372219"/>
              <a:gd name="connsiteY9" fmla="*/ 2286325 h 2377558"/>
              <a:gd name="connsiteX10" fmla="*/ 1184165 w 2372219"/>
              <a:gd name="connsiteY10" fmla="*/ 2377558 h 2377558"/>
              <a:gd name="connsiteX11" fmla="*/ 1080107 w 2372219"/>
              <a:gd name="connsiteY11" fmla="*/ 2286325 h 2377558"/>
              <a:gd name="connsiteX12" fmla="*/ 309816 w 2372219"/>
              <a:gd name="connsiteY12" fmla="*/ 1903673 h 2377558"/>
              <a:gd name="connsiteX13" fmla="*/ 0 w 2372219"/>
              <a:gd name="connsiteY13" fmla="*/ 1242678 h 2377558"/>
              <a:gd name="connsiteX14" fmla="*/ 0 w 2372219"/>
              <a:gd name="connsiteY14" fmla="*/ 1074083 h 2377558"/>
              <a:gd name="connsiteX15" fmla="*/ 0 w 2372219"/>
              <a:gd name="connsiteY15" fmla="*/ 852968 h 2377558"/>
              <a:gd name="connsiteX16" fmla="*/ 0 w 2372219"/>
              <a:gd name="connsiteY16" fmla="*/ 403788 h 2377558"/>
              <a:gd name="connsiteX17" fmla="*/ 0 w 2372219"/>
              <a:gd name="connsiteY17" fmla="*/ 302680 h 2377558"/>
              <a:gd name="connsiteX18" fmla="*/ 18456 w 2372219"/>
              <a:gd name="connsiteY18" fmla="*/ 76379 h 2377558"/>
              <a:gd name="connsiteX19" fmla="*/ 37572 w 2372219"/>
              <a:gd name="connsiteY19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692390 h 2377558"/>
              <a:gd name="connsiteX5" fmla="*/ 2372219 w 2372219"/>
              <a:gd name="connsiteY5" fmla="*/ 852968 h 2377558"/>
              <a:gd name="connsiteX6" fmla="*/ 2372219 w 2372219"/>
              <a:gd name="connsiteY6" fmla="*/ 1074083 h 2377558"/>
              <a:gd name="connsiteX7" fmla="*/ 2372219 w 2372219"/>
              <a:gd name="connsiteY7" fmla="*/ 1242678 h 2377558"/>
              <a:gd name="connsiteX8" fmla="*/ 2062403 w 2372219"/>
              <a:gd name="connsiteY8" fmla="*/ 1903673 h 2377558"/>
              <a:gd name="connsiteX9" fmla="*/ 1292111 w 2372219"/>
              <a:gd name="connsiteY9" fmla="*/ 2286325 h 2377558"/>
              <a:gd name="connsiteX10" fmla="*/ 1184165 w 2372219"/>
              <a:gd name="connsiteY10" fmla="*/ 2377558 h 2377558"/>
              <a:gd name="connsiteX11" fmla="*/ 1080107 w 2372219"/>
              <a:gd name="connsiteY11" fmla="*/ 2286325 h 2377558"/>
              <a:gd name="connsiteX12" fmla="*/ 309816 w 2372219"/>
              <a:gd name="connsiteY12" fmla="*/ 1903673 h 2377558"/>
              <a:gd name="connsiteX13" fmla="*/ 0 w 2372219"/>
              <a:gd name="connsiteY13" fmla="*/ 1242678 h 2377558"/>
              <a:gd name="connsiteX14" fmla="*/ 0 w 2372219"/>
              <a:gd name="connsiteY14" fmla="*/ 1074083 h 2377558"/>
              <a:gd name="connsiteX15" fmla="*/ 0 w 2372219"/>
              <a:gd name="connsiteY15" fmla="*/ 403788 h 2377558"/>
              <a:gd name="connsiteX16" fmla="*/ 0 w 2372219"/>
              <a:gd name="connsiteY16" fmla="*/ 302680 h 2377558"/>
              <a:gd name="connsiteX17" fmla="*/ 18456 w 2372219"/>
              <a:gd name="connsiteY17" fmla="*/ 76379 h 2377558"/>
              <a:gd name="connsiteX18" fmla="*/ 37572 w 2372219"/>
              <a:gd name="connsiteY18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852968 h 2377558"/>
              <a:gd name="connsiteX5" fmla="*/ 2372219 w 2372219"/>
              <a:gd name="connsiteY5" fmla="*/ 1074083 h 2377558"/>
              <a:gd name="connsiteX6" fmla="*/ 2372219 w 2372219"/>
              <a:gd name="connsiteY6" fmla="*/ 1242678 h 2377558"/>
              <a:gd name="connsiteX7" fmla="*/ 2062403 w 2372219"/>
              <a:gd name="connsiteY7" fmla="*/ 1903673 h 2377558"/>
              <a:gd name="connsiteX8" fmla="*/ 1292111 w 2372219"/>
              <a:gd name="connsiteY8" fmla="*/ 2286325 h 2377558"/>
              <a:gd name="connsiteX9" fmla="*/ 1184165 w 2372219"/>
              <a:gd name="connsiteY9" fmla="*/ 2377558 h 2377558"/>
              <a:gd name="connsiteX10" fmla="*/ 1080107 w 2372219"/>
              <a:gd name="connsiteY10" fmla="*/ 2286325 h 2377558"/>
              <a:gd name="connsiteX11" fmla="*/ 309816 w 2372219"/>
              <a:gd name="connsiteY11" fmla="*/ 1903673 h 2377558"/>
              <a:gd name="connsiteX12" fmla="*/ 0 w 2372219"/>
              <a:gd name="connsiteY12" fmla="*/ 1242678 h 2377558"/>
              <a:gd name="connsiteX13" fmla="*/ 0 w 2372219"/>
              <a:gd name="connsiteY13" fmla="*/ 1074083 h 2377558"/>
              <a:gd name="connsiteX14" fmla="*/ 0 w 2372219"/>
              <a:gd name="connsiteY14" fmla="*/ 403788 h 2377558"/>
              <a:gd name="connsiteX15" fmla="*/ 0 w 2372219"/>
              <a:gd name="connsiteY15" fmla="*/ 302680 h 2377558"/>
              <a:gd name="connsiteX16" fmla="*/ 18456 w 2372219"/>
              <a:gd name="connsiteY16" fmla="*/ 76379 h 2377558"/>
              <a:gd name="connsiteX17" fmla="*/ 37572 w 2372219"/>
              <a:gd name="connsiteY17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1074083 h 2377558"/>
              <a:gd name="connsiteX5" fmla="*/ 2372219 w 2372219"/>
              <a:gd name="connsiteY5" fmla="*/ 1242678 h 2377558"/>
              <a:gd name="connsiteX6" fmla="*/ 2062403 w 2372219"/>
              <a:gd name="connsiteY6" fmla="*/ 1903673 h 2377558"/>
              <a:gd name="connsiteX7" fmla="*/ 1292111 w 2372219"/>
              <a:gd name="connsiteY7" fmla="*/ 2286325 h 2377558"/>
              <a:gd name="connsiteX8" fmla="*/ 1184165 w 2372219"/>
              <a:gd name="connsiteY8" fmla="*/ 2377558 h 2377558"/>
              <a:gd name="connsiteX9" fmla="*/ 1080107 w 2372219"/>
              <a:gd name="connsiteY9" fmla="*/ 2286325 h 2377558"/>
              <a:gd name="connsiteX10" fmla="*/ 309816 w 2372219"/>
              <a:gd name="connsiteY10" fmla="*/ 1903673 h 2377558"/>
              <a:gd name="connsiteX11" fmla="*/ 0 w 2372219"/>
              <a:gd name="connsiteY11" fmla="*/ 1242678 h 2377558"/>
              <a:gd name="connsiteX12" fmla="*/ 0 w 2372219"/>
              <a:gd name="connsiteY12" fmla="*/ 1074083 h 2377558"/>
              <a:gd name="connsiteX13" fmla="*/ 0 w 2372219"/>
              <a:gd name="connsiteY13" fmla="*/ 403788 h 2377558"/>
              <a:gd name="connsiteX14" fmla="*/ 0 w 2372219"/>
              <a:gd name="connsiteY14" fmla="*/ 302680 h 2377558"/>
              <a:gd name="connsiteX15" fmla="*/ 18456 w 2372219"/>
              <a:gd name="connsiteY15" fmla="*/ 76379 h 2377558"/>
              <a:gd name="connsiteX16" fmla="*/ 37572 w 2372219"/>
              <a:gd name="connsiteY16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1242678 h 2377558"/>
              <a:gd name="connsiteX5" fmla="*/ 2062403 w 2372219"/>
              <a:gd name="connsiteY5" fmla="*/ 1903673 h 2377558"/>
              <a:gd name="connsiteX6" fmla="*/ 1292111 w 2372219"/>
              <a:gd name="connsiteY6" fmla="*/ 2286325 h 2377558"/>
              <a:gd name="connsiteX7" fmla="*/ 1184165 w 2372219"/>
              <a:gd name="connsiteY7" fmla="*/ 2377558 h 2377558"/>
              <a:gd name="connsiteX8" fmla="*/ 1080107 w 2372219"/>
              <a:gd name="connsiteY8" fmla="*/ 2286325 h 2377558"/>
              <a:gd name="connsiteX9" fmla="*/ 309816 w 2372219"/>
              <a:gd name="connsiteY9" fmla="*/ 1903673 h 2377558"/>
              <a:gd name="connsiteX10" fmla="*/ 0 w 2372219"/>
              <a:gd name="connsiteY10" fmla="*/ 1242678 h 2377558"/>
              <a:gd name="connsiteX11" fmla="*/ 0 w 2372219"/>
              <a:gd name="connsiteY11" fmla="*/ 1074083 h 2377558"/>
              <a:gd name="connsiteX12" fmla="*/ 0 w 2372219"/>
              <a:gd name="connsiteY12" fmla="*/ 403788 h 2377558"/>
              <a:gd name="connsiteX13" fmla="*/ 0 w 2372219"/>
              <a:gd name="connsiteY13" fmla="*/ 302680 h 2377558"/>
              <a:gd name="connsiteX14" fmla="*/ 18456 w 2372219"/>
              <a:gd name="connsiteY14" fmla="*/ 76379 h 2377558"/>
              <a:gd name="connsiteX15" fmla="*/ 37572 w 2372219"/>
              <a:gd name="connsiteY15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1242678 h 2377558"/>
              <a:gd name="connsiteX5" fmla="*/ 2062403 w 2372219"/>
              <a:gd name="connsiteY5" fmla="*/ 1903673 h 2377558"/>
              <a:gd name="connsiteX6" fmla="*/ 1292111 w 2372219"/>
              <a:gd name="connsiteY6" fmla="*/ 2286325 h 2377558"/>
              <a:gd name="connsiteX7" fmla="*/ 1184165 w 2372219"/>
              <a:gd name="connsiteY7" fmla="*/ 2377558 h 2377558"/>
              <a:gd name="connsiteX8" fmla="*/ 1080107 w 2372219"/>
              <a:gd name="connsiteY8" fmla="*/ 2286325 h 2377558"/>
              <a:gd name="connsiteX9" fmla="*/ 309816 w 2372219"/>
              <a:gd name="connsiteY9" fmla="*/ 1903673 h 2377558"/>
              <a:gd name="connsiteX10" fmla="*/ 0 w 2372219"/>
              <a:gd name="connsiteY10" fmla="*/ 1242678 h 2377558"/>
              <a:gd name="connsiteX11" fmla="*/ 0 w 2372219"/>
              <a:gd name="connsiteY11" fmla="*/ 403788 h 2377558"/>
              <a:gd name="connsiteX12" fmla="*/ 0 w 2372219"/>
              <a:gd name="connsiteY12" fmla="*/ 302680 h 2377558"/>
              <a:gd name="connsiteX13" fmla="*/ 18456 w 2372219"/>
              <a:gd name="connsiteY13" fmla="*/ 76379 h 2377558"/>
              <a:gd name="connsiteX14" fmla="*/ 37572 w 2372219"/>
              <a:gd name="connsiteY14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1242678 h 2377558"/>
              <a:gd name="connsiteX5" fmla="*/ 2062403 w 2372219"/>
              <a:gd name="connsiteY5" fmla="*/ 1903673 h 2377558"/>
              <a:gd name="connsiteX6" fmla="*/ 1292111 w 2372219"/>
              <a:gd name="connsiteY6" fmla="*/ 2286325 h 2377558"/>
              <a:gd name="connsiteX7" fmla="*/ 1184165 w 2372219"/>
              <a:gd name="connsiteY7" fmla="*/ 2377558 h 2377558"/>
              <a:gd name="connsiteX8" fmla="*/ 1080107 w 2372219"/>
              <a:gd name="connsiteY8" fmla="*/ 2286325 h 2377558"/>
              <a:gd name="connsiteX9" fmla="*/ 309816 w 2372219"/>
              <a:gd name="connsiteY9" fmla="*/ 1903673 h 2377558"/>
              <a:gd name="connsiteX10" fmla="*/ 0 w 2372219"/>
              <a:gd name="connsiteY10" fmla="*/ 1242678 h 2377558"/>
              <a:gd name="connsiteX11" fmla="*/ 0 w 2372219"/>
              <a:gd name="connsiteY11" fmla="*/ 302680 h 2377558"/>
              <a:gd name="connsiteX12" fmla="*/ 18456 w 2372219"/>
              <a:gd name="connsiteY12" fmla="*/ 76379 h 2377558"/>
              <a:gd name="connsiteX13" fmla="*/ 37572 w 2372219"/>
              <a:gd name="connsiteY13" fmla="*/ 0 h 2377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372219" h="2377558">
                <a:moveTo>
                  <a:pt x="2334647" y="0"/>
                </a:moveTo>
                <a:lnTo>
                  <a:pt x="2353763" y="76379"/>
                </a:lnTo>
                <a:cubicBezTo>
                  <a:pt x="2366168" y="142708"/>
                  <a:pt x="2372219" y="217368"/>
                  <a:pt x="2372219" y="302680"/>
                </a:cubicBezTo>
                <a:lnTo>
                  <a:pt x="2372219" y="403788"/>
                </a:lnTo>
                <a:lnTo>
                  <a:pt x="2372219" y="1242678"/>
                </a:lnTo>
                <a:cubicBezTo>
                  <a:pt x="2372219" y="1583929"/>
                  <a:pt x="2275402" y="1754736"/>
                  <a:pt x="2062403" y="1903673"/>
                </a:cubicBezTo>
                <a:cubicBezTo>
                  <a:pt x="1840890" y="2032009"/>
                  <a:pt x="1550133" y="2086932"/>
                  <a:pt x="1292111" y="2286325"/>
                </a:cubicBezTo>
                <a:lnTo>
                  <a:pt x="1184165" y="2377558"/>
                </a:lnTo>
                <a:lnTo>
                  <a:pt x="1080107" y="2286325"/>
                </a:lnTo>
                <a:cubicBezTo>
                  <a:pt x="822085" y="2086932"/>
                  <a:pt x="531327" y="2032009"/>
                  <a:pt x="309816" y="1903673"/>
                </a:cubicBezTo>
                <a:cubicBezTo>
                  <a:pt x="96817" y="1754736"/>
                  <a:pt x="0" y="1583929"/>
                  <a:pt x="0" y="1242678"/>
                </a:cubicBezTo>
                <a:lnTo>
                  <a:pt x="0" y="302680"/>
                </a:lnTo>
                <a:cubicBezTo>
                  <a:pt x="0" y="217368"/>
                  <a:pt x="6051" y="142708"/>
                  <a:pt x="18456" y="76379"/>
                </a:cubicBezTo>
                <a:lnTo>
                  <a:pt x="37572" y="0"/>
                </a:lnTo>
              </a:path>
            </a:pathLst>
          </a:custGeom>
          <a:noFill/>
          <a:ln w="25400" cap="rnd">
            <a:solidFill>
              <a:schemeClr val="bg2">
                <a:lumMod val="75000"/>
                <a:alpha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1FE4845-08C8-3CF4-C9E6-36F1BC1202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2927927"/>
            <a:ext cx="5143500" cy="2977573"/>
          </a:xfrm>
        </p:spPr>
        <p:txBody>
          <a:bodyPr anchor="b">
            <a:normAutofit lnSpcReduction="10000"/>
          </a:bodyPr>
          <a:lstStyle/>
          <a:p>
            <a:r>
              <a:rPr lang="sl-SI" sz="1900" b="1" dirty="0"/>
              <a:t>Dostop do znanja in zdravil:</a:t>
            </a:r>
            <a:r>
              <a:rPr lang="sl-SI" sz="1900" dirty="0"/>
              <a:t> Povečuje se razprava o tem, kako uravnotežiti pravice imetnikov IL z </a:t>
            </a:r>
            <a:r>
              <a:rPr lang="sl-SI" sz="1900" u="sng" dirty="0"/>
              <a:t>javnim interesom</a:t>
            </a:r>
            <a:r>
              <a:rPr lang="sl-SI" sz="1900" dirty="0"/>
              <a:t>, zlasti pri zdravilih (npr. vprašanja okrog patentov za cepiva in zdravila).</a:t>
            </a:r>
          </a:p>
          <a:p>
            <a:pPr lvl="1"/>
            <a:r>
              <a:rPr lang="sl-SI" sz="1500" dirty="0"/>
              <a:t>	Problem držav tretjega sveta…</a:t>
            </a:r>
          </a:p>
          <a:p>
            <a:r>
              <a:rPr lang="sl-SI" sz="1900" b="1" dirty="0"/>
              <a:t>Kulturna raznolikost in javna domena:</a:t>
            </a:r>
            <a:r>
              <a:rPr lang="sl-SI" sz="1900" dirty="0"/>
              <a:t> EU želi spodbuditi boljši dostop do </a:t>
            </a:r>
            <a:r>
              <a:rPr lang="sl-SI" sz="1900" u="sng" dirty="0"/>
              <a:t>kulturne dediščine</a:t>
            </a:r>
            <a:r>
              <a:rPr lang="sl-SI" sz="1900" dirty="0"/>
              <a:t>, kar vodi v razprave o trajanju avtorskih pravic in digitalizaciji vsebin v javni domeni.</a:t>
            </a:r>
          </a:p>
        </p:txBody>
      </p:sp>
    </p:spTree>
    <p:extLst>
      <p:ext uri="{BB962C8B-B14F-4D97-AF65-F5344CB8AC3E}">
        <p14:creationId xmlns:p14="http://schemas.microsoft.com/office/powerpoint/2010/main" val="37307253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1EE9DB4-D832-A966-0D06-C124DECC4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Varstvo kulturne dediščine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321A5DD-9395-D4E5-BB5E-15159E84BE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Mnoga znanja in prakse (npr. zdravilne rastline, obrtne tehnike, tradicionalna glasba) izvirajo iz določenih skupnosti, a nimajo individualnega avtorja (ni AP; lahko geografske označbe in redko tudi blagovne znamke).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b="1" dirty="0"/>
              <a:t>Težava</a:t>
            </a:r>
            <a:r>
              <a:rPr lang="sl-SI" dirty="0"/>
              <a:t>: </a:t>
            </a:r>
            <a:r>
              <a:rPr lang="sl-SI" b="1" u="sng" dirty="0"/>
              <a:t>tradicionalna znanja </a:t>
            </a:r>
            <a:r>
              <a:rPr lang="sl-SI" dirty="0"/>
              <a:t>pogosto niso zaščitena v klasičnih okvirih PIL (ker ni jasno določljivega avtorja).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b="1" dirty="0"/>
              <a:t>Rešitve v razvoju</a:t>
            </a:r>
            <a:r>
              <a:rPr lang="sl-SI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l-SI" dirty="0"/>
              <a:t>V nekaterih primerih se uporabljajo </a:t>
            </a:r>
            <a:r>
              <a:rPr lang="sl-SI" b="1" dirty="0"/>
              <a:t>posebni registri</a:t>
            </a:r>
            <a:r>
              <a:rPr lang="sl-SI" dirty="0"/>
              <a:t> (npr. UNESCO, WIPO – </a:t>
            </a:r>
            <a:r>
              <a:rPr lang="sl-SI" dirty="0" err="1"/>
              <a:t>World</a:t>
            </a:r>
            <a:r>
              <a:rPr lang="sl-SI" dirty="0"/>
              <a:t> </a:t>
            </a:r>
            <a:r>
              <a:rPr lang="sl-SI" dirty="0" err="1"/>
              <a:t>Intellectual</a:t>
            </a:r>
            <a:r>
              <a:rPr lang="sl-SI" dirty="0"/>
              <a:t> </a:t>
            </a:r>
            <a:r>
              <a:rPr lang="sl-SI" dirty="0" err="1"/>
              <a:t>Property</a:t>
            </a:r>
            <a:r>
              <a:rPr lang="sl-SI" dirty="0"/>
              <a:t> </a:t>
            </a:r>
            <a:r>
              <a:rPr lang="sl-SI" dirty="0" err="1"/>
              <a:t>Organization</a:t>
            </a:r>
            <a:r>
              <a:rPr lang="sl-SI" dirty="0"/>
              <a:t>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l-SI" dirty="0"/>
              <a:t>Razprave o uvedbi </a:t>
            </a:r>
            <a:r>
              <a:rPr lang="sl-SI" b="1" dirty="0"/>
              <a:t>kolektivnih ali skupnostnih pravic</a:t>
            </a:r>
            <a:r>
              <a:rPr lang="sl-SI" dirty="0"/>
              <a:t> nad dediščino.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04337385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F713F72-818B-4F0B-9C9E-0E2040532B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71AFA40F-8346-C25D-EE94-77DA49EC23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75" y="960120"/>
            <a:ext cx="6524625" cy="1508760"/>
          </a:xfrm>
        </p:spPr>
        <p:txBody>
          <a:bodyPr anchor="ctr">
            <a:normAutofit/>
          </a:bodyPr>
          <a:lstStyle/>
          <a:p>
            <a:pPr algn="r"/>
            <a:r>
              <a:rPr lang="sl-SI" dirty="0">
                <a:solidFill>
                  <a:srgbClr val="C00000"/>
                </a:solidFill>
              </a:rPr>
              <a:t>6. </a:t>
            </a:r>
            <a:r>
              <a:rPr lang="sl-SI" b="1" dirty="0">
                <a:solidFill>
                  <a:srgbClr val="C00000"/>
                </a:solidFill>
              </a:rPr>
              <a:t>Globalna konkurenca in geopolitika</a:t>
            </a:r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10" name="Freeform: Shape 17">
            <a:extLst>
              <a:ext uri="{FF2B5EF4-FFF2-40B4-BE49-F238E27FC236}">
                <a16:creationId xmlns:a16="http://schemas.microsoft.com/office/drawing/2014/main" id="{C81CA074-528B-9446-8F9B-B3323E2A7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98485" y="1906522"/>
            <a:ext cx="2249810" cy="3044131"/>
          </a:xfrm>
          <a:custGeom>
            <a:avLst/>
            <a:gdLst>
              <a:gd name="connsiteX0" fmla="*/ 2144960 w 4282900"/>
              <a:gd name="connsiteY0" fmla="*/ 0 h 5795027"/>
              <a:gd name="connsiteX1" fmla="*/ 2332832 w 4282900"/>
              <a:gd name="connsiteY1" fmla="*/ 164715 h 5795027"/>
              <a:gd name="connsiteX2" fmla="*/ 3723546 w 4282900"/>
              <a:gd name="connsiteY2" fmla="*/ 855573 h 5795027"/>
              <a:gd name="connsiteX3" fmla="*/ 4282900 w 4282900"/>
              <a:gd name="connsiteY3" fmla="*/ 2048959 h 5795027"/>
              <a:gd name="connsiteX4" fmla="*/ 4282900 w 4282900"/>
              <a:gd name="connsiteY4" fmla="*/ 2231503 h 5795027"/>
              <a:gd name="connsiteX5" fmla="*/ 4282900 w 4282900"/>
              <a:gd name="connsiteY5" fmla="*/ 2752557 h 5795027"/>
              <a:gd name="connsiteX6" fmla="*/ 4282900 w 4282900"/>
              <a:gd name="connsiteY6" fmla="*/ 3042471 h 5795027"/>
              <a:gd name="connsiteX7" fmla="*/ 4282900 w 4282900"/>
              <a:gd name="connsiteY7" fmla="*/ 3441681 h 5795027"/>
              <a:gd name="connsiteX8" fmla="*/ 4282900 w 4282900"/>
              <a:gd name="connsiteY8" fmla="*/ 3746068 h 5795027"/>
              <a:gd name="connsiteX9" fmla="*/ 3723546 w 4282900"/>
              <a:gd name="connsiteY9" fmla="*/ 4939455 h 5795027"/>
              <a:gd name="connsiteX10" fmla="*/ 2332829 w 4282900"/>
              <a:gd name="connsiteY10" fmla="*/ 5630311 h 5795027"/>
              <a:gd name="connsiteX11" fmla="*/ 2137940 w 4282900"/>
              <a:gd name="connsiteY11" fmla="*/ 5795027 h 5795027"/>
              <a:gd name="connsiteX12" fmla="*/ 1950069 w 4282900"/>
              <a:gd name="connsiteY12" fmla="*/ 5630311 h 5795027"/>
              <a:gd name="connsiteX13" fmla="*/ 559353 w 4282900"/>
              <a:gd name="connsiteY13" fmla="*/ 4939455 h 5795027"/>
              <a:gd name="connsiteX14" fmla="*/ 0 w 4282900"/>
              <a:gd name="connsiteY14" fmla="*/ 3746068 h 5795027"/>
              <a:gd name="connsiteX15" fmla="*/ 0 w 4282900"/>
              <a:gd name="connsiteY15" fmla="*/ 3441681 h 5795027"/>
              <a:gd name="connsiteX16" fmla="*/ 0 w 4282900"/>
              <a:gd name="connsiteY16" fmla="*/ 3042471 h 5795027"/>
              <a:gd name="connsiteX17" fmla="*/ 0 w 4282900"/>
              <a:gd name="connsiteY17" fmla="*/ 2752557 h 5795027"/>
              <a:gd name="connsiteX18" fmla="*/ 0 w 4282900"/>
              <a:gd name="connsiteY18" fmla="*/ 2231503 h 5795027"/>
              <a:gd name="connsiteX19" fmla="*/ 0 w 4282900"/>
              <a:gd name="connsiteY19" fmla="*/ 2048959 h 5795027"/>
              <a:gd name="connsiteX20" fmla="*/ 559354 w 4282900"/>
              <a:gd name="connsiteY20" fmla="*/ 855573 h 5795027"/>
              <a:gd name="connsiteX21" fmla="*/ 1950071 w 4282900"/>
              <a:gd name="connsiteY21" fmla="*/ 164715 h 579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282900" h="5795027">
                <a:moveTo>
                  <a:pt x="2144960" y="0"/>
                </a:moveTo>
                <a:lnTo>
                  <a:pt x="2332832" y="164715"/>
                </a:lnTo>
                <a:cubicBezTo>
                  <a:pt x="2798675" y="524709"/>
                  <a:pt x="3323620" y="623869"/>
                  <a:pt x="3723546" y="855573"/>
                </a:cubicBezTo>
                <a:cubicBezTo>
                  <a:pt x="4108105" y="1124469"/>
                  <a:pt x="4282900" y="1432851"/>
                  <a:pt x="4282900" y="2048959"/>
                </a:cubicBezTo>
                <a:lnTo>
                  <a:pt x="4282900" y="2231503"/>
                </a:lnTo>
                <a:lnTo>
                  <a:pt x="4282900" y="2752557"/>
                </a:lnTo>
                <a:lnTo>
                  <a:pt x="4282900" y="3042471"/>
                </a:lnTo>
                <a:lnTo>
                  <a:pt x="4282900" y="3441681"/>
                </a:lnTo>
                <a:lnTo>
                  <a:pt x="4282900" y="3746068"/>
                </a:lnTo>
                <a:cubicBezTo>
                  <a:pt x="4282900" y="4362177"/>
                  <a:pt x="4108103" y="4670559"/>
                  <a:pt x="3723546" y="4939455"/>
                </a:cubicBezTo>
                <a:cubicBezTo>
                  <a:pt x="3323617" y="5171158"/>
                  <a:pt x="2798672" y="5270318"/>
                  <a:pt x="2332829" y="5630311"/>
                </a:cubicBezTo>
                <a:lnTo>
                  <a:pt x="2137940" y="5795027"/>
                </a:lnTo>
                <a:lnTo>
                  <a:pt x="1950069" y="5630311"/>
                </a:lnTo>
                <a:cubicBezTo>
                  <a:pt x="1484225" y="5270318"/>
                  <a:pt x="959280" y="5171158"/>
                  <a:pt x="559353" y="4939455"/>
                </a:cubicBezTo>
                <a:cubicBezTo>
                  <a:pt x="174796" y="4670559"/>
                  <a:pt x="0" y="4362177"/>
                  <a:pt x="0" y="3746068"/>
                </a:cubicBezTo>
                <a:lnTo>
                  <a:pt x="0" y="3441681"/>
                </a:lnTo>
                <a:lnTo>
                  <a:pt x="0" y="3042471"/>
                </a:lnTo>
                <a:lnTo>
                  <a:pt x="0" y="2752557"/>
                </a:lnTo>
                <a:lnTo>
                  <a:pt x="0" y="2231503"/>
                </a:lnTo>
                <a:lnTo>
                  <a:pt x="0" y="2048959"/>
                </a:lnTo>
                <a:cubicBezTo>
                  <a:pt x="0" y="1432851"/>
                  <a:pt x="174797" y="1124469"/>
                  <a:pt x="559354" y="855573"/>
                </a:cubicBezTo>
                <a:cubicBezTo>
                  <a:pt x="959283" y="623869"/>
                  <a:pt x="1484227" y="524709"/>
                  <a:pt x="1950071" y="164715"/>
                </a:cubicBezTo>
                <a:close/>
              </a:path>
            </a:pathLst>
          </a:custGeom>
          <a:solidFill>
            <a:schemeClr val="bg2">
              <a:lumMod val="75000"/>
              <a:alpha val="15000"/>
            </a:schemeClr>
          </a:solidFill>
          <a:ln w="25400" cap="rnd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8">
            <a:extLst>
              <a:ext uri="{FF2B5EF4-FFF2-40B4-BE49-F238E27FC236}">
                <a16:creationId xmlns:a16="http://schemas.microsoft.com/office/drawing/2014/main" id="{60542418-803A-3843-BC1B-6611DBBBA7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37281" y="1823709"/>
            <a:ext cx="2372219" cy="3209758"/>
          </a:xfrm>
          <a:custGeom>
            <a:avLst/>
            <a:gdLst>
              <a:gd name="connsiteX0" fmla="*/ 2144960 w 4282900"/>
              <a:gd name="connsiteY0" fmla="*/ 0 h 5795027"/>
              <a:gd name="connsiteX1" fmla="*/ 2332832 w 4282900"/>
              <a:gd name="connsiteY1" fmla="*/ 164715 h 5795027"/>
              <a:gd name="connsiteX2" fmla="*/ 3723546 w 4282900"/>
              <a:gd name="connsiteY2" fmla="*/ 855573 h 5795027"/>
              <a:gd name="connsiteX3" fmla="*/ 4282900 w 4282900"/>
              <a:gd name="connsiteY3" fmla="*/ 2048959 h 5795027"/>
              <a:gd name="connsiteX4" fmla="*/ 4282900 w 4282900"/>
              <a:gd name="connsiteY4" fmla="*/ 2231503 h 5795027"/>
              <a:gd name="connsiteX5" fmla="*/ 4282900 w 4282900"/>
              <a:gd name="connsiteY5" fmla="*/ 2752557 h 5795027"/>
              <a:gd name="connsiteX6" fmla="*/ 4282900 w 4282900"/>
              <a:gd name="connsiteY6" fmla="*/ 3042471 h 5795027"/>
              <a:gd name="connsiteX7" fmla="*/ 4282900 w 4282900"/>
              <a:gd name="connsiteY7" fmla="*/ 3441681 h 5795027"/>
              <a:gd name="connsiteX8" fmla="*/ 4282900 w 4282900"/>
              <a:gd name="connsiteY8" fmla="*/ 3746068 h 5795027"/>
              <a:gd name="connsiteX9" fmla="*/ 3723546 w 4282900"/>
              <a:gd name="connsiteY9" fmla="*/ 4939455 h 5795027"/>
              <a:gd name="connsiteX10" fmla="*/ 2332829 w 4282900"/>
              <a:gd name="connsiteY10" fmla="*/ 5630311 h 5795027"/>
              <a:gd name="connsiteX11" fmla="*/ 2137940 w 4282900"/>
              <a:gd name="connsiteY11" fmla="*/ 5795027 h 5795027"/>
              <a:gd name="connsiteX12" fmla="*/ 1950069 w 4282900"/>
              <a:gd name="connsiteY12" fmla="*/ 5630311 h 5795027"/>
              <a:gd name="connsiteX13" fmla="*/ 559353 w 4282900"/>
              <a:gd name="connsiteY13" fmla="*/ 4939455 h 5795027"/>
              <a:gd name="connsiteX14" fmla="*/ 0 w 4282900"/>
              <a:gd name="connsiteY14" fmla="*/ 3746068 h 5795027"/>
              <a:gd name="connsiteX15" fmla="*/ 0 w 4282900"/>
              <a:gd name="connsiteY15" fmla="*/ 3441681 h 5795027"/>
              <a:gd name="connsiteX16" fmla="*/ 0 w 4282900"/>
              <a:gd name="connsiteY16" fmla="*/ 3042471 h 5795027"/>
              <a:gd name="connsiteX17" fmla="*/ 0 w 4282900"/>
              <a:gd name="connsiteY17" fmla="*/ 2752557 h 5795027"/>
              <a:gd name="connsiteX18" fmla="*/ 0 w 4282900"/>
              <a:gd name="connsiteY18" fmla="*/ 2231503 h 5795027"/>
              <a:gd name="connsiteX19" fmla="*/ 0 w 4282900"/>
              <a:gd name="connsiteY19" fmla="*/ 2048959 h 5795027"/>
              <a:gd name="connsiteX20" fmla="*/ 559354 w 4282900"/>
              <a:gd name="connsiteY20" fmla="*/ 855573 h 5795027"/>
              <a:gd name="connsiteX21" fmla="*/ 1950071 w 4282900"/>
              <a:gd name="connsiteY21" fmla="*/ 164715 h 579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282900" h="5795027">
                <a:moveTo>
                  <a:pt x="2144960" y="0"/>
                </a:moveTo>
                <a:lnTo>
                  <a:pt x="2332832" y="164715"/>
                </a:lnTo>
                <a:cubicBezTo>
                  <a:pt x="2798675" y="524709"/>
                  <a:pt x="3323620" y="623869"/>
                  <a:pt x="3723546" y="855573"/>
                </a:cubicBezTo>
                <a:cubicBezTo>
                  <a:pt x="4108105" y="1124469"/>
                  <a:pt x="4282900" y="1432851"/>
                  <a:pt x="4282900" y="2048959"/>
                </a:cubicBezTo>
                <a:lnTo>
                  <a:pt x="4282900" y="2231503"/>
                </a:lnTo>
                <a:lnTo>
                  <a:pt x="4282900" y="2752557"/>
                </a:lnTo>
                <a:lnTo>
                  <a:pt x="4282900" y="3042471"/>
                </a:lnTo>
                <a:lnTo>
                  <a:pt x="4282900" y="3441681"/>
                </a:lnTo>
                <a:lnTo>
                  <a:pt x="4282900" y="3746068"/>
                </a:lnTo>
                <a:cubicBezTo>
                  <a:pt x="4282900" y="4362177"/>
                  <a:pt x="4108103" y="4670559"/>
                  <a:pt x="3723546" y="4939455"/>
                </a:cubicBezTo>
                <a:cubicBezTo>
                  <a:pt x="3323617" y="5171158"/>
                  <a:pt x="2798672" y="5270318"/>
                  <a:pt x="2332829" y="5630311"/>
                </a:cubicBezTo>
                <a:lnTo>
                  <a:pt x="2137940" y="5795027"/>
                </a:lnTo>
                <a:lnTo>
                  <a:pt x="1950069" y="5630311"/>
                </a:lnTo>
                <a:cubicBezTo>
                  <a:pt x="1484225" y="5270318"/>
                  <a:pt x="959280" y="5171158"/>
                  <a:pt x="559353" y="4939455"/>
                </a:cubicBezTo>
                <a:cubicBezTo>
                  <a:pt x="174796" y="4670559"/>
                  <a:pt x="0" y="4362177"/>
                  <a:pt x="0" y="3746068"/>
                </a:cubicBezTo>
                <a:lnTo>
                  <a:pt x="0" y="3441681"/>
                </a:lnTo>
                <a:lnTo>
                  <a:pt x="0" y="3042471"/>
                </a:lnTo>
                <a:lnTo>
                  <a:pt x="0" y="2752557"/>
                </a:lnTo>
                <a:lnTo>
                  <a:pt x="0" y="2231503"/>
                </a:lnTo>
                <a:lnTo>
                  <a:pt x="0" y="2048959"/>
                </a:lnTo>
                <a:cubicBezTo>
                  <a:pt x="0" y="1432851"/>
                  <a:pt x="174797" y="1124469"/>
                  <a:pt x="559354" y="855573"/>
                </a:cubicBezTo>
                <a:cubicBezTo>
                  <a:pt x="959283" y="623869"/>
                  <a:pt x="1484227" y="524709"/>
                  <a:pt x="1950071" y="164715"/>
                </a:cubicBezTo>
                <a:close/>
              </a:path>
            </a:pathLst>
          </a:custGeom>
          <a:noFill/>
          <a:ln w="25400" cap="rnd">
            <a:solidFill>
              <a:schemeClr val="bg2">
                <a:lumMod val="75000"/>
                <a:alpha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22">
            <a:extLst>
              <a:ext uri="{FF2B5EF4-FFF2-40B4-BE49-F238E27FC236}">
                <a16:creationId xmlns:a16="http://schemas.microsoft.com/office/drawing/2014/main" id="{71EAD082-6796-254A-BD64-9755295D2E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4563255"/>
            <a:ext cx="1607328" cy="2294745"/>
          </a:xfrm>
          <a:custGeom>
            <a:avLst/>
            <a:gdLst>
              <a:gd name="connsiteX0" fmla="*/ 49162 w 1607328"/>
              <a:gd name="connsiteY0" fmla="*/ 0 h 2294745"/>
              <a:gd name="connsiteX1" fmla="*/ 1607328 w 1607328"/>
              <a:gd name="connsiteY1" fmla="*/ 0 h 2294745"/>
              <a:gd name="connsiteX2" fmla="*/ 1607328 w 1607328"/>
              <a:gd name="connsiteY2" fmla="*/ 2000018 h 2294745"/>
              <a:gd name="connsiteX3" fmla="*/ 1603693 w 1607328"/>
              <a:gd name="connsiteY3" fmla="*/ 2001495 h 2294745"/>
              <a:gd name="connsiteX4" fmla="*/ 1225436 w 1607328"/>
              <a:gd name="connsiteY4" fmla="*/ 2208220 h 2294745"/>
              <a:gd name="connsiteX5" fmla="*/ 1123061 w 1607328"/>
              <a:gd name="connsiteY5" fmla="*/ 2294745 h 2294745"/>
              <a:gd name="connsiteX6" fmla="*/ 1024372 w 1607328"/>
              <a:gd name="connsiteY6" fmla="*/ 2208220 h 2294745"/>
              <a:gd name="connsiteX7" fmla="*/ 293828 w 1607328"/>
              <a:gd name="connsiteY7" fmla="*/ 1845313 h 2294745"/>
              <a:gd name="connsiteX8" fmla="*/ 0 w 1607328"/>
              <a:gd name="connsiteY8" fmla="*/ 1218426 h 2294745"/>
              <a:gd name="connsiteX9" fmla="*/ 0 w 1607328"/>
              <a:gd name="connsiteY9" fmla="*/ 1058531 h 2294745"/>
              <a:gd name="connsiteX10" fmla="*/ 0 w 1607328"/>
              <a:gd name="connsiteY10" fmla="*/ 848826 h 2294745"/>
              <a:gd name="connsiteX11" fmla="*/ 0 w 1607328"/>
              <a:gd name="connsiteY11" fmla="*/ 696534 h 2294745"/>
              <a:gd name="connsiteX12" fmla="*/ 0 w 1607328"/>
              <a:gd name="connsiteY12" fmla="*/ 422824 h 2294745"/>
              <a:gd name="connsiteX13" fmla="*/ 0 w 1607328"/>
              <a:gd name="connsiteY13" fmla="*/ 326933 h 2294745"/>
              <a:gd name="connsiteX14" fmla="*/ 39706 w 1607328"/>
              <a:gd name="connsiteY14" fmla="*/ 23601 h 2294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607328" h="2294745">
                <a:moveTo>
                  <a:pt x="49162" y="0"/>
                </a:moveTo>
                <a:lnTo>
                  <a:pt x="1607328" y="0"/>
                </a:lnTo>
                <a:lnTo>
                  <a:pt x="1607328" y="2000018"/>
                </a:lnTo>
                <a:lnTo>
                  <a:pt x="1603693" y="2001495"/>
                </a:lnTo>
                <a:cubicBezTo>
                  <a:pt x="1477906" y="2053369"/>
                  <a:pt x="1347790" y="2113667"/>
                  <a:pt x="1225436" y="2208220"/>
                </a:cubicBezTo>
                <a:lnTo>
                  <a:pt x="1123061" y="2294745"/>
                </a:lnTo>
                <a:lnTo>
                  <a:pt x="1024372" y="2208220"/>
                </a:lnTo>
                <a:cubicBezTo>
                  <a:pt x="779664" y="2019115"/>
                  <a:pt x="503910" y="1967026"/>
                  <a:pt x="293828" y="1845313"/>
                </a:cubicBezTo>
                <a:cubicBezTo>
                  <a:pt x="91820" y="1704061"/>
                  <a:pt x="0" y="1542068"/>
                  <a:pt x="0" y="1218426"/>
                </a:cubicBezTo>
                <a:lnTo>
                  <a:pt x="0" y="1058531"/>
                </a:lnTo>
                <a:lnTo>
                  <a:pt x="0" y="848826"/>
                </a:lnTo>
                <a:lnTo>
                  <a:pt x="0" y="696534"/>
                </a:lnTo>
                <a:lnTo>
                  <a:pt x="0" y="422824"/>
                </a:lnTo>
                <a:lnTo>
                  <a:pt x="0" y="326933"/>
                </a:lnTo>
                <a:cubicBezTo>
                  <a:pt x="0" y="205568"/>
                  <a:pt x="12912" y="106934"/>
                  <a:pt x="39706" y="23601"/>
                </a:cubicBezTo>
                <a:close/>
              </a:path>
            </a:pathLst>
          </a:custGeom>
          <a:solidFill>
            <a:schemeClr val="bg2">
              <a:lumMod val="75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: Shape 14">
            <a:extLst>
              <a:ext uri="{FF2B5EF4-FFF2-40B4-BE49-F238E27FC236}">
                <a16:creationId xmlns:a16="http://schemas.microsoft.com/office/drawing/2014/main" id="{2D604126-DEA7-8D4B-86D7-C7F906DC1C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591" y="4480441"/>
            <a:ext cx="1664941" cy="2367505"/>
          </a:xfrm>
          <a:custGeom>
            <a:avLst/>
            <a:gdLst>
              <a:gd name="connsiteX0" fmla="*/ 37572 w 1664941"/>
              <a:gd name="connsiteY0" fmla="*/ 0 h 2377558"/>
              <a:gd name="connsiteX1" fmla="*/ 1664941 w 1664941"/>
              <a:gd name="connsiteY1" fmla="*/ 0 h 2377558"/>
              <a:gd name="connsiteX2" fmla="*/ 1664941 w 1664941"/>
              <a:gd name="connsiteY2" fmla="*/ 2079550 h 2377558"/>
              <a:gd name="connsiteX3" fmla="*/ 1590818 w 1664941"/>
              <a:gd name="connsiteY3" fmla="*/ 2111466 h 2377558"/>
              <a:gd name="connsiteX4" fmla="*/ 1292111 w 1664941"/>
              <a:gd name="connsiteY4" fmla="*/ 2286325 h 2377558"/>
              <a:gd name="connsiteX5" fmla="*/ 1184165 w 1664941"/>
              <a:gd name="connsiteY5" fmla="*/ 2377558 h 2377558"/>
              <a:gd name="connsiteX6" fmla="*/ 1080107 w 1664941"/>
              <a:gd name="connsiteY6" fmla="*/ 2286325 h 2377558"/>
              <a:gd name="connsiteX7" fmla="*/ 309815 w 1664941"/>
              <a:gd name="connsiteY7" fmla="*/ 1903673 h 2377558"/>
              <a:gd name="connsiteX8" fmla="*/ 0 w 1664941"/>
              <a:gd name="connsiteY8" fmla="*/ 1242678 h 2377558"/>
              <a:gd name="connsiteX9" fmla="*/ 0 w 1664941"/>
              <a:gd name="connsiteY9" fmla="*/ 1074083 h 2377558"/>
              <a:gd name="connsiteX10" fmla="*/ 0 w 1664941"/>
              <a:gd name="connsiteY10" fmla="*/ 852968 h 2377558"/>
              <a:gd name="connsiteX11" fmla="*/ 0 w 1664941"/>
              <a:gd name="connsiteY11" fmla="*/ 692390 h 2377558"/>
              <a:gd name="connsiteX12" fmla="*/ 0 w 1664941"/>
              <a:gd name="connsiteY12" fmla="*/ 403788 h 2377558"/>
              <a:gd name="connsiteX13" fmla="*/ 0 w 1664941"/>
              <a:gd name="connsiteY13" fmla="*/ 302680 h 2377558"/>
              <a:gd name="connsiteX14" fmla="*/ 18456 w 1664941"/>
              <a:gd name="connsiteY14" fmla="*/ 76379 h 2377558"/>
              <a:gd name="connsiteX0" fmla="*/ 37572 w 1664941"/>
              <a:gd name="connsiteY0" fmla="*/ 0 h 2377558"/>
              <a:gd name="connsiteX1" fmla="*/ 1664941 w 1664941"/>
              <a:gd name="connsiteY1" fmla="*/ 0 h 2377558"/>
              <a:gd name="connsiteX2" fmla="*/ 1664941 w 1664941"/>
              <a:gd name="connsiteY2" fmla="*/ 2079550 h 2377558"/>
              <a:gd name="connsiteX3" fmla="*/ 1590818 w 1664941"/>
              <a:gd name="connsiteY3" fmla="*/ 2111466 h 2377558"/>
              <a:gd name="connsiteX4" fmla="*/ 1292111 w 1664941"/>
              <a:gd name="connsiteY4" fmla="*/ 2286325 h 2377558"/>
              <a:gd name="connsiteX5" fmla="*/ 1184165 w 1664941"/>
              <a:gd name="connsiteY5" fmla="*/ 2377558 h 2377558"/>
              <a:gd name="connsiteX6" fmla="*/ 1080107 w 1664941"/>
              <a:gd name="connsiteY6" fmla="*/ 2286325 h 2377558"/>
              <a:gd name="connsiteX7" fmla="*/ 309815 w 1664941"/>
              <a:gd name="connsiteY7" fmla="*/ 1903673 h 2377558"/>
              <a:gd name="connsiteX8" fmla="*/ 0 w 1664941"/>
              <a:gd name="connsiteY8" fmla="*/ 1242678 h 2377558"/>
              <a:gd name="connsiteX9" fmla="*/ 0 w 1664941"/>
              <a:gd name="connsiteY9" fmla="*/ 1074083 h 2377558"/>
              <a:gd name="connsiteX10" fmla="*/ 0 w 1664941"/>
              <a:gd name="connsiteY10" fmla="*/ 852968 h 2377558"/>
              <a:gd name="connsiteX11" fmla="*/ 0 w 1664941"/>
              <a:gd name="connsiteY11" fmla="*/ 692390 h 2377558"/>
              <a:gd name="connsiteX12" fmla="*/ 0 w 1664941"/>
              <a:gd name="connsiteY12" fmla="*/ 403788 h 2377558"/>
              <a:gd name="connsiteX13" fmla="*/ 0 w 1664941"/>
              <a:gd name="connsiteY13" fmla="*/ 302680 h 2377558"/>
              <a:gd name="connsiteX14" fmla="*/ 18456 w 1664941"/>
              <a:gd name="connsiteY14" fmla="*/ 76379 h 2377558"/>
              <a:gd name="connsiteX15" fmla="*/ 129012 w 1664941"/>
              <a:gd name="connsiteY15" fmla="*/ 91440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1074083 h 2377558"/>
              <a:gd name="connsiteX9" fmla="*/ 0 w 1664941"/>
              <a:gd name="connsiteY9" fmla="*/ 852968 h 2377558"/>
              <a:gd name="connsiteX10" fmla="*/ 0 w 1664941"/>
              <a:gd name="connsiteY10" fmla="*/ 692390 h 2377558"/>
              <a:gd name="connsiteX11" fmla="*/ 0 w 1664941"/>
              <a:gd name="connsiteY11" fmla="*/ 403788 h 2377558"/>
              <a:gd name="connsiteX12" fmla="*/ 0 w 1664941"/>
              <a:gd name="connsiteY12" fmla="*/ 302680 h 2377558"/>
              <a:gd name="connsiteX13" fmla="*/ 18456 w 1664941"/>
              <a:gd name="connsiteY13" fmla="*/ 76379 h 2377558"/>
              <a:gd name="connsiteX14" fmla="*/ 129012 w 1664941"/>
              <a:gd name="connsiteY14" fmla="*/ 91440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1074083 h 2377558"/>
              <a:gd name="connsiteX9" fmla="*/ 0 w 1664941"/>
              <a:gd name="connsiteY9" fmla="*/ 852968 h 2377558"/>
              <a:gd name="connsiteX10" fmla="*/ 0 w 1664941"/>
              <a:gd name="connsiteY10" fmla="*/ 692390 h 2377558"/>
              <a:gd name="connsiteX11" fmla="*/ 0 w 1664941"/>
              <a:gd name="connsiteY11" fmla="*/ 403788 h 2377558"/>
              <a:gd name="connsiteX12" fmla="*/ 0 w 1664941"/>
              <a:gd name="connsiteY12" fmla="*/ 302680 h 2377558"/>
              <a:gd name="connsiteX13" fmla="*/ 18456 w 1664941"/>
              <a:gd name="connsiteY13" fmla="*/ 76379 h 2377558"/>
              <a:gd name="connsiteX14" fmla="*/ 33263 w 1664941"/>
              <a:gd name="connsiteY14" fmla="*/ 10053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1074083 h 2377558"/>
              <a:gd name="connsiteX9" fmla="*/ 0 w 1664941"/>
              <a:gd name="connsiteY9" fmla="*/ 852968 h 2377558"/>
              <a:gd name="connsiteX10" fmla="*/ 0 w 1664941"/>
              <a:gd name="connsiteY10" fmla="*/ 692390 h 2377558"/>
              <a:gd name="connsiteX11" fmla="*/ 0 w 1664941"/>
              <a:gd name="connsiteY11" fmla="*/ 302680 h 2377558"/>
              <a:gd name="connsiteX12" fmla="*/ 18456 w 1664941"/>
              <a:gd name="connsiteY12" fmla="*/ 76379 h 2377558"/>
              <a:gd name="connsiteX13" fmla="*/ 33263 w 1664941"/>
              <a:gd name="connsiteY13" fmla="*/ 10053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1074083 h 2377558"/>
              <a:gd name="connsiteX9" fmla="*/ 0 w 1664941"/>
              <a:gd name="connsiteY9" fmla="*/ 852968 h 2377558"/>
              <a:gd name="connsiteX10" fmla="*/ 0 w 1664941"/>
              <a:gd name="connsiteY10" fmla="*/ 302680 h 2377558"/>
              <a:gd name="connsiteX11" fmla="*/ 18456 w 1664941"/>
              <a:gd name="connsiteY11" fmla="*/ 76379 h 2377558"/>
              <a:gd name="connsiteX12" fmla="*/ 33263 w 1664941"/>
              <a:gd name="connsiteY12" fmla="*/ 10053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1074083 h 2377558"/>
              <a:gd name="connsiteX9" fmla="*/ 0 w 1664941"/>
              <a:gd name="connsiteY9" fmla="*/ 302680 h 2377558"/>
              <a:gd name="connsiteX10" fmla="*/ 18456 w 1664941"/>
              <a:gd name="connsiteY10" fmla="*/ 76379 h 2377558"/>
              <a:gd name="connsiteX11" fmla="*/ 33263 w 1664941"/>
              <a:gd name="connsiteY11" fmla="*/ 10053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302680 h 2377558"/>
              <a:gd name="connsiteX9" fmla="*/ 18456 w 1664941"/>
              <a:gd name="connsiteY9" fmla="*/ 76379 h 2377558"/>
              <a:gd name="connsiteX10" fmla="*/ 33263 w 1664941"/>
              <a:gd name="connsiteY10" fmla="*/ 10053 h 2377558"/>
              <a:gd name="connsiteX0" fmla="*/ 1664941 w 1664941"/>
              <a:gd name="connsiteY0" fmla="*/ 2069497 h 2367505"/>
              <a:gd name="connsiteX1" fmla="*/ 1590818 w 1664941"/>
              <a:gd name="connsiteY1" fmla="*/ 2101413 h 2367505"/>
              <a:gd name="connsiteX2" fmla="*/ 1292111 w 1664941"/>
              <a:gd name="connsiteY2" fmla="*/ 2276272 h 2367505"/>
              <a:gd name="connsiteX3" fmla="*/ 1184165 w 1664941"/>
              <a:gd name="connsiteY3" fmla="*/ 2367505 h 2367505"/>
              <a:gd name="connsiteX4" fmla="*/ 1080107 w 1664941"/>
              <a:gd name="connsiteY4" fmla="*/ 2276272 h 2367505"/>
              <a:gd name="connsiteX5" fmla="*/ 309815 w 1664941"/>
              <a:gd name="connsiteY5" fmla="*/ 1893620 h 2367505"/>
              <a:gd name="connsiteX6" fmla="*/ 0 w 1664941"/>
              <a:gd name="connsiteY6" fmla="*/ 1232625 h 2367505"/>
              <a:gd name="connsiteX7" fmla="*/ 0 w 1664941"/>
              <a:gd name="connsiteY7" fmla="*/ 292627 h 2367505"/>
              <a:gd name="connsiteX8" fmla="*/ 18456 w 1664941"/>
              <a:gd name="connsiteY8" fmla="*/ 66326 h 2367505"/>
              <a:gd name="connsiteX9" fmla="*/ 33263 w 1664941"/>
              <a:gd name="connsiteY9" fmla="*/ 0 h 2367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64941" h="2367505">
                <a:moveTo>
                  <a:pt x="1664941" y="2069497"/>
                </a:moveTo>
                <a:lnTo>
                  <a:pt x="1590818" y="2101413"/>
                </a:lnTo>
                <a:cubicBezTo>
                  <a:pt x="1490231" y="2147043"/>
                  <a:pt x="1388869" y="2201499"/>
                  <a:pt x="1292111" y="2276272"/>
                </a:cubicBezTo>
                <a:lnTo>
                  <a:pt x="1184165" y="2367505"/>
                </a:lnTo>
                <a:lnTo>
                  <a:pt x="1080107" y="2276272"/>
                </a:lnTo>
                <a:cubicBezTo>
                  <a:pt x="822085" y="2076879"/>
                  <a:pt x="531327" y="2021956"/>
                  <a:pt x="309815" y="1893620"/>
                </a:cubicBezTo>
                <a:cubicBezTo>
                  <a:pt x="96816" y="1744683"/>
                  <a:pt x="0" y="1573876"/>
                  <a:pt x="0" y="1232625"/>
                </a:cubicBezTo>
                <a:lnTo>
                  <a:pt x="0" y="292627"/>
                </a:lnTo>
                <a:cubicBezTo>
                  <a:pt x="0" y="207315"/>
                  <a:pt x="6051" y="132655"/>
                  <a:pt x="18456" y="66326"/>
                </a:cubicBezTo>
                <a:cubicBezTo>
                  <a:pt x="24828" y="40866"/>
                  <a:pt x="33263" y="0"/>
                  <a:pt x="33263" y="0"/>
                </a:cubicBezTo>
              </a:path>
            </a:pathLst>
          </a:custGeom>
          <a:noFill/>
          <a:ln w="25400" cap="rnd">
            <a:solidFill>
              <a:schemeClr val="bg2">
                <a:lumMod val="75000"/>
                <a:alpha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: Shape 16">
            <a:extLst>
              <a:ext uri="{FF2B5EF4-FFF2-40B4-BE49-F238E27FC236}">
                <a16:creationId xmlns:a16="http://schemas.microsoft.com/office/drawing/2014/main" id="{337C5661-0EE2-DA40-9054-F1F7BEB342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1857647" y="4563255"/>
            <a:ext cx="2249810" cy="2294745"/>
          </a:xfrm>
          <a:custGeom>
            <a:avLst/>
            <a:gdLst>
              <a:gd name="connsiteX0" fmla="*/ 49162 w 2249810"/>
              <a:gd name="connsiteY0" fmla="*/ 0 h 2294745"/>
              <a:gd name="connsiteX1" fmla="*/ 2200648 w 2249810"/>
              <a:gd name="connsiteY1" fmla="*/ 0 h 2294745"/>
              <a:gd name="connsiteX2" fmla="*/ 2210105 w 2249810"/>
              <a:gd name="connsiteY2" fmla="*/ 23601 h 2294745"/>
              <a:gd name="connsiteX3" fmla="*/ 2249810 w 2249810"/>
              <a:gd name="connsiteY3" fmla="*/ 326933 h 2294745"/>
              <a:gd name="connsiteX4" fmla="*/ 2249810 w 2249810"/>
              <a:gd name="connsiteY4" fmla="*/ 422824 h 2294745"/>
              <a:gd name="connsiteX5" fmla="*/ 2249810 w 2249810"/>
              <a:gd name="connsiteY5" fmla="*/ 696534 h 2294745"/>
              <a:gd name="connsiteX6" fmla="*/ 2249810 w 2249810"/>
              <a:gd name="connsiteY6" fmla="*/ 848826 h 2294745"/>
              <a:gd name="connsiteX7" fmla="*/ 2249810 w 2249810"/>
              <a:gd name="connsiteY7" fmla="*/ 1058531 h 2294745"/>
              <a:gd name="connsiteX8" fmla="*/ 2249810 w 2249810"/>
              <a:gd name="connsiteY8" fmla="*/ 1218426 h 2294745"/>
              <a:gd name="connsiteX9" fmla="*/ 1955981 w 2249810"/>
              <a:gd name="connsiteY9" fmla="*/ 1845313 h 2294745"/>
              <a:gd name="connsiteX10" fmla="*/ 1225437 w 2249810"/>
              <a:gd name="connsiteY10" fmla="*/ 2208220 h 2294745"/>
              <a:gd name="connsiteX11" fmla="*/ 1123061 w 2249810"/>
              <a:gd name="connsiteY11" fmla="*/ 2294745 h 2294745"/>
              <a:gd name="connsiteX12" fmla="*/ 1024372 w 2249810"/>
              <a:gd name="connsiteY12" fmla="*/ 2208220 h 2294745"/>
              <a:gd name="connsiteX13" fmla="*/ 293829 w 2249810"/>
              <a:gd name="connsiteY13" fmla="*/ 1845313 h 2294745"/>
              <a:gd name="connsiteX14" fmla="*/ 0 w 2249810"/>
              <a:gd name="connsiteY14" fmla="*/ 1218426 h 2294745"/>
              <a:gd name="connsiteX15" fmla="*/ 0 w 2249810"/>
              <a:gd name="connsiteY15" fmla="*/ 1058531 h 2294745"/>
              <a:gd name="connsiteX16" fmla="*/ 0 w 2249810"/>
              <a:gd name="connsiteY16" fmla="*/ 848826 h 2294745"/>
              <a:gd name="connsiteX17" fmla="*/ 0 w 2249810"/>
              <a:gd name="connsiteY17" fmla="*/ 696534 h 2294745"/>
              <a:gd name="connsiteX18" fmla="*/ 0 w 2249810"/>
              <a:gd name="connsiteY18" fmla="*/ 422824 h 2294745"/>
              <a:gd name="connsiteX19" fmla="*/ 0 w 2249810"/>
              <a:gd name="connsiteY19" fmla="*/ 326933 h 2294745"/>
              <a:gd name="connsiteX20" fmla="*/ 39706 w 2249810"/>
              <a:gd name="connsiteY20" fmla="*/ 23601 h 2294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249810" h="2294745">
                <a:moveTo>
                  <a:pt x="49162" y="0"/>
                </a:moveTo>
                <a:lnTo>
                  <a:pt x="2200648" y="0"/>
                </a:lnTo>
                <a:lnTo>
                  <a:pt x="2210105" y="23601"/>
                </a:lnTo>
                <a:cubicBezTo>
                  <a:pt x="2236898" y="106934"/>
                  <a:pt x="2249810" y="205568"/>
                  <a:pt x="2249810" y="326933"/>
                </a:cubicBezTo>
                <a:lnTo>
                  <a:pt x="2249810" y="422824"/>
                </a:lnTo>
                <a:lnTo>
                  <a:pt x="2249810" y="696534"/>
                </a:lnTo>
                <a:lnTo>
                  <a:pt x="2249810" y="848826"/>
                </a:lnTo>
                <a:lnTo>
                  <a:pt x="2249810" y="1058531"/>
                </a:lnTo>
                <a:lnTo>
                  <a:pt x="2249810" y="1218426"/>
                </a:lnTo>
                <a:cubicBezTo>
                  <a:pt x="2249810" y="1542068"/>
                  <a:pt x="2157989" y="1704061"/>
                  <a:pt x="1955981" y="1845313"/>
                </a:cubicBezTo>
                <a:cubicBezTo>
                  <a:pt x="1745898" y="1967026"/>
                  <a:pt x="1470144" y="2019115"/>
                  <a:pt x="1225437" y="2208220"/>
                </a:cubicBezTo>
                <a:lnTo>
                  <a:pt x="1123061" y="2294745"/>
                </a:lnTo>
                <a:lnTo>
                  <a:pt x="1024372" y="2208220"/>
                </a:lnTo>
                <a:cubicBezTo>
                  <a:pt x="779664" y="2019115"/>
                  <a:pt x="503910" y="1967026"/>
                  <a:pt x="293829" y="1845313"/>
                </a:cubicBezTo>
                <a:cubicBezTo>
                  <a:pt x="91821" y="1704061"/>
                  <a:pt x="0" y="1542068"/>
                  <a:pt x="0" y="1218426"/>
                </a:cubicBezTo>
                <a:lnTo>
                  <a:pt x="0" y="1058531"/>
                </a:lnTo>
                <a:lnTo>
                  <a:pt x="0" y="848826"/>
                </a:lnTo>
                <a:lnTo>
                  <a:pt x="0" y="696534"/>
                </a:lnTo>
                <a:lnTo>
                  <a:pt x="0" y="422824"/>
                </a:lnTo>
                <a:lnTo>
                  <a:pt x="0" y="326933"/>
                </a:lnTo>
                <a:cubicBezTo>
                  <a:pt x="0" y="205568"/>
                  <a:pt x="12913" y="106934"/>
                  <a:pt x="39706" y="23601"/>
                </a:cubicBezTo>
                <a:close/>
              </a:path>
            </a:pathLst>
          </a:custGeom>
          <a:solidFill>
            <a:schemeClr val="bg2">
              <a:lumMod val="75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: Shape 20">
            <a:extLst>
              <a:ext uri="{FF2B5EF4-FFF2-40B4-BE49-F238E27FC236}">
                <a16:creationId xmlns:a16="http://schemas.microsoft.com/office/drawing/2014/main" id="{5DE2FFCE-6D51-4244-A3F8-A804519F3F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1796442" y="4480442"/>
            <a:ext cx="2372219" cy="2377558"/>
          </a:xfrm>
          <a:custGeom>
            <a:avLst/>
            <a:gdLst>
              <a:gd name="connsiteX0" fmla="*/ 37572 w 2372219"/>
              <a:gd name="connsiteY0" fmla="*/ 0 h 2377558"/>
              <a:gd name="connsiteX1" fmla="*/ 2334647 w 2372219"/>
              <a:gd name="connsiteY1" fmla="*/ 0 h 2377558"/>
              <a:gd name="connsiteX2" fmla="*/ 2353763 w 2372219"/>
              <a:gd name="connsiteY2" fmla="*/ 76379 h 2377558"/>
              <a:gd name="connsiteX3" fmla="*/ 2372219 w 2372219"/>
              <a:gd name="connsiteY3" fmla="*/ 302680 h 2377558"/>
              <a:gd name="connsiteX4" fmla="*/ 2372219 w 2372219"/>
              <a:gd name="connsiteY4" fmla="*/ 403788 h 2377558"/>
              <a:gd name="connsiteX5" fmla="*/ 2372219 w 2372219"/>
              <a:gd name="connsiteY5" fmla="*/ 692390 h 2377558"/>
              <a:gd name="connsiteX6" fmla="*/ 2372219 w 2372219"/>
              <a:gd name="connsiteY6" fmla="*/ 852968 h 2377558"/>
              <a:gd name="connsiteX7" fmla="*/ 2372219 w 2372219"/>
              <a:gd name="connsiteY7" fmla="*/ 1074083 h 2377558"/>
              <a:gd name="connsiteX8" fmla="*/ 2372219 w 2372219"/>
              <a:gd name="connsiteY8" fmla="*/ 1242678 h 2377558"/>
              <a:gd name="connsiteX9" fmla="*/ 2062403 w 2372219"/>
              <a:gd name="connsiteY9" fmla="*/ 1903673 h 2377558"/>
              <a:gd name="connsiteX10" fmla="*/ 1292111 w 2372219"/>
              <a:gd name="connsiteY10" fmla="*/ 2286325 h 2377558"/>
              <a:gd name="connsiteX11" fmla="*/ 1184165 w 2372219"/>
              <a:gd name="connsiteY11" fmla="*/ 2377558 h 2377558"/>
              <a:gd name="connsiteX12" fmla="*/ 1080107 w 2372219"/>
              <a:gd name="connsiteY12" fmla="*/ 2286325 h 2377558"/>
              <a:gd name="connsiteX13" fmla="*/ 309816 w 2372219"/>
              <a:gd name="connsiteY13" fmla="*/ 1903673 h 2377558"/>
              <a:gd name="connsiteX14" fmla="*/ 0 w 2372219"/>
              <a:gd name="connsiteY14" fmla="*/ 1242678 h 2377558"/>
              <a:gd name="connsiteX15" fmla="*/ 0 w 2372219"/>
              <a:gd name="connsiteY15" fmla="*/ 1074083 h 2377558"/>
              <a:gd name="connsiteX16" fmla="*/ 0 w 2372219"/>
              <a:gd name="connsiteY16" fmla="*/ 852968 h 2377558"/>
              <a:gd name="connsiteX17" fmla="*/ 0 w 2372219"/>
              <a:gd name="connsiteY17" fmla="*/ 692390 h 2377558"/>
              <a:gd name="connsiteX18" fmla="*/ 0 w 2372219"/>
              <a:gd name="connsiteY18" fmla="*/ 403788 h 2377558"/>
              <a:gd name="connsiteX19" fmla="*/ 0 w 2372219"/>
              <a:gd name="connsiteY19" fmla="*/ 302680 h 2377558"/>
              <a:gd name="connsiteX20" fmla="*/ 18456 w 2372219"/>
              <a:gd name="connsiteY20" fmla="*/ 76379 h 2377558"/>
              <a:gd name="connsiteX0" fmla="*/ 2334647 w 2426087"/>
              <a:gd name="connsiteY0" fmla="*/ 0 h 2377558"/>
              <a:gd name="connsiteX1" fmla="*/ 2353763 w 2426087"/>
              <a:gd name="connsiteY1" fmla="*/ 76379 h 2377558"/>
              <a:gd name="connsiteX2" fmla="*/ 2372219 w 2426087"/>
              <a:gd name="connsiteY2" fmla="*/ 302680 h 2377558"/>
              <a:gd name="connsiteX3" fmla="*/ 2372219 w 2426087"/>
              <a:gd name="connsiteY3" fmla="*/ 403788 h 2377558"/>
              <a:gd name="connsiteX4" fmla="*/ 2372219 w 2426087"/>
              <a:gd name="connsiteY4" fmla="*/ 692390 h 2377558"/>
              <a:gd name="connsiteX5" fmla="*/ 2372219 w 2426087"/>
              <a:gd name="connsiteY5" fmla="*/ 852968 h 2377558"/>
              <a:gd name="connsiteX6" fmla="*/ 2372219 w 2426087"/>
              <a:gd name="connsiteY6" fmla="*/ 1074083 h 2377558"/>
              <a:gd name="connsiteX7" fmla="*/ 2372219 w 2426087"/>
              <a:gd name="connsiteY7" fmla="*/ 1242678 h 2377558"/>
              <a:gd name="connsiteX8" fmla="*/ 2062403 w 2426087"/>
              <a:gd name="connsiteY8" fmla="*/ 1903673 h 2377558"/>
              <a:gd name="connsiteX9" fmla="*/ 1292111 w 2426087"/>
              <a:gd name="connsiteY9" fmla="*/ 2286325 h 2377558"/>
              <a:gd name="connsiteX10" fmla="*/ 1184165 w 2426087"/>
              <a:gd name="connsiteY10" fmla="*/ 2377558 h 2377558"/>
              <a:gd name="connsiteX11" fmla="*/ 1080107 w 2426087"/>
              <a:gd name="connsiteY11" fmla="*/ 2286325 h 2377558"/>
              <a:gd name="connsiteX12" fmla="*/ 309816 w 2426087"/>
              <a:gd name="connsiteY12" fmla="*/ 1903673 h 2377558"/>
              <a:gd name="connsiteX13" fmla="*/ 0 w 2426087"/>
              <a:gd name="connsiteY13" fmla="*/ 1242678 h 2377558"/>
              <a:gd name="connsiteX14" fmla="*/ 0 w 2426087"/>
              <a:gd name="connsiteY14" fmla="*/ 1074083 h 2377558"/>
              <a:gd name="connsiteX15" fmla="*/ 0 w 2426087"/>
              <a:gd name="connsiteY15" fmla="*/ 852968 h 2377558"/>
              <a:gd name="connsiteX16" fmla="*/ 0 w 2426087"/>
              <a:gd name="connsiteY16" fmla="*/ 692390 h 2377558"/>
              <a:gd name="connsiteX17" fmla="*/ 0 w 2426087"/>
              <a:gd name="connsiteY17" fmla="*/ 403788 h 2377558"/>
              <a:gd name="connsiteX18" fmla="*/ 0 w 2426087"/>
              <a:gd name="connsiteY18" fmla="*/ 302680 h 2377558"/>
              <a:gd name="connsiteX19" fmla="*/ 18456 w 2426087"/>
              <a:gd name="connsiteY19" fmla="*/ 76379 h 2377558"/>
              <a:gd name="connsiteX20" fmla="*/ 37572 w 2426087"/>
              <a:gd name="connsiteY20" fmla="*/ 0 h 2377558"/>
              <a:gd name="connsiteX21" fmla="*/ 2426087 w 2426087"/>
              <a:gd name="connsiteY21" fmla="*/ 9144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692390 h 2377558"/>
              <a:gd name="connsiteX5" fmla="*/ 2372219 w 2372219"/>
              <a:gd name="connsiteY5" fmla="*/ 852968 h 2377558"/>
              <a:gd name="connsiteX6" fmla="*/ 2372219 w 2372219"/>
              <a:gd name="connsiteY6" fmla="*/ 1074083 h 2377558"/>
              <a:gd name="connsiteX7" fmla="*/ 2372219 w 2372219"/>
              <a:gd name="connsiteY7" fmla="*/ 1242678 h 2377558"/>
              <a:gd name="connsiteX8" fmla="*/ 2062403 w 2372219"/>
              <a:gd name="connsiteY8" fmla="*/ 1903673 h 2377558"/>
              <a:gd name="connsiteX9" fmla="*/ 1292111 w 2372219"/>
              <a:gd name="connsiteY9" fmla="*/ 2286325 h 2377558"/>
              <a:gd name="connsiteX10" fmla="*/ 1184165 w 2372219"/>
              <a:gd name="connsiteY10" fmla="*/ 2377558 h 2377558"/>
              <a:gd name="connsiteX11" fmla="*/ 1080107 w 2372219"/>
              <a:gd name="connsiteY11" fmla="*/ 2286325 h 2377558"/>
              <a:gd name="connsiteX12" fmla="*/ 309816 w 2372219"/>
              <a:gd name="connsiteY12" fmla="*/ 1903673 h 2377558"/>
              <a:gd name="connsiteX13" fmla="*/ 0 w 2372219"/>
              <a:gd name="connsiteY13" fmla="*/ 1242678 h 2377558"/>
              <a:gd name="connsiteX14" fmla="*/ 0 w 2372219"/>
              <a:gd name="connsiteY14" fmla="*/ 1074083 h 2377558"/>
              <a:gd name="connsiteX15" fmla="*/ 0 w 2372219"/>
              <a:gd name="connsiteY15" fmla="*/ 852968 h 2377558"/>
              <a:gd name="connsiteX16" fmla="*/ 0 w 2372219"/>
              <a:gd name="connsiteY16" fmla="*/ 692390 h 2377558"/>
              <a:gd name="connsiteX17" fmla="*/ 0 w 2372219"/>
              <a:gd name="connsiteY17" fmla="*/ 403788 h 2377558"/>
              <a:gd name="connsiteX18" fmla="*/ 0 w 2372219"/>
              <a:gd name="connsiteY18" fmla="*/ 302680 h 2377558"/>
              <a:gd name="connsiteX19" fmla="*/ 18456 w 2372219"/>
              <a:gd name="connsiteY19" fmla="*/ 76379 h 2377558"/>
              <a:gd name="connsiteX20" fmla="*/ 37572 w 2372219"/>
              <a:gd name="connsiteY20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692390 h 2377558"/>
              <a:gd name="connsiteX5" fmla="*/ 2372219 w 2372219"/>
              <a:gd name="connsiteY5" fmla="*/ 852968 h 2377558"/>
              <a:gd name="connsiteX6" fmla="*/ 2372219 w 2372219"/>
              <a:gd name="connsiteY6" fmla="*/ 1074083 h 2377558"/>
              <a:gd name="connsiteX7" fmla="*/ 2372219 w 2372219"/>
              <a:gd name="connsiteY7" fmla="*/ 1242678 h 2377558"/>
              <a:gd name="connsiteX8" fmla="*/ 2062403 w 2372219"/>
              <a:gd name="connsiteY8" fmla="*/ 1903673 h 2377558"/>
              <a:gd name="connsiteX9" fmla="*/ 1292111 w 2372219"/>
              <a:gd name="connsiteY9" fmla="*/ 2286325 h 2377558"/>
              <a:gd name="connsiteX10" fmla="*/ 1184165 w 2372219"/>
              <a:gd name="connsiteY10" fmla="*/ 2377558 h 2377558"/>
              <a:gd name="connsiteX11" fmla="*/ 1080107 w 2372219"/>
              <a:gd name="connsiteY11" fmla="*/ 2286325 h 2377558"/>
              <a:gd name="connsiteX12" fmla="*/ 309816 w 2372219"/>
              <a:gd name="connsiteY12" fmla="*/ 1903673 h 2377558"/>
              <a:gd name="connsiteX13" fmla="*/ 0 w 2372219"/>
              <a:gd name="connsiteY13" fmla="*/ 1242678 h 2377558"/>
              <a:gd name="connsiteX14" fmla="*/ 0 w 2372219"/>
              <a:gd name="connsiteY14" fmla="*/ 1074083 h 2377558"/>
              <a:gd name="connsiteX15" fmla="*/ 0 w 2372219"/>
              <a:gd name="connsiteY15" fmla="*/ 852968 h 2377558"/>
              <a:gd name="connsiteX16" fmla="*/ 0 w 2372219"/>
              <a:gd name="connsiteY16" fmla="*/ 403788 h 2377558"/>
              <a:gd name="connsiteX17" fmla="*/ 0 w 2372219"/>
              <a:gd name="connsiteY17" fmla="*/ 302680 h 2377558"/>
              <a:gd name="connsiteX18" fmla="*/ 18456 w 2372219"/>
              <a:gd name="connsiteY18" fmla="*/ 76379 h 2377558"/>
              <a:gd name="connsiteX19" fmla="*/ 37572 w 2372219"/>
              <a:gd name="connsiteY19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692390 h 2377558"/>
              <a:gd name="connsiteX5" fmla="*/ 2372219 w 2372219"/>
              <a:gd name="connsiteY5" fmla="*/ 852968 h 2377558"/>
              <a:gd name="connsiteX6" fmla="*/ 2372219 w 2372219"/>
              <a:gd name="connsiteY6" fmla="*/ 1074083 h 2377558"/>
              <a:gd name="connsiteX7" fmla="*/ 2372219 w 2372219"/>
              <a:gd name="connsiteY7" fmla="*/ 1242678 h 2377558"/>
              <a:gd name="connsiteX8" fmla="*/ 2062403 w 2372219"/>
              <a:gd name="connsiteY8" fmla="*/ 1903673 h 2377558"/>
              <a:gd name="connsiteX9" fmla="*/ 1292111 w 2372219"/>
              <a:gd name="connsiteY9" fmla="*/ 2286325 h 2377558"/>
              <a:gd name="connsiteX10" fmla="*/ 1184165 w 2372219"/>
              <a:gd name="connsiteY10" fmla="*/ 2377558 h 2377558"/>
              <a:gd name="connsiteX11" fmla="*/ 1080107 w 2372219"/>
              <a:gd name="connsiteY11" fmla="*/ 2286325 h 2377558"/>
              <a:gd name="connsiteX12" fmla="*/ 309816 w 2372219"/>
              <a:gd name="connsiteY12" fmla="*/ 1903673 h 2377558"/>
              <a:gd name="connsiteX13" fmla="*/ 0 w 2372219"/>
              <a:gd name="connsiteY13" fmla="*/ 1242678 h 2377558"/>
              <a:gd name="connsiteX14" fmla="*/ 0 w 2372219"/>
              <a:gd name="connsiteY14" fmla="*/ 1074083 h 2377558"/>
              <a:gd name="connsiteX15" fmla="*/ 0 w 2372219"/>
              <a:gd name="connsiteY15" fmla="*/ 403788 h 2377558"/>
              <a:gd name="connsiteX16" fmla="*/ 0 w 2372219"/>
              <a:gd name="connsiteY16" fmla="*/ 302680 h 2377558"/>
              <a:gd name="connsiteX17" fmla="*/ 18456 w 2372219"/>
              <a:gd name="connsiteY17" fmla="*/ 76379 h 2377558"/>
              <a:gd name="connsiteX18" fmla="*/ 37572 w 2372219"/>
              <a:gd name="connsiteY18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852968 h 2377558"/>
              <a:gd name="connsiteX5" fmla="*/ 2372219 w 2372219"/>
              <a:gd name="connsiteY5" fmla="*/ 1074083 h 2377558"/>
              <a:gd name="connsiteX6" fmla="*/ 2372219 w 2372219"/>
              <a:gd name="connsiteY6" fmla="*/ 1242678 h 2377558"/>
              <a:gd name="connsiteX7" fmla="*/ 2062403 w 2372219"/>
              <a:gd name="connsiteY7" fmla="*/ 1903673 h 2377558"/>
              <a:gd name="connsiteX8" fmla="*/ 1292111 w 2372219"/>
              <a:gd name="connsiteY8" fmla="*/ 2286325 h 2377558"/>
              <a:gd name="connsiteX9" fmla="*/ 1184165 w 2372219"/>
              <a:gd name="connsiteY9" fmla="*/ 2377558 h 2377558"/>
              <a:gd name="connsiteX10" fmla="*/ 1080107 w 2372219"/>
              <a:gd name="connsiteY10" fmla="*/ 2286325 h 2377558"/>
              <a:gd name="connsiteX11" fmla="*/ 309816 w 2372219"/>
              <a:gd name="connsiteY11" fmla="*/ 1903673 h 2377558"/>
              <a:gd name="connsiteX12" fmla="*/ 0 w 2372219"/>
              <a:gd name="connsiteY12" fmla="*/ 1242678 h 2377558"/>
              <a:gd name="connsiteX13" fmla="*/ 0 w 2372219"/>
              <a:gd name="connsiteY13" fmla="*/ 1074083 h 2377558"/>
              <a:gd name="connsiteX14" fmla="*/ 0 w 2372219"/>
              <a:gd name="connsiteY14" fmla="*/ 403788 h 2377558"/>
              <a:gd name="connsiteX15" fmla="*/ 0 w 2372219"/>
              <a:gd name="connsiteY15" fmla="*/ 302680 h 2377558"/>
              <a:gd name="connsiteX16" fmla="*/ 18456 w 2372219"/>
              <a:gd name="connsiteY16" fmla="*/ 76379 h 2377558"/>
              <a:gd name="connsiteX17" fmla="*/ 37572 w 2372219"/>
              <a:gd name="connsiteY17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1074083 h 2377558"/>
              <a:gd name="connsiteX5" fmla="*/ 2372219 w 2372219"/>
              <a:gd name="connsiteY5" fmla="*/ 1242678 h 2377558"/>
              <a:gd name="connsiteX6" fmla="*/ 2062403 w 2372219"/>
              <a:gd name="connsiteY6" fmla="*/ 1903673 h 2377558"/>
              <a:gd name="connsiteX7" fmla="*/ 1292111 w 2372219"/>
              <a:gd name="connsiteY7" fmla="*/ 2286325 h 2377558"/>
              <a:gd name="connsiteX8" fmla="*/ 1184165 w 2372219"/>
              <a:gd name="connsiteY8" fmla="*/ 2377558 h 2377558"/>
              <a:gd name="connsiteX9" fmla="*/ 1080107 w 2372219"/>
              <a:gd name="connsiteY9" fmla="*/ 2286325 h 2377558"/>
              <a:gd name="connsiteX10" fmla="*/ 309816 w 2372219"/>
              <a:gd name="connsiteY10" fmla="*/ 1903673 h 2377558"/>
              <a:gd name="connsiteX11" fmla="*/ 0 w 2372219"/>
              <a:gd name="connsiteY11" fmla="*/ 1242678 h 2377558"/>
              <a:gd name="connsiteX12" fmla="*/ 0 w 2372219"/>
              <a:gd name="connsiteY12" fmla="*/ 1074083 h 2377558"/>
              <a:gd name="connsiteX13" fmla="*/ 0 w 2372219"/>
              <a:gd name="connsiteY13" fmla="*/ 403788 h 2377558"/>
              <a:gd name="connsiteX14" fmla="*/ 0 w 2372219"/>
              <a:gd name="connsiteY14" fmla="*/ 302680 h 2377558"/>
              <a:gd name="connsiteX15" fmla="*/ 18456 w 2372219"/>
              <a:gd name="connsiteY15" fmla="*/ 76379 h 2377558"/>
              <a:gd name="connsiteX16" fmla="*/ 37572 w 2372219"/>
              <a:gd name="connsiteY16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1242678 h 2377558"/>
              <a:gd name="connsiteX5" fmla="*/ 2062403 w 2372219"/>
              <a:gd name="connsiteY5" fmla="*/ 1903673 h 2377558"/>
              <a:gd name="connsiteX6" fmla="*/ 1292111 w 2372219"/>
              <a:gd name="connsiteY6" fmla="*/ 2286325 h 2377558"/>
              <a:gd name="connsiteX7" fmla="*/ 1184165 w 2372219"/>
              <a:gd name="connsiteY7" fmla="*/ 2377558 h 2377558"/>
              <a:gd name="connsiteX8" fmla="*/ 1080107 w 2372219"/>
              <a:gd name="connsiteY8" fmla="*/ 2286325 h 2377558"/>
              <a:gd name="connsiteX9" fmla="*/ 309816 w 2372219"/>
              <a:gd name="connsiteY9" fmla="*/ 1903673 h 2377558"/>
              <a:gd name="connsiteX10" fmla="*/ 0 w 2372219"/>
              <a:gd name="connsiteY10" fmla="*/ 1242678 h 2377558"/>
              <a:gd name="connsiteX11" fmla="*/ 0 w 2372219"/>
              <a:gd name="connsiteY11" fmla="*/ 1074083 h 2377558"/>
              <a:gd name="connsiteX12" fmla="*/ 0 w 2372219"/>
              <a:gd name="connsiteY12" fmla="*/ 403788 h 2377558"/>
              <a:gd name="connsiteX13" fmla="*/ 0 w 2372219"/>
              <a:gd name="connsiteY13" fmla="*/ 302680 h 2377558"/>
              <a:gd name="connsiteX14" fmla="*/ 18456 w 2372219"/>
              <a:gd name="connsiteY14" fmla="*/ 76379 h 2377558"/>
              <a:gd name="connsiteX15" fmla="*/ 37572 w 2372219"/>
              <a:gd name="connsiteY15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1242678 h 2377558"/>
              <a:gd name="connsiteX5" fmla="*/ 2062403 w 2372219"/>
              <a:gd name="connsiteY5" fmla="*/ 1903673 h 2377558"/>
              <a:gd name="connsiteX6" fmla="*/ 1292111 w 2372219"/>
              <a:gd name="connsiteY6" fmla="*/ 2286325 h 2377558"/>
              <a:gd name="connsiteX7" fmla="*/ 1184165 w 2372219"/>
              <a:gd name="connsiteY7" fmla="*/ 2377558 h 2377558"/>
              <a:gd name="connsiteX8" fmla="*/ 1080107 w 2372219"/>
              <a:gd name="connsiteY8" fmla="*/ 2286325 h 2377558"/>
              <a:gd name="connsiteX9" fmla="*/ 309816 w 2372219"/>
              <a:gd name="connsiteY9" fmla="*/ 1903673 h 2377558"/>
              <a:gd name="connsiteX10" fmla="*/ 0 w 2372219"/>
              <a:gd name="connsiteY10" fmla="*/ 1242678 h 2377558"/>
              <a:gd name="connsiteX11" fmla="*/ 0 w 2372219"/>
              <a:gd name="connsiteY11" fmla="*/ 403788 h 2377558"/>
              <a:gd name="connsiteX12" fmla="*/ 0 w 2372219"/>
              <a:gd name="connsiteY12" fmla="*/ 302680 h 2377558"/>
              <a:gd name="connsiteX13" fmla="*/ 18456 w 2372219"/>
              <a:gd name="connsiteY13" fmla="*/ 76379 h 2377558"/>
              <a:gd name="connsiteX14" fmla="*/ 37572 w 2372219"/>
              <a:gd name="connsiteY14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1242678 h 2377558"/>
              <a:gd name="connsiteX5" fmla="*/ 2062403 w 2372219"/>
              <a:gd name="connsiteY5" fmla="*/ 1903673 h 2377558"/>
              <a:gd name="connsiteX6" fmla="*/ 1292111 w 2372219"/>
              <a:gd name="connsiteY6" fmla="*/ 2286325 h 2377558"/>
              <a:gd name="connsiteX7" fmla="*/ 1184165 w 2372219"/>
              <a:gd name="connsiteY7" fmla="*/ 2377558 h 2377558"/>
              <a:gd name="connsiteX8" fmla="*/ 1080107 w 2372219"/>
              <a:gd name="connsiteY8" fmla="*/ 2286325 h 2377558"/>
              <a:gd name="connsiteX9" fmla="*/ 309816 w 2372219"/>
              <a:gd name="connsiteY9" fmla="*/ 1903673 h 2377558"/>
              <a:gd name="connsiteX10" fmla="*/ 0 w 2372219"/>
              <a:gd name="connsiteY10" fmla="*/ 1242678 h 2377558"/>
              <a:gd name="connsiteX11" fmla="*/ 0 w 2372219"/>
              <a:gd name="connsiteY11" fmla="*/ 302680 h 2377558"/>
              <a:gd name="connsiteX12" fmla="*/ 18456 w 2372219"/>
              <a:gd name="connsiteY12" fmla="*/ 76379 h 2377558"/>
              <a:gd name="connsiteX13" fmla="*/ 37572 w 2372219"/>
              <a:gd name="connsiteY13" fmla="*/ 0 h 2377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372219" h="2377558">
                <a:moveTo>
                  <a:pt x="2334647" y="0"/>
                </a:moveTo>
                <a:lnTo>
                  <a:pt x="2353763" y="76379"/>
                </a:lnTo>
                <a:cubicBezTo>
                  <a:pt x="2366168" y="142708"/>
                  <a:pt x="2372219" y="217368"/>
                  <a:pt x="2372219" y="302680"/>
                </a:cubicBezTo>
                <a:lnTo>
                  <a:pt x="2372219" y="403788"/>
                </a:lnTo>
                <a:lnTo>
                  <a:pt x="2372219" y="1242678"/>
                </a:lnTo>
                <a:cubicBezTo>
                  <a:pt x="2372219" y="1583929"/>
                  <a:pt x="2275402" y="1754736"/>
                  <a:pt x="2062403" y="1903673"/>
                </a:cubicBezTo>
                <a:cubicBezTo>
                  <a:pt x="1840890" y="2032009"/>
                  <a:pt x="1550133" y="2086932"/>
                  <a:pt x="1292111" y="2286325"/>
                </a:cubicBezTo>
                <a:lnTo>
                  <a:pt x="1184165" y="2377558"/>
                </a:lnTo>
                <a:lnTo>
                  <a:pt x="1080107" y="2286325"/>
                </a:lnTo>
                <a:cubicBezTo>
                  <a:pt x="822085" y="2086932"/>
                  <a:pt x="531327" y="2032009"/>
                  <a:pt x="309816" y="1903673"/>
                </a:cubicBezTo>
                <a:cubicBezTo>
                  <a:pt x="96817" y="1754736"/>
                  <a:pt x="0" y="1583929"/>
                  <a:pt x="0" y="1242678"/>
                </a:cubicBezTo>
                <a:lnTo>
                  <a:pt x="0" y="302680"/>
                </a:lnTo>
                <a:cubicBezTo>
                  <a:pt x="0" y="217368"/>
                  <a:pt x="6051" y="142708"/>
                  <a:pt x="18456" y="76379"/>
                </a:cubicBezTo>
                <a:lnTo>
                  <a:pt x="37572" y="0"/>
                </a:lnTo>
              </a:path>
            </a:pathLst>
          </a:custGeom>
          <a:noFill/>
          <a:ln w="25400" cap="rnd">
            <a:solidFill>
              <a:schemeClr val="bg2">
                <a:lumMod val="75000"/>
                <a:alpha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FA5F9B7-905A-FC24-EBAE-E34BC44768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2927927"/>
            <a:ext cx="5143500" cy="2977573"/>
          </a:xfrm>
        </p:spPr>
        <p:txBody>
          <a:bodyPr anchor="b">
            <a:normAutofit/>
          </a:bodyPr>
          <a:lstStyle/>
          <a:p>
            <a:r>
              <a:rPr lang="sl-SI" b="1" dirty="0"/>
              <a:t>Kitajska in ZDA kot ključna akterja:</a:t>
            </a:r>
            <a:r>
              <a:rPr lang="sl-SI" dirty="0"/>
              <a:t> EU mora okrepiti svojo inovacijsko suverenost, zlasti v panogah, kot so biotehnologija, UI, polprevodniki ipd.</a:t>
            </a:r>
          </a:p>
          <a:p>
            <a:r>
              <a:rPr lang="sl-SI" b="1" dirty="0"/>
              <a:t>Mednarodne reforme:</a:t>
            </a:r>
            <a:r>
              <a:rPr lang="sl-SI" dirty="0"/>
              <a:t> EU igra ključno vlogo v </a:t>
            </a:r>
            <a:r>
              <a:rPr lang="sl-SI" b="1" u="sng" dirty="0"/>
              <a:t>WIPO</a:t>
            </a:r>
            <a:r>
              <a:rPr lang="sl-SI" dirty="0"/>
              <a:t> (Svetovna organizacija za intelektualno lastnino) in bo vplivala na prihodnje globalne sporazume.</a:t>
            </a:r>
          </a:p>
        </p:txBody>
      </p:sp>
    </p:spTree>
    <p:extLst>
      <p:ext uri="{BB962C8B-B14F-4D97-AF65-F5344CB8AC3E}">
        <p14:creationId xmlns:p14="http://schemas.microsoft.com/office/powerpoint/2010/main" val="403168923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24417F2-9666-FA95-88E8-BE025A1C5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WIPO kot forum za razprave o prihodnosti PIL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ECB8F99-4DA8-89B4-3E0A-793DFB2F20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WIPO omogoča dialog med državami, podjetji, civilno družbo in znanstveno sfero.</a:t>
            </a:r>
          </a:p>
          <a:p>
            <a:endParaRPr lang="sl-SI" dirty="0"/>
          </a:p>
          <a:p>
            <a:endParaRPr lang="sl-SI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6FFC72A-B12B-7729-063D-99CE0B95AE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9934" y="3473169"/>
            <a:ext cx="10387267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sl-SI" altLang="sl-SI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Kako naj PIL obravnava </a:t>
            </a:r>
            <a:r>
              <a:rPr kumimoji="0" lang="sl-SI" altLang="sl-SI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umetno inteligenco</a:t>
            </a:r>
            <a:r>
              <a:rPr kumimoji="0" lang="sl-SI" altLang="sl-SI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(npr. ali lahko UI ustvari avtorsko delo)?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sl-SI" altLang="sl-SI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Kako zaščititi </a:t>
            </a:r>
            <a:r>
              <a:rPr kumimoji="0" lang="sl-SI" altLang="sl-SI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tradicionalna znanja</a:t>
            </a:r>
            <a:r>
              <a:rPr kumimoji="0" lang="sl-SI" altLang="sl-SI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in </a:t>
            </a:r>
            <a:r>
              <a:rPr kumimoji="0" lang="sl-SI" altLang="sl-SI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genetske vire</a:t>
            </a:r>
            <a:r>
              <a:rPr kumimoji="0" lang="sl-SI" altLang="sl-SI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ki niso zajeti v klasične oblike IP?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sl-SI" altLang="sl-SI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Kako zagotoviti </a:t>
            </a:r>
            <a:r>
              <a:rPr kumimoji="0" lang="sl-SI" altLang="sl-SI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uravnoteženost</a:t>
            </a:r>
            <a:r>
              <a:rPr kumimoji="0" lang="sl-SI" altLang="sl-SI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med inovacijami in dostopom do znanja (npr. dostop do zdravil)?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sl-SI" altLang="sl-SI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Kako naj se PIL prilagodi </a:t>
            </a:r>
            <a:r>
              <a:rPr kumimoji="0" lang="sl-SI" altLang="sl-SI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digitalnim tehnologijam</a:t>
            </a:r>
            <a:r>
              <a:rPr kumimoji="0" lang="sl-SI" altLang="sl-SI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NFT-jem, </a:t>
            </a:r>
            <a:r>
              <a:rPr kumimoji="0" lang="sl-SI" altLang="sl-SI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metaverzumu</a:t>
            </a:r>
            <a:r>
              <a:rPr kumimoji="0" lang="sl-SI" altLang="sl-SI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98403459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9289350-A7DC-E001-6E71-55FB75D63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Ravnotežje med zaščito in javnim interesom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FD6C330-946E-1A92-483C-F503C2484D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WIPO se vse bolj zaveda pomena </a:t>
            </a:r>
            <a:r>
              <a:rPr lang="sl-SI" b="1" dirty="0"/>
              <a:t>uravnoteženega pristopa</a:t>
            </a:r>
            <a:r>
              <a:rPr lang="sl-SI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b="1" dirty="0"/>
              <a:t>Zaščita imetnikov pravic</a:t>
            </a:r>
            <a:r>
              <a:rPr lang="sl-SI" dirty="0"/>
              <a:t> mora biti v ravnovesju z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b="1" dirty="0"/>
              <a:t>Dostopom do znanja, kulture in tehnologije</a:t>
            </a:r>
            <a:endParaRPr lang="sl-SI" dirty="0"/>
          </a:p>
          <a:p>
            <a:r>
              <a:rPr lang="sl-SI" dirty="0"/>
              <a:t>To vključuje vprašanja odprte znanosti, javno dostopnih podatkov, prostih licenc (npr. </a:t>
            </a:r>
            <a:r>
              <a:rPr lang="sl-SI" dirty="0" err="1"/>
              <a:t>Creative</a:t>
            </a:r>
            <a:r>
              <a:rPr lang="sl-SI" dirty="0"/>
              <a:t> </a:t>
            </a:r>
            <a:r>
              <a:rPr lang="sl-SI" dirty="0" err="1"/>
              <a:t>Commons</a:t>
            </a:r>
            <a:r>
              <a:rPr lang="sl-SI" dirty="0"/>
              <a:t>), ter koristi za države v razvoju.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23644332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9EC5B12-9FF3-41FE-B789-2696F5195F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E4DA860C-3B3D-2668-DCFD-C5AAFAE4E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1581462"/>
            <a:ext cx="2776531" cy="3687580"/>
          </a:xfrm>
        </p:spPr>
        <p:txBody>
          <a:bodyPr>
            <a:normAutofit/>
          </a:bodyPr>
          <a:lstStyle/>
          <a:p>
            <a:pPr algn="ctr"/>
            <a:r>
              <a:rPr lang="sl-SI" b="1" dirty="0">
                <a:solidFill>
                  <a:srgbClr val="C00000"/>
                </a:solidFill>
              </a:rPr>
              <a:t>Sklep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FCEE13B-EFB1-46F2-BC11-110F05BFB6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59630" y="1852474"/>
            <a:ext cx="0" cy="3394558"/>
          </a:xfrm>
          <a:prstGeom prst="line">
            <a:avLst/>
          </a:prstGeom>
          <a:ln w="25400" cap="rnd">
            <a:solidFill>
              <a:schemeClr val="bg2">
                <a:lumMod val="75000"/>
              </a:schemeClr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Označba mesta vsebine 2">
            <a:extLst>
              <a:ext uri="{FF2B5EF4-FFF2-40B4-BE49-F238E27FC236}">
                <a16:creationId xmlns:a16="http://schemas.microsoft.com/office/drawing/2014/main" id="{3360CF6A-FA87-33F8-4F95-A6E72A8E1EF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4731837"/>
              </p:ext>
            </p:extLst>
          </p:nvPr>
        </p:nvGraphicFramePr>
        <p:xfrm>
          <a:off x="5214938" y="985838"/>
          <a:ext cx="6024561" cy="49196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71869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C97A591E-863D-46C2-AEA3-E26C1714C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47EE3CE6-39DD-A1E8-E905-2D8707F98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19741" y="960120"/>
            <a:ext cx="6219758" cy="1508760"/>
          </a:xfrm>
        </p:spPr>
        <p:txBody>
          <a:bodyPr anchor="ctr">
            <a:normAutofit/>
          </a:bodyPr>
          <a:lstStyle/>
          <a:p>
            <a:pPr algn="r"/>
            <a:r>
              <a:rPr lang="sl-SI" dirty="0">
                <a:solidFill>
                  <a:srgbClr val="FF0000"/>
                </a:solidFill>
              </a:rPr>
              <a:t>1. </a:t>
            </a:r>
            <a:r>
              <a:rPr lang="sl-SI" b="1" dirty="0">
                <a:solidFill>
                  <a:srgbClr val="FF0000"/>
                </a:solidFill>
              </a:rPr>
              <a:t>Digitalna preobrazba in umetna inteligenca (UI)</a:t>
            </a:r>
            <a:endParaRPr lang="sl-SI" dirty="0">
              <a:solidFill>
                <a:srgbClr val="FF0000"/>
              </a:solidFill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AF034C8C-1C52-A142-B583-4E8C4B25B2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0" y="1831057"/>
            <a:ext cx="3151640" cy="5028431"/>
            <a:chOff x="9040360" y="1829569"/>
            <a:chExt cx="3151640" cy="5028431"/>
          </a:xfrm>
        </p:grpSpPr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B68200D7-5B67-1D42-BC3B-7D00F4E2CF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9040360" y="1912383"/>
              <a:ext cx="3151640" cy="4945617"/>
              <a:chOff x="9040360" y="1912383"/>
              <a:chExt cx="3151640" cy="4945617"/>
            </a:xfrm>
          </p:grpSpPr>
          <p:sp>
            <p:nvSpPr>
              <p:cNvPr id="25" name="Freeform: Shape 16">
                <a:extLst>
                  <a:ext uri="{FF2B5EF4-FFF2-40B4-BE49-F238E27FC236}">
                    <a16:creationId xmlns:a16="http://schemas.microsoft.com/office/drawing/2014/main" id="{06A2AC6A-4127-4642-A09C-231AA7BEA0B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9101565" y="4566630"/>
                <a:ext cx="2249810" cy="2291370"/>
              </a:xfrm>
              <a:custGeom>
                <a:avLst/>
                <a:gdLst>
                  <a:gd name="connsiteX0" fmla="*/ 1126749 w 2249810"/>
                  <a:gd name="connsiteY0" fmla="*/ 0 h 2291370"/>
                  <a:gd name="connsiteX1" fmla="*/ 1225438 w 2249810"/>
                  <a:gd name="connsiteY1" fmla="*/ 86525 h 2291370"/>
                  <a:gd name="connsiteX2" fmla="*/ 1955981 w 2249810"/>
                  <a:gd name="connsiteY2" fmla="*/ 449433 h 2291370"/>
                  <a:gd name="connsiteX3" fmla="*/ 2249810 w 2249810"/>
                  <a:gd name="connsiteY3" fmla="*/ 1076320 h 2291370"/>
                  <a:gd name="connsiteX4" fmla="*/ 2249810 w 2249810"/>
                  <a:gd name="connsiteY4" fmla="*/ 1172210 h 2291370"/>
                  <a:gd name="connsiteX5" fmla="*/ 2249810 w 2249810"/>
                  <a:gd name="connsiteY5" fmla="*/ 1445920 h 2291370"/>
                  <a:gd name="connsiteX6" fmla="*/ 2249810 w 2249810"/>
                  <a:gd name="connsiteY6" fmla="*/ 1598212 h 2291370"/>
                  <a:gd name="connsiteX7" fmla="*/ 2249810 w 2249810"/>
                  <a:gd name="connsiteY7" fmla="*/ 1807917 h 2291370"/>
                  <a:gd name="connsiteX8" fmla="*/ 2249810 w 2249810"/>
                  <a:gd name="connsiteY8" fmla="*/ 1967812 h 2291370"/>
                  <a:gd name="connsiteX9" fmla="*/ 2210104 w 2249810"/>
                  <a:gd name="connsiteY9" fmla="*/ 2271144 h 2291370"/>
                  <a:gd name="connsiteX10" fmla="*/ 2202000 w 2249810"/>
                  <a:gd name="connsiteY10" fmla="*/ 2291370 h 2291370"/>
                  <a:gd name="connsiteX11" fmla="*/ 47809 w 2249810"/>
                  <a:gd name="connsiteY11" fmla="*/ 2291370 h 2291370"/>
                  <a:gd name="connsiteX12" fmla="*/ 39705 w 2249810"/>
                  <a:gd name="connsiteY12" fmla="*/ 2271144 h 2291370"/>
                  <a:gd name="connsiteX13" fmla="*/ 0 w 2249810"/>
                  <a:gd name="connsiteY13" fmla="*/ 1967812 h 2291370"/>
                  <a:gd name="connsiteX14" fmla="*/ 0 w 2249810"/>
                  <a:gd name="connsiteY14" fmla="*/ 1807917 h 2291370"/>
                  <a:gd name="connsiteX15" fmla="*/ 0 w 2249810"/>
                  <a:gd name="connsiteY15" fmla="*/ 1598212 h 2291370"/>
                  <a:gd name="connsiteX16" fmla="*/ 0 w 2249810"/>
                  <a:gd name="connsiteY16" fmla="*/ 1445920 h 2291370"/>
                  <a:gd name="connsiteX17" fmla="*/ 0 w 2249810"/>
                  <a:gd name="connsiteY17" fmla="*/ 1172210 h 2291370"/>
                  <a:gd name="connsiteX18" fmla="*/ 0 w 2249810"/>
                  <a:gd name="connsiteY18" fmla="*/ 1076320 h 2291370"/>
                  <a:gd name="connsiteX19" fmla="*/ 293829 w 2249810"/>
                  <a:gd name="connsiteY19" fmla="*/ 449433 h 2291370"/>
                  <a:gd name="connsiteX20" fmla="*/ 1024373 w 2249810"/>
                  <a:gd name="connsiteY20" fmla="*/ 86525 h 22913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2249810" h="2291370">
                    <a:moveTo>
                      <a:pt x="1126749" y="0"/>
                    </a:moveTo>
                    <a:lnTo>
                      <a:pt x="1225438" y="86525"/>
                    </a:lnTo>
                    <a:cubicBezTo>
                      <a:pt x="1470146" y="275630"/>
                      <a:pt x="1745900" y="327719"/>
                      <a:pt x="1955981" y="449433"/>
                    </a:cubicBezTo>
                    <a:cubicBezTo>
                      <a:pt x="2157990" y="590684"/>
                      <a:pt x="2249810" y="752678"/>
                      <a:pt x="2249810" y="1076320"/>
                    </a:cubicBezTo>
                    <a:lnTo>
                      <a:pt x="2249810" y="1172210"/>
                    </a:lnTo>
                    <a:lnTo>
                      <a:pt x="2249810" y="1445920"/>
                    </a:lnTo>
                    <a:lnTo>
                      <a:pt x="2249810" y="1598212"/>
                    </a:lnTo>
                    <a:lnTo>
                      <a:pt x="2249810" y="1807917"/>
                    </a:lnTo>
                    <a:lnTo>
                      <a:pt x="2249810" y="1967812"/>
                    </a:lnTo>
                    <a:cubicBezTo>
                      <a:pt x="2249810" y="2089178"/>
                      <a:pt x="2236898" y="2187812"/>
                      <a:pt x="2210104" y="2271144"/>
                    </a:cubicBezTo>
                    <a:lnTo>
                      <a:pt x="2202000" y="2291370"/>
                    </a:lnTo>
                    <a:lnTo>
                      <a:pt x="47809" y="2291370"/>
                    </a:lnTo>
                    <a:lnTo>
                      <a:pt x="39705" y="2271144"/>
                    </a:lnTo>
                    <a:cubicBezTo>
                      <a:pt x="12912" y="2187812"/>
                      <a:pt x="0" y="2089178"/>
                      <a:pt x="0" y="1967812"/>
                    </a:cubicBezTo>
                    <a:lnTo>
                      <a:pt x="0" y="1807917"/>
                    </a:lnTo>
                    <a:lnTo>
                      <a:pt x="0" y="1598212"/>
                    </a:lnTo>
                    <a:lnTo>
                      <a:pt x="0" y="1445920"/>
                    </a:lnTo>
                    <a:lnTo>
                      <a:pt x="0" y="1172210"/>
                    </a:lnTo>
                    <a:lnTo>
                      <a:pt x="0" y="1076320"/>
                    </a:lnTo>
                    <a:cubicBezTo>
                      <a:pt x="0" y="752678"/>
                      <a:pt x="91821" y="590684"/>
                      <a:pt x="293829" y="449433"/>
                    </a:cubicBezTo>
                    <a:cubicBezTo>
                      <a:pt x="503912" y="327719"/>
                      <a:pt x="779665" y="275630"/>
                      <a:pt x="1024373" y="86525"/>
                    </a:cubicBezTo>
                    <a:close/>
                  </a:path>
                </a:pathLst>
              </a:custGeom>
              <a:solidFill>
                <a:schemeClr val="bg2">
                  <a:lumMod val="75000"/>
                  <a:alpha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6" name="Freeform: Shape 14">
                <a:extLst>
                  <a:ext uri="{FF2B5EF4-FFF2-40B4-BE49-F238E27FC236}">
                    <a16:creationId xmlns:a16="http://schemas.microsoft.com/office/drawing/2014/main" id="{0F3FBD3E-D69C-EB4E-BA48-BC2213AF72C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10366429" y="1912383"/>
                <a:ext cx="1825571" cy="3044131"/>
              </a:xfrm>
              <a:custGeom>
                <a:avLst/>
                <a:gdLst>
                  <a:gd name="connsiteX0" fmla="*/ 1126749 w 1825571"/>
                  <a:gd name="connsiteY0" fmla="*/ 0 h 3044131"/>
                  <a:gd name="connsiteX1" fmla="*/ 1225438 w 1825571"/>
                  <a:gd name="connsiteY1" fmla="*/ 86525 h 3044131"/>
                  <a:gd name="connsiteX2" fmla="*/ 1787618 w 1825571"/>
                  <a:gd name="connsiteY2" fmla="*/ 367973 h 3044131"/>
                  <a:gd name="connsiteX3" fmla="*/ 1825571 w 1825571"/>
                  <a:gd name="connsiteY3" fmla="*/ 386337 h 3044131"/>
                  <a:gd name="connsiteX4" fmla="*/ 1825571 w 1825571"/>
                  <a:gd name="connsiteY4" fmla="*/ 2657795 h 3044131"/>
                  <a:gd name="connsiteX5" fmla="*/ 1787617 w 1825571"/>
                  <a:gd name="connsiteY5" fmla="*/ 2676158 h 3044131"/>
                  <a:gd name="connsiteX6" fmla="*/ 1225437 w 1825571"/>
                  <a:gd name="connsiteY6" fmla="*/ 2957606 h 3044131"/>
                  <a:gd name="connsiteX7" fmla="*/ 1123061 w 1825571"/>
                  <a:gd name="connsiteY7" fmla="*/ 3044131 h 3044131"/>
                  <a:gd name="connsiteX8" fmla="*/ 1024372 w 1825571"/>
                  <a:gd name="connsiteY8" fmla="*/ 2957606 h 3044131"/>
                  <a:gd name="connsiteX9" fmla="*/ 293828 w 1825571"/>
                  <a:gd name="connsiteY9" fmla="*/ 2594699 h 3044131"/>
                  <a:gd name="connsiteX10" fmla="*/ 0 w 1825571"/>
                  <a:gd name="connsiteY10" fmla="*/ 1967812 h 3044131"/>
                  <a:gd name="connsiteX11" fmla="*/ 0 w 1825571"/>
                  <a:gd name="connsiteY11" fmla="*/ 1807917 h 3044131"/>
                  <a:gd name="connsiteX12" fmla="*/ 0 w 1825571"/>
                  <a:gd name="connsiteY12" fmla="*/ 1598212 h 3044131"/>
                  <a:gd name="connsiteX13" fmla="*/ 0 w 1825571"/>
                  <a:gd name="connsiteY13" fmla="*/ 1445920 h 3044131"/>
                  <a:gd name="connsiteX14" fmla="*/ 0 w 1825571"/>
                  <a:gd name="connsiteY14" fmla="*/ 1172210 h 3044131"/>
                  <a:gd name="connsiteX15" fmla="*/ 0 w 1825571"/>
                  <a:gd name="connsiteY15" fmla="*/ 1076320 h 3044131"/>
                  <a:gd name="connsiteX16" fmla="*/ 293829 w 1825571"/>
                  <a:gd name="connsiteY16" fmla="*/ 449433 h 3044131"/>
                  <a:gd name="connsiteX17" fmla="*/ 1024373 w 1825571"/>
                  <a:gd name="connsiteY17" fmla="*/ 86525 h 30441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1825571" h="3044131">
                    <a:moveTo>
                      <a:pt x="1126749" y="0"/>
                    </a:moveTo>
                    <a:lnTo>
                      <a:pt x="1225438" y="86525"/>
                    </a:lnTo>
                    <a:cubicBezTo>
                      <a:pt x="1408969" y="228354"/>
                      <a:pt x="1609963" y="293111"/>
                      <a:pt x="1787618" y="367973"/>
                    </a:cubicBezTo>
                    <a:lnTo>
                      <a:pt x="1825571" y="386337"/>
                    </a:lnTo>
                    <a:lnTo>
                      <a:pt x="1825571" y="2657795"/>
                    </a:lnTo>
                    <a:lnTo>
                      <a:pt x="1787617" y="2676158"/>
                    </a:lnTo>
                    <a:cubicBezTo>
                      <a:pt x="1609961" y="2751020"/>
                      <a:pt x="1408967" y="2815777"/>
                      <a:pt x="1225437" y="2957606"/>
                    </a:cubicBezTo>
                    <a:lnTo>
                      <a:pt x="1123061" y="3044131"/>
                    </a:lnTo>
                    <a:lnTo>
                      <a:pt x="1024372" y="2957606"/>
                    </a:lnTo>
                    <a:cubicBezTo>
                      <a:pt x="779664" y="2768501"/>
                      <a:pt x="503910" y="2716412"/>
                      <a:pt x="293828" y="2594699"/>
                    </a:cubicBezTo>
                    <a:cubicBezTo>
                      <a:pt x="91820" y="2453447"/>
                      <a:pt x="0" y="2291454"/>
                      <a:pt x="0" y="1967812"/>
                    </a:cubicBezTo>
                    <a:lnTo>
                      <a:pt x="0" y="1807917"/>
                    </a:lnTo>
                    <a:lnTo>
                      <a:pt x="0" y="1598212"/>
                    </a:lnTo>
                    <a:lnTo>
                      <a:pt x="0" y="1445920"/>
                    </a:lnTo>
                    <a:lnTo>
                      <a:pt x="0" y="1172210"/>
                    </a:lnTo>
                    <a:lnTo>
                      <a:pt x="0" y="1076320"/>
                    </a:lnTo>
                    <a:cubicBezTo>
                      <a:pt x="0" y="752678"/>
                      <a:pt x="91821" y="590684"/>
                      <a:pt x="293829" y="449433"/>
                    </a:cubicBezTo>
                    <a:cubicBezTo>
                      <a:pt x="503912" y="327719"/>
                      <a:pt x="779665" y="275630"/>
                      <a:pt x="1024373" y="86525"/>
                    </a:cubicBezTo>
                    <a:close/>
                  </a:path>
                </a:pathLst>
              </a:custGeom>
              <a:solidFill>
                <a:schemeClr val="bg2">
                  <a:lumMod val="75000"/>
                  <a:alpha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7" name="Freeform: Shape 15">
                <a:extLst>
                  <a:ext uri="{FF2B5EF4-FFF2-40B4-BE49-F238E27FC236}">
                    <a16:creationId xmlns:a16="http://schemas.microsoft.com/office/drawing/2014/main" id="{EE755D87-FE5C-C54D-92F3-53A2F425AD5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9040360" y="4483816"/>
                <a:ext cx="2372219" cy="2366675"/>
              </a:xfrm>
              <a:custGeom>
                <a:avLst/>
                <a:gdLst>
                  <a:gd name="connsiteX0" fmla="*/ 1188054 w 2372219"/>
                  <a:gd name="connsiteY0" fmla="*/ 0 h 2366675"/>
                  <a:gd name="connsiteX1" fmla="*/ 1292112 w 2372219"/>
                  <a:gd name="connsiteY1" fmla="*/ 91233 h 2366675"/>
                  <a:gd name="connsiteX2" fmla="*/ 2062403 w 2372219"/>
                  <a:gd name="connsiteY2" fmla="*/ 473886 h 2366675"/>
                  <a:gd name="connsiteX3" fmla="*/ 2372219 w 2372219"/>
                  <a:gd name="connsiteY3" fmla="*/ 1134881 h 2366675"/>
                  <a:gd name="connsiteX4" fmla="*/ 2372219 w 2372219"/>
                  <a:gd name="connsiteY4" fmla="*/ 1235988 h 2366675"/>
                  <a:gd name="connsiteX5" fmla="*/ 2372219 w 2372219"/>
                  <a:gd name="connsiteY5" fmla="*/ 1524590 h 2366675"/>
                  <a:gd name="connsiteX6" fmla="*/ 2372219 w 2372219"/>
                  <a:gd name="connsiteY6" fmla="*/ 1685168 h 2366675"/>
                  <a:gd name="connsiteX7" fmla="*/ 2372219 w 2372219"/>
                  <a:gd name="connsiteY7" fmla="*/ 1906283 h 2366675"/>
                  <a:gd name="connsiteX8" fmla="*/ 2372219 w 2372219"/>
                  <a:gd name="connsiteY8" fmla="*/ 2074878 h 2366675"/>
                  <a:gd name="connsiteX9" fmla="*/ 2353763 w 2372219"/>
                  <a:gd name="connsiteY9" fmla="*/ 2301179 h 2366675"/>
                  <a:gd name="connsiteX10" fmla="*/ 2337371 w 2372219"/>
                  <a:gd name="connsiteY10" fmla="*/ 2366675 h 2366675"/>
                  <a:gd name="connsiteX11" fmla="*/ 34848 w 2372219"/>
                  <a:gd name="connsiteY11" fmla="*/ 2366675 h 2366675"/>
                  <a:gd name="connsiteX12" fmla="*/ 18456 w 2372219"/>
                  <a:gd name="connsiteY12" fmla="*/ 2301179 h 2366675"/>
                  <a:gd name="connsiteX13" fmla="*/ 0 w 2372219"/>
                  <a:gd name="connsiteY13" fmla="*/ 2074878 h 2366675"/>
                  <a:gd name="connsiteX14" fmla="*/ 0 w 2372219"/>
                  <a:gd name="connsiteY14" fmla="*/ 1906283 h 2366675"/>
                  <a:gd name="connsiteX15" fmla="*/ 0 w 2372219"/>
                  <a:gd name="connsiteY15" fmla="*/ 1685168 h 2366675"/>
                  <a:gd name="connsiteX16" fmla="*/ 0 w 2372219"/>
                  <a:gd name="connsiteY16" fmla="*/ 1524590 h 2366675"/>
                  <a:gd name="connsiteX17" fmla="*/ 0 w 2372219"/>
                  <a:gd name="connsiteY17" fmla="*/ 1235988 h 2366675"/>
                  <a:gd name="connsiteX18" fmla="*/ 0 w 2372219"/>
                  <a:gd name="connsiteY18" fmla="*/ 1134881 h 2366675"/>
                  <a:gd name="connsiteX19" fmla="*/ 309816 w 2372219"/>
                  <a:gd name="connsiteY19" fmla="*/ 473886 h 2366675"/>
                  <a:gd name="connsiteX20" fmla="*/ 1080108 w 2372219"/>
                  <a:gd name="connsiteY20" fmla="*/ 91233 h 2366675"/>
                  <a:gd name="connsiteX0" fmla="*/ 2337371 w 2428811"/>
                  <a:gd name="connsiteY0" fmla="*/ 2366675 h 2458115"/>
                  <a:gd name="connsiteX1" fmla="*/ 34848 w 2428811"/>
                  <a:gd name="connsiteY1" fmla="*/ 2366675 h 2458115"/>
                  <a:gd name="connsiteX2" fmla="*/ 18456 w 2428811"/>
                  <a:gd name="connsiteY2" fmla="*/ 2301179 h 2458115"/>
                  <a:gd name="connsiteX3" fmla="*/ 0 w 2428811"/>
                  <a:gd name="connsiteY3" fmla="*/ 2074878 h 2458115"/>
                  <a:gd name="connsiteX4" fmla="*/ 0 w 2428811"/>
                  <a:gd name="connsiteY4" fmla="*/ 1906283 h 2458115"/>
                  <a:gd name="connsiteX5" fmla="*/ 0 w 2428811"/>
                  <a:gd name="connsiteY5" fmla="*/ 1685168 h 2458115"/>
                  <a:gd name="connsiteX6" fmla="*/ 0 w 2428811"/>
                  <a:gd name="connsiteY6" fmla="*/ 1524590 h 2458115"/>
                  <a:gd name="connsiteX7" fmla="*/ 0 w 2428811"/>
                  <a:gd name="connsiteY7" fmla="*/ 1235988 h 2458115"/>
                  <a:gd name="connsiteX8" fmla="*/ 0 w 2428811"/>
                  <a:gd name="connsiteY8" fmla="*/ 1134881 h 2458115"/>
                  <a:gd name="connsiteX9" fmla="*/ 309816 w 2428811"/>
                  <a:gd name="connsiteY9" fmla="*/ 473886 h 2458115"/>
                  <a:gd name="connsiteX10" fmla="*/ 1080108 w 2428811"/>
                  <a:gd name="connsiteY10" fmla="*/ 91233 h 2458115"/>
                  <a:gd name="connsiteX11" fmla="*/ 1188054 w 2428811"/>
                  <a:gd name="connsiteY11" fmla="*/ 0 h 2458115"/>
                  <a:gd name="connsiteX12" fmla="*/ 1292112 w 2428811"/>
                  <a:gd name="connsiteY12" fmla="*/ 91233 h 2458115"/>
                  <a:gd name="connsiteX13" fmla="*/ 2062403 w 2428811"/>
                  <a:gd name="connsiteY13" fmla="*/ 473886 h 2458115"/>
                  <a:gd name="connsiteX14" fmla="*/ 2372219 w 2428811"/>
                  <a:gd name="connsiteY14" fmla="*/ 1134881 h 2458115"/>
                  <a:gd name="connsiteX15" fmla="*/ 2372219 w 2428811"/>
                  <a:gd name="connsiteY15" fmla="*/ 1235988 h 2458115"/>
                  <a:gd name="connsiteX16" fmla="*/ 2372219 w 2428811"/>
                  <a:gd name="connsiteY16" fmla="*/ 1524590 h 2458115"/>
                  <a:gd name="connsiteX17" fmla="*/ 2372219 w 2428811"/>
                  <a:gd name="connsiteY17" fmla="*/ 1685168 h 2458115"/>
                  <a:gd name="connsiteX18" fmla="*/ 2372219 w 2428811"/>
                  <a:gd name="connsiteY18" fmla="*/ 1906283 h 2458115"/>
                  <a:gd name="connsiteX19" fmla="*/ 2372219 w 2428811"/>
                  <a:gd name="connsiteY19" fmla="*/ 2074878 h 2458115"/>
                  <a:gd name="connsiteX20" fmla="*/ 2353763 w 2428811"/>
                  <a:gd name="connsiteY20" fmla="*/ 2301179 h 2458115"/>
                  <a:gd name="connsiteX21" fmla="*/ 2428811 w 2428811"/>
                  <a:gd name="connsiteY21" fmla="*/ 2458115 h 2458115"/>
                  <a:gd name="connsiteX0" fmla="*/ 34848 w 2428811"/>
                  <a:gd name="connsiteY0" fmla="*/ 2366675 h 2458115"/>
                  <a:gd name="connsiteX1" fmla="*/ 18456 w 2428811"/>
                  <a:gd name="connsiteY1" fmla="*/ 2301179 h 2458115"/>
                  <a:gd name="connsiteX2" fmla="*/ 0 w 2428811"/>
                  <a:gd name="connsiteY2" fmla="*/ 2074878 h 2458115"/>
                  <a:gd name="connsiteX3" fmla="*/ 0 w 2428811"/>
                  <a:gd name="connsiteY3" fmla="*/ 1906283 h 2458115"/>
                  <a:gd name="connsiteX4" fmla="*/ 0 w 2428811"/>
                  <a:gd name="connsiteY4" fmla="*/ 1685168 h 2458115"/>
                  <a:gd name="connsiteX5" fmla="*/ 0 w 2428811"/>
                  <a:gd name="connsiteY5" fmla="*/ 1524590 h 2458115"/>
                  <a:gd name="connsiteX6" fmla="*/ 0 w 2428811"/>
                  <a:gd name="connsiteY6" fmla="*/ 1235988 h 2458115"/>
                  <a:gd name="connsiteX7" fmla="*/ 0 w 2428811"/>
                  <a:gd name="connsiteY7" fmla="*/ 1134881 h 2458115"/>
                  <a:gd name="connsiteX8" fmla="*/ 309816 w 2428811"/>
                  <a:gd name="connsiteY8" fmla="*/ 473886 h 2458115"/>
                  <a:gd name="connsiteX9" fmla="*/ 1080108 w 2428811"/>
                  <a:gd name="connsiteY9" fmla="*/ 91233 h 2458115"/>
                  <a:gd name="connsiteX10" fmla="*/ 1188054 w 2428811"/>
                  <a:gd name="connsiteY10" fmla="*/ 0 h 2458115"/>
                  <a:gd name="connsiteX11" fmla="*/ 1292112 w 2428811"/>
                  <a:gd name="connsiteY11" fmla="*/ 91233 h 2458115"/>
                  <a:gd name="connsiteX12" fmla="*/ 2062403 w 2428811"/>
                  <a:gd name="connsiteY12" fmla="*/ 473886 h 2458115"/>
                  <a:gd name="connsiteX13" fmla="*/ 2372219 w 2428811"/>
                  <a:gd name="connsiteY13" fmla="*/ 1134881 h 2458115"/>
                  <a:gd name="connsiteX14" fmla="*/ 2372219 w 2428811"/>
                  <a:gd name="connsiteY14" fmla="*/ 1235988 h 2458115"/>
                  <a:gd name="connsiteX15" fmla="*/ 2372219 w 2428811"/>
                  <a:gd name="connsiteY15" fmla="*/ 1524590 h 2458115"/>
                  <a:gd name="connsiteX16" fmla="*/ 2372219 w 2428811"/>
                  <a:gd name="connsiteY16" fmla="*/ 1685168 h 2458115"/>
                  <a:gd name="connsiteX17" fmla="*/ 2372219 w 2428811"/>
                  <a:gd name="connsiteY17" fmla="*/ 1906283 h 2458115"/>
                  <a:gd name="connsiteX18" fmla="*/ 2372219 w 2428811"/>
                  <a:gd name="connsiteY18" fmla="*/ 2074878 h 2458115"/>
                  <a:gd name="connsiteX19" fmla="*/ 2353763 w 2428811"/>
                  <a:gd name="connsiteY19" fmla="*/ 2301179 h 2458115"/>
                  <a:gd name="connsiteX20" fmla="*/ 2428811 w 2428811"/>
                  <a:gd name="connsiteY20" fmla="*/ 2458115 h 2458115"/>
                  <a:gd name="connsiteX0" fmla="*/ 34848 w 2428811"/>
                  <a:gd name="connsiteY0" fmla="*/ 2366675 h 2458115"/>
                  <a:gd name="connsiteX1" fmla="*/ 18456 w 2428811"/>
                  <a:gd name="connsiteY1" fmla="*/ 2301179 h 2458115"/>
                  <a:gd name="connsiteX2" fmla="*/ 0 w 2428811"/>
                  <a:gd name="connsiteY2" fmla="*/ 2074878 h 2458115"/>
                  <a:gd name="connsiteX3" fmla="*/ 0 w 2428811"/>
                  <a:gd name="connsiteY3" fmla="*/ 1906283 h 2458115"/>
                  <a:gd name="connsiteX4" fmla="*/ 0 w 2428811"/>
                  <a:gd name="connsiteY4" fmla="*/ 1685168 h 2458115"/>
                  <a:gd name="connsiteX5" fmla="*/ 0 w 2428811"/>
                  <a:gd name="connsiteY5" fmla="*/ 1524590 h 2458115"/>
                  <a:gd name="connsiteX6" fmla="*/ 0 w 2428811"/>
                  <a:gd name="connsiteY6" fmla="*/ 1235988 h 2458115"/>
                  <a:gd name="connsiteX7" fmla="*/ 0 w 2428811"/>
                  <a:gd name="connsiteY7" fmla="*/ 1134881 h 2458115"/>
                  <a:gd name="connsiteX8" fmla="*/ 309816 w 2428811"/>
                  <a:gd name="connsiteY8" fmla="*/ 473886 h 2458115"/>
                  <a:gd name="connsiteX9" fmla="*/ 1080108 w 2428811"/>
                  <a:gd name="connsiteY9" fmla="*/ 91233 h 2458115"/>
                  <a:gd name="connsiteX10" fmla="*/ 1188054 w 2428811"/>
                  <a:gd name="connsiteY10" fmla="*/ 0 h 2458115"/>
                  <a:gd name="connsiteX11" fmla="*/ 1292112 w 2428811"/>
                  <a:gd name="connsiteY11" fmla="*/ 91233 h 2458115"/>
                  <a:gd name="connsiteX12" fmla="*/ 2062403 w 2428811"/>
                  <a:gd name="connsiteY12" fmla="*/ 473886 h 2458115"/>
                  <a:gd name="connsiteX13" fmla="*/ 2372219 w 2428811"/>
                  <a:gd name="connsiteY13" fmla="*/ 1134881 h 2458115"/>
                  <a:gd name="connsiteX14" fmla="*/ 2372219 w 2428811"/>
                  <a:gd name="connsiteY14" fmla="*/ 1235988 h 2458115"/>
                  <a:gd name="connsiteX15" fmla="*/ 2372219 w 2428811"/>
                  <a:gd name="connsiteY15" fmla="*/ 1524590 h 2458115"/>
                  <a:gd name="connsiteX16" fmla="*/ 2372219 w 2428811"/>
                  <a:gd name="connsiteY16" fmla="*/ 1906283 h 2458115"/>
                  <a:gd name="connsiteX17" fmla="*/ 2372219 w 2428811"/>
                  <a:gd name="connsiteY17" fmla="*/ 2074878 h 2458115"/>
                  <a:gd name="connsiteX18" fmla="*/ 2353763 w 2428811"/>
                  <a:gd name="connsiteY18" fmla="*/ 2301179 h 2458115"/>
                  <a:gd name="connsiteX19" fmla="*/ 2428811 w 2428811"/>
                  <a:gd name="connsiteY19" fmla="*/ 2458115 h 2458115"/>
                  <a:gd name="connsiteX0" fmla="*/ 34848 w 2428811"/>
                  <a:gd name="connsiteY0" fmla="*/ 2366675 h 2458115"/>
                  <a:gd name="connsiteX1" fmla="*/ 18456 w 2428811"/>
                  <a:gd name="connsiteY1" fmla="*/ 2301179 h 2458115"/>
                  <a:gd name="connsiteX2" fmla="*/ 0 w 2428811"/>
                  <a:gd name="connsiteY2" fmla="*/ 2074878 h 2458115"/>
                  <a:gd name="connsiteX3" fmla="*/ 0 w 2428811"/>
                  <a:gd name="connsiteY3" fmla="*/ 1906283 h 2458115"/>
                  <a:gd name="connsiteX4" fmla="*/ 0 w 2428811"/>
                  <a:gd name="connsiteY4" fmla="*/ 1685168 h 2458115"/>
                  <a:gd name="connsiteX5" fmla="*/ 0 w 2428811"/>
                  <a:gd name="connsiteY5" fmla="*/ 1524590 h 2458115"/>
                  <a:gd name="connsiteX6" fmla="*/ 0 w 2428811"/>
                  <a:gd name="connsiteY6" fmla="*/ 1235988 h 2458115"/>
                  <a:gd name="connsiteX7" fmla="*/ 0 w 2428811"/>
                  <a:gd name="connsiteY7" fmla="*/ 1134881 h 2458115"/>
                  <a:gd name="connsiteX8" fmla="*/ 309816 w 2428811"/>
                  <a:gd name="connsiteY8" fmla="*/ 473886 h 2458115"/>
                  <a:gd name="connsiteX9" fmla="*/ 1080108 w 2428811"/>
                  <a:gd name="connsiteY9" fmla="*/ 91233 h 2458115"/>
                  <a:gd name="connsiteX10" fmla="*/ 1188054 w 2428811"/>
                  <a:gd name="connsiteY10" fmla="*/ 0 h 2458115"/>
                  <a:gd name="connsiteX11" fmla="*/ 1292112 w 2428811"/>
                  <a:gd name="connsiteY11" fmla="*/ 91233 h 2458115"/>
                  <a:gd name="connsiteX12" fmla="*/ 2062403 w 2428811"/>
                  <a:gd name="connsiteY12" fmla="*/ 473886 h 2458115"/>
                  <a:gd name="connsiteX13" fmla="*/ 2372219 w 2428811"/>
                  <a:gd name="connsiteY13" fmla="*/ 1134881 h 2458115"/>
                  <a:gd name="connsiteX14" fmla="*/ 2372219 w 2428811"/>
                  <a:gd name="connsiteY14" fmla="*/ 1235988 h 2458115"/>
                  <a:gd name="connsiteX15" fmla="*/ 2372219 w 2428811"/>
                  <a:gd name="connsiteY15" fmla="*/ 1524590 h 2458115"/>
                  <a:gd name="connsiteX16" fmla="*/ 2372219 w 2428811"/>
                  <a:gd name="connsiteY16" fmla="*/ 2074878 h 2458115"/>
                  <a:gd name="connsiteX17" fmla="*/ 2353763 w 2428811"/>
                  <a:gd name="connsiteY17" fmla="*/ 2301179 h 2458115"/>
                  <a:gd name="connsiteX18" fmla="*/ 2428811 w 2428811"/>
                  <a:gd name="connsiteY18" fmla="*/ 2458115 h 2458115"/>
                  <a:gd name="connsiteX0" fmla="*/ 34848 w 2372219"/>
                  <a:gd name="connsiteY0" fmla="*/ 2366675 h 2366675"/>
                  <a:gd name="connsiteX1" fmla="*/ 18456 w 2372219"/>
                  <a:gd name="connsiteY1" fmla="*/ 2301179 h 2366675"/>
                  <a:gd name="connsiteX2" fmla="*/ 0 w 2372219"/>
                  <a:gd name="connsiteY2" fmla="*/ 2074878 h 2366675"/>
                  <a:gd name="connsiteX3" fmla="*/ 0 w 2372219"/>
                  <a:gd name="connsiteY3" fmla="*/ 1906283 h 2366675"/>
                  <a:gd name="connsiteX4" fmla="*/ 0 w 2372219"/>
                  <a:gd name="connsiteY4" fmla="*/ 1685168 h 2366675"/>
                  <a:gd name="connsiteX5" fmla="*/ 0 w 2372219"/>
                  <a:gd name="connsiteY5" fmla="*/ 1524590 h 2366675"/>
                  <a:gd name="connsiteX6" fmla="*/ 0 w 2372219"/>
                  <a:gd name="connsiteY6" fmla="*/ 1235988 h 2366675"/>
                  <a:gd name="connsiteX7" fmla="*/ 0 w 2372219"/>
                  <a:gd name="connsiteY7" fmla="*/ 1134881 h 2366675"/>
                  <a:gd name="connsiteX8" fmla="*/ 309816 w 2372219"/>
                  <a:gd name="connsiteY8" fmla="*/ 473886 h 2366675"/>
                  <a:gd name="connsiteX9" fmla="*/ 1080108 w 2372219"/>
                  <a:gd name="connsiteY9" fmla="*/ 91233 h 2366675"/>
                  <a:gd name="connsiteX10" fmla="*/ 1188054 w 2372219"/>
                  <a:gd name="connsiteY10" fmla="*/ 0 h 2366675"/>
                  <a:gd name="connsiteX11" fmla="*/ 1292112 w 2372219"/>
                  <a:gd name="connsiteY11" fmla="*/ 91233 h 2366675"/>
                  <a:gd name="connsiteX12" fmla="*/ 2062403 w 2372219"/>
                  <a:gd name="connsiteY12" fmla="*/ 473886 h 2366675"/>
                  <a:gd name="connsiteX13" fmla="*/ 2372219 w 2372219"/>
                  <a:gd name="connsiteY13" fmla="*/ 1134881 h 2366675"/>
                  <a:gd name="connsiteX14" fmla="*/ 2372219 w 2372219"/>
                  <a:gd name="connsiteY14" fmla="*/ 1235988 h 2366675"/>
                  <a:gd name="connsiteX15" fmla="*/ 2372219 w 2372219"/>
                  <a:gd name="connsiteY15" fmla="*/ 1524590 h 2366675"/>
                  <a:gd name="connsiteX16" fmla="*/ 2372219 w 2372219"/>
                  <a:gd name="connsiteY16" fmla="*/ 2074878 h 2366675"/>
                  <a:gd name="connsiteX17" fmla="*/ 2353763 w 2372219"/>
                  <a:gd name="connsiteY17" fmla="*/ 2301179 h 2366675"/>
                  <a:gd name="connsiteX18" fmla="*/ 2342750 w 2372219"/>
                  <a:gd name="connsiteY18" fmla="*/ 2357710 h 2366675"/>
                  <a:gd name="connsiteX0" fmla="*/ 34848 w 2372219"/>
                  <a:gd name="connsiteY0" fmla="*/ 2366675 h 2366675"/>
                  <a:gd name="connsiteX1" fmla="*/ 18456 w 2372219"/>
                  <a:gd name="connsiteY1" fmla="*/ 2301179 h 2366675"/>
                  <a:gd name="connsiteX2" fmla="*/ 0 w 2372219"/>
                  <a:gd name="connsiteY2" fmla="*/ 2074878 h 2366675"/>
                  <a:gd name="connsiteX3" fmla="*/ 0 w 2372219"/>
                  <a:gd name="connsiteY3" fmla="*/ 1906283 h 2366675"/>
                  <a:gd name="connsiteX4" fmla="*/ 0 w 2372219"/>
                  <a:gd name="connsiteY4" fmla="*/ 1685168 h 2366675"/>
                  <a:gd name="connsiteX5" fmla="*/ 0 w 2372219"/>
                  <a:gd name="connsiteY5" fmla="*/ 1235988 h 2366675"/>
                  <a:gd name="connsiteX6" fmla="*/ 0 w 2372219"/>
                  <a:gd name="connsiteY6" fmla="*/ 1134881 h 2366675"/>
                  <a:gd name="connsiteX7" fmla="*/ 309816 w 2372219"/>
                  <a:gd name="connsiteY7" fmla="*/ 473886 h 2366675"/>
                  <a:gd name="connsiteX8" fmla="*/ 1080108 w 2372219"/>
                  <a:gd name="connsiteY8" fmla="*/ 91233 h 2366675"/>
                  <a:gd name="connsiteX9" fmla="*/ 1188054 w 2372219"/>
                  <a:gd name="connsiteY9" fmla="*/ 0 h 2366675"/>
                  <a:gd name="connsiteX10" fmla="*/ 1292112 w 2372219"/>
                  <a:gd name="connsiteY10" fmla="*/ 91233 h 2366675"/>
                  <a:gd name="connsiteX11" fmla="*/ 2062403 w 2372219"/>
                  <a:gd name="connsiteY11" fmla="*/ 473886 h 2366675"/>
                  <a:gd name="connsiteX12" fmla="*/ 2372219 w 2372219"/>
                  <a:gd name="connsiteY12" fmla="*/ 1134881 h 2366675"/>
                  <a:gd name="connsiteX13" fmla="*/ 2372219 w 2372219"/>
                  <a:gd name="connsiteY13" fmla="*/ 1235988 h 2366675"/>
                  <a:gd name="connsiteX14" fmla="*/ 2372219 w 2372219"/>
                  <a:gd name="connsiteY14" fmla="*/ 1524590 h 2366675"/>
                  <a:gd name="connsiteX15" fmla="*/ 2372219 w 2372219"/>
                  <a:gd name="connsiteY15" fmla="*/ 2074878 h 2366675"/>
                  <a:gd name="connsiteX16" fmla="*/ 2353763 w 2372219"/>
                  <a:gd name="connsiteY16" fmla="*/ 2301179 h 2366675"/>
                  <a:gd name="connsiteX17" fmla="*/ 2342750 w 2372219"/>
                  <a:gd name="connsiteY17" fmla="*/ 2357710 h 2366675"/>
                  <a:gd name="connsiteX0" fmla="*/ 34848 w 2372219"/>
                  <a:gd name="connsiteY0" fmla="*/ 2366675 h 2366675"/>
                  <a:gd name="connsiteX1" fmla="*/ 18456 w 2372219"/>
                  <a:gd name="connsiteY1" fmla="*/ 2301179 h 2366675"/>
                  <a:gd name="connsiteX2" fmla="*/ 0 w 2372219"/>
                  <a:gd name="connsiteY2" fmla="*/ 2074878 h 2366675"/>
                  <a:gd name="connsiteX3" fmla="*/ 0 w 2372219"/>
                  <a:gd name="connsiteY3" fmla="*/ 1906283 h 2366675"/>
                  <a:gd name="connsiteX4" fmla="*/ 0 w 2372219"/>
                  <a:gd name="connsiteY4" fmla="*/ 1685168 h 2366675"/>
                  <a:gd name="connsiteX5" fmla="*/ 0 w 2372219"/>
                  <a:gd name="connsiteY5" fmla="*/ 1134881 h 2366675"/>
                  <a:gd name="connsiteX6" fmla="*/ 309816 w 2372219"/>
                  <a:gd name="connsiteY6" fmla="*/ 473886 h 2366675"/>
                  <a:gd name="connsiteX7" fmla="*/ 1080108 w 2372219"/>
                  <a:gd name="connsiteY7" fmla="*/ 91233 h 2366675"/>
                  <a:gd name="connsiteX8" fmla="*/ 1188054 w 2372219"/>
                  <a:gd name="connsiteY8" fmla="*/ 0 h 2366675"/>
                  <a:gd name="connsiteX9" fmla="*/ 1292112 w 2372219"/>
                  <a:gd name="connsiteY9" fmla="*/ 91233 h 2366675"/>
                  <a:gd name="connsiteX10" fmla="*/ 2062403 w 2372219"/>
                  <a:gd name="connsiteY10" fmla="*/ 473886 h 2366675"/>
                  <a:gd name="connsiteX11" fmla="*/ 2372219 w 2372219"/>
                  <a:gd name="connsiteY11" fmla="*/ 1134881 h 2366675"/>
                  <a:gd name="connsiteX12" fmla="*/ 2372219 w 2372219"/>
                  <a:gd name="connsiteY12" fmla="*/ 1235988 h 2366675"/>
                  <a:gd name="connsiteX13" fmla="*/ 2372219 w 2372219"/>
                  <a:gd name="connsiteY13" fmla="*/ 1524590 h 2366675"/>
                  <a:gd name="connsiteX14" fmla="*/ 2372219 w 2372219"/>
                  <a:gd name="connsiteY14" fmla="*/ 2074878 h 2366675"/>
                  <a:gd name="connsiteX15" fmla="*/ 2353763 w 2372219"/>
                  <a:gd name="connsiteY15" fmla="*/ 2301179 h 2366675"/>
                  <a:gd name="connsiteX16" fmla="*/ 2342750 w 2372219"/>
                  <a:gd name="connsiteY16" fmla="*/ 2357710 h 2366675"/>
                  <a:gd name="connsiteX0" fmla="*/ 34848 w 2372219"/>
                  <a:gd name="connsiteY0" fmla="*/ 2366675 h 2366675"/>
                  <a:gd name="connsiteX1" fmla="*/ 18456 w 2372219"/>
                  <a:gd name="connsiteY1" fmla="*/ 2301179 h 2366675"/>
                  <a:gd name="connsiteX2" fmla="*/ 0 w 2372219"/>
                  <a:gd name="connsiteY2" fmla="*/ 2074878 h 2366675"/>
                  <a:gd name="connsiteX3" fmla="*/ 0 w 2372219"/>
                  <a:gd name="connsiteY3" fmla="*/ 1906283 h 2366675"/>
                  <a:gd name="connsiteX4" fmla="*/ 0 w 2372219"/>
                  <a:gd name="connsiteY4" fmla="*/ 1134881 h 2366675"/>
                  <a:gd name="connsiteX5" fmla="*/ 309816 w 2372219"/>
                  <a:gd name="connsiteY5" fmla="*/ 473886 h 2366675"/>
                  <a:gd name="connsiteX6" fmla="*/ 1080108 w 2372219"/>
                  <a:gd name="connsiteY6" fmla="*/ 91233 h 2366675"/>
                  <a:gd name="connsiteX7" fmla="*/ 1188054 w 2372219"/>
                  <a:gd name="connsiteY7" fmla="*/ 0 h 2366675"/>
                  <a:gd name="connsiteX8" fmla="*/ 1292112 w 2372219"/>
                  <a:gd name="connsiteY8" fmla="*/ 91233 h 2366675"/>
                  <a:gd name="connsiteX9" fmla="*/ 2062403 w 2372219"/>
                  <a:gd name="connsiteY9" fmla="*/ 473886 h 2366675"/>
                  <a:gd name="connsiteX10" fmla="*/ 2372219 w 2372219"/>
                  <a:gd name="connsiteY10" fmla="*/ 1134881 h 2366675"/>
                  <a:gd name="connsiteX11" fmla="*/ 2372219 w 2372219"/>
                  <a:gd name="connsiteY11" fmla="*/ 1235988 h 2366675"/>
                  <a:gd name="connsiteX12" fmla="*/ 2372219 w 2372219"/>
                  <a:gd name="connsiteY12" fmla="*/ 1524590 h 2366675"/>
                  <a:gd name="connsiteX13" fmla="*/ 2372219 w 2372219"/>
                  <a:gd name="connsiteY13" fmla="*/ 2074878 h 2366675"/>
                  <a:gd name="connsiteX14" fmla="*/ 2353763 w 2372219"/>
                  <a:gd name="connsiteY14" fmla="*/ 2301179 h 2366675"/>
                  <a:gd name="connsiteX15" fmla="*/ 2342750 w 2372219"/>
                  <a:gd name="connsiteY15" fmla="*/ 2357710 h 2366675"/>
                  <a:gd name="connsiteX0" fmla="*/ 34848 w 2372219"/>
                  <a:gd name="connsiteY0" fmla="*/ 2366675 h 2366675"/>
                  <a:gd name="connsiteX1" fmla="*/ 18456 w 2372219"/>
                  <a:gd name="connsiteY1" fmla="*/ 2301179 h 2366675"/>
                  <a:gd name="connsiteX2" fmla="*/ 0 w 2372219"/>
                  <a:gd name="connsiteY2" fmla="*/ 2074878 h 2366675"/>
                  <a:gd name="connsiteX3" fmla="*/ 0 w 2372219"/>
                  <a:gd name="connsiteY3" fmla="*/ 1134881 h 2366675"/>
                  <a:gd name="connsiteX4" fmla="*/ 309816 w 2372219"/>
                  <a:gd name="connsiteY4" fmla="*/ 473886 h 2366675"/>
                  <a:gd name="connsiteX5" fmla="*/ 1080108 w 2372219"/>
                  <a:gd name="connsiteY5" fmla="*/ 91233 h 2366675"/>
                  <a:gd name="connsiteX6" fmla="*/ 1188054 w 2372219"/>
                  <a:gd name="connsiteY6" fmla="*/ 0 h 2366675"/>
                  <a:gd name="connsiteX7" fmla="*/ 1292112 w 2372219"/>
                  <a:gd name="connsiteY7" fmla="*/ 91233 h 2366675"/>
                  <a:gd name="connsiteX8" fmla="*/ 2062403 w 2372219"/>
                  <a:gd name="connsiteY8" fmla="*/ 473886 h 2366675"/>
                  <a:gd name="connsiteX9" fmla="*/ 2372219 w 2372219"/>
                  <a:gd name="connsiteY9" fmla="*/ 1134881 h 2366675"/>
                  <a:gd name="connsiteX10" fmla="*/ 2372219 w 2372219"/>
                  <a:gd name="connsiteY10" fmla="*/ 1235988 h 2366675"/>
                  <a:gd name="connsiteX11" fmla="*/ 2372219 w 2372219"/>
                  <a:gd name="connsiteY11" fmla="*/ 1524590 h 2366675"/>
                  <a:gd name="connsiteX12" fmla="*/ 2372219 w 2372219"/>
                  <a:gd name="connsiteY12" fmla="*/ 2074878 h 2366675"/>
                  <a:gd name="connsiteX13" fmla="*/ 2353763 w 2372219"/>
                  <a:gd name="connsiteY13" fmla="*/ 2301179 h 2366675"/>
                  <a:gd name="connsiteX14" fmla="*/ 2342750 w 2372219"/>
                  <a:gd name="connsiteY14" fmla="*/ 2357710 h 2366675"/>
                  <a:gd name="connsiteX0" fmla="*/ 34848 w 2372219"/>
                  <a:gd name="connsiteY0" fmla="*/ 2366675 h 2366675"/>
                  <a:gd name="connsiteX1" fmla="*/ 18456 w 2372219"/>
                  <a:gd name="connsiteY1" fmla="*/ 2301179 h 2366675"/>
                  <a:gd name="connsiteX2" fmla="*/ 0 w 2372219"/>
                  <a:gd name="connsiteY2" fmla="*/ 2074878 h 2366675"/>
                  <a:gd name="connsiteX3" fmla="*/ 0 w 2372219"/>
                  <a:gd name="connsiteY3" fmla="*/ 1134881 h 2366675"/>
                  <a:gd name="connsiteX4" fmla="*/ 309816 w 2372219"/>
                  <a:gd name="connsiteY4" fmla="*/ 473886 h 2366675"/>
                  <a:gd name="connsiteX5" fmla="*/ 1080108 w 2372219"/>
                  <a:gd name="connsiteY5" fmla="*/ 91233 h 2366675"/>
                  <a:gd name="connsiteX6" fmla="*/ 1188054 w 2372219"/>
                  <a:gd name="connsiteY6" fmla="*/ 0 h 2366675"/>
                  <a:gd name="connsiteX7" fmla="*/ 1292112 w 2372219"/>
                  <a:gd name="connsiteY7" fmla="*/ 91233 h 2366675"/>
                  <a:gd name="connsiteX8" fmla="*/ 2062403 w 2372219"/>
                  <a:gd name="connsiteY8" fmla="*/ 473886 h 2366675"/>
                  <a:gd name="connsiteX9" fmla="*/ 2372219 w 2372219"/>
                  <a:gd name="connsiteY9" fmla="*/ 1134881 h 2366675"/>
                  <a:gd name="connsiteX10" fmla="*/ 2372219 w 2372219"/>
                  <a:gd name="connsiteY10" fmla="*/ 1235988 h 2366675"/>
                  <a:gd name="connsiteX11" fmla="*/ 2372219 w 2372219"/>
                  <a:gd name="connsiteY11" fmla="*/ 2074878 h 2366675"/>
                  <a:gd name="connsiteX12" fmla="*/ 2353763 w 2372219"/>
                  <a:gd name="connsiteY12" fmla="*/ 2301179 h 2366675"/>
                  <a:gd name="connsiteX13" fmla="*/ 2342750 w 2372219"/>
                  <a:gd name="connsiteY13" fmla="*/ 2357710 h 23666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372219" h="2366675">
                    <a:moveTo>
                      <a:pt x="34848" y="2366675"/>
                    </a:moveTo>
                    <a:lnTo>
                      <a:pt x="18456" y="2301179"/>
                    </a:lnTo>
                    <a:cubicBezTo>
                      <a:pt x="6051" y="2234851"/>
                      <a:pt x="0" y="2160191"/>
                      <a:pt x="0" y="2074878"/>
                    </a:cubicBezTo>
                    <a:lnTo>
                      <a:pt x="0" y="1134881"/>
                    </a:lnTo>
                    <a:cubicBezTo>
                      <a:pt x="0" y="793630"/>
                      <a:pt x="96817" y="622823"/>
                      <a:pt x="309816" y="473886"/>
                    </a:cubicBezTo>
                    <a:cubicBezTo>
                      <a:pt x="531329" y="345550"/>
                      <a:pt x="822086" y="290627"/>
                      <a:pt x="1080108" y="91233"/>
                    </a:cubicBezTo>
                    <a:lnTo>
                      <a:pt x="1188054" y="0"/>
                    </a:lnTo>
                    <a:lnTo>
                      <a:pt x="1292112" y="91233"/>
                    </a:lnTo>
                    <a:cubicBezTo>
                      <a:pt x="1550134" y="290627"/>
                      <a:pt x="1840892" y="345550"/>
                      <a:pt x="2062403" y="473886"/>
                    </a:cubicBezTo>
                    <a:cubicBezTo>
                      <a:pt x="2275403" y="622823"/>
                      <a:pt x="2372219" y="793630"/>
                      <a:pt x="2372219" y="1134881"/>
                    </a:cubicBezTo>
                    <a:lnTo>
                      <a:pt x="2372219" y="1235988"/>
                    </a:lnTo>
                    <a:lnTo>
                      <a:pt x="2372219" y="2074878"/>
                    </a:lnTo>
                    <a:cubicBezTo>
                      <a:pt x="2372219" y="2160191"/>
                      <a:pt x="2366168" y="2234851"/>
                      <a:pt x="2353763" y="2301179"/>
                    </a:cubicBezTo>
                    <a:cubicBezTo>
                      <a:pt x="2348299" y="2323011"/>
                      <a:pt x="2342750" y="2357710"/>
                      <a:pt x="2342750" y="2357710"/>
                    </a:cubicBezTo>
                  </a:path>
                </a:pathLst>
              </a:custGeom>
              <a:noFill/>
              <a:ln w="25400" cap="rnd">
                <a:solidFill>
                  <a:schemeClr val="bg2">
                    <a:lumMod val="75000"/>
                    <a:alpha val="65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sp>
          <p:nvSpPr>
            <p:cNvPr id="24" name="Freeform: Shape 18">
              <a:extLst>
                <a:ext uri="{FF2B5EF4-FFF2-40B4-BE49-F238E27FC236}">
                  <a16:creationId xmlns:a16="http://schemas.microsoft.com/office/drawing/2014/main" id="{89AA25C0-9885-5842-81AB-B5B6973ECF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05224" y="1829569"/>
              <a:ext cx="1886776" cy="3209758"/>
            </a:xfrm>
            <a:custGeom>
              <a:avLst/>
              <a:gdLst>
                <a:gd name="connsiteX0" fmla="*/ 1188054 w 1886776"/>
                <a:gd name="connsiteY0" fmla="*/ 0 h 3209758"/>
                <a:gd name="connsiteX1" fmla="*/ 1292112 w 1886776"/>
                <a:gd name="connsiteY1" fmla="*/ 91233 h 3209758"/>
                <a:gd name="connsiteX2" fmla="*/ 1884879 w 1886776"/>
                <a:gd name="connsiteY2" fmla="*/ 387994 h 3209758"/>
                <a:gd name="connsiteX3" fmla="*/ 1886776 w 1886776"/>
                <a:gd name="connsiteY3" fmla="*/ 388912 h 3209758"/>
                <a:gd name="connsiteX4" fmla="*/ 1886776 w 1886776"/>
                <a:gd name="connsiteY4" fmla="*/ 2820846 h 3209758"/>
                <a:gd name="connsiteX5" fmla="*/ 1884878 w 1886776"/>
                <a:gd name="connsiteY5" fmla="*/ 2821764 h 3209758"/>
                <a:gd name="connsiteX6" fmla="*/ 1292111 w 1886776"/>
                <a:gd name="connsiteY6" fmla="*/ 3118525 h 3209758"/>
                <a:gd name="connsiteX7" fmla="*/ 1184165 w 1886776"/>
                <a:gd name="connsiteY7" fmla="*/ 3209758 h 3209758"/>
                <a:gd name="connsiteX8" fmla="*/ 1080107 w 1886776"/>
                <a:gd name="connsiteY8" fmla="*/ 3118525 h 3209758"/>
                <a:gd name="connsiteX9" fmla="*/ 309815 w 1886776"/>
                <a:gd name="connsiteY9" fmla="*/ 2735873 h 3209758"/>
                <a:gd name="connsiteX10" fmla="*/ 0 w 1886776"/>
                <a:gd name="connsiteY10" fmla="*/ 2074878 h 3209758"/>
                <a:gd name="connsiteX11" fmla="*/ 0 w 1886776"/>
                <a:gd name="connsiteY11" fmla="*/ 1906283 h 3209758"/>
                <a:gd name="connsiteX12" fmla="*/ 0 w 1886776"/>
                <a:gd name="connsiteY12" fmla="*/ 1685168 h 3209758"/>
                <a:gd name="connsiteX13" fmla="*/ 0 w 1886776"/>
                <a:gd name="connsiteY13" fmla="*/ 1524590 h 3209758"/>
                <a:gd name="connsiteX14" fmla="*/ 0 w 1886776"/>
                <a:gd name="connsiteY14" fmla="*/ 1235988 h 3209758"/>
                <a:gd name="connsiteX15" fmla="*/ 0 w 1886776"/>
                <a:gd name="connsiteY15" fmla="*/ 1134881 h 3209758"/>
                <a:gd name="connsiteX16" fmla="*/ 309816 w 1886776"/>
                <a:gd name="connsiteY16" fmla="*/ 473886 h 3209758"/>
                <a:gd name="connsiteX17" fmla="*/ 1080108 w 1886776"/>
                <a:gd name="connsiteY17" fmla="*/ 91233 h 3209758"/>
                <a:gd name="connsiteX0" fmla="*/ 1884878 w 1976318"/>
                <a:gd name="connsiteY0" fmla="*/ 2821764 h 3209758"/>
                <a:gd name="connsiteX1" fmla="*/ 1292111 w 1976318"/>
                <a:gd name="connsiteY1" fmla="*/ 3118525 h 3209758"/>
                <a:gd name="connsiteX2" fmla="*/ 1184165 w 1976318"/>
                <a:gd name="connsiteY2" fmla="*/ 3209758 h 3209758"/>
                <a:gd name="connsiteX3" fmla="*/ 1080107 w 1976318"/>
                <a:gd name="connsiteY3" fmla="*/ 3118525 h 3209758"/>
                <a:gd name="connsiteX4" fmla="*/ 309815 w 1976318"/>
                <a:gd name="connsiteY4" fmla="*/ 2735873 h 3209758"/>
                <a:gd name="connsiteX5" fmla="*/ 0 w 1976318"/>
                <a:gd name="connsiteY5" fmla="*/ 2074878 h 3209758"/>
                <a:gd name="connsiteX6" fmla="*/ 0 w 1976318"/>
                <a:gd name="connsiteY6" fmla="*/ 1906283 h 3209758"/>
                <a:gd name="connsiteX7" fmla="*/ 0 w 1976318"/>
                <a:gd name="connsiteY7" fmla="*/ 1685168 h 3209758"/>
                <a:gd name="connsiteX8" fmla="*/ 0 w 1976318"/>
                <a:gd name="connsiteY8" fmla="*/ 1524590 h 3209758"/>
                <a:gd name="connsiteX9" fmla="*/ 0 w 1976318"/>
                <a:gd name="connsiteY9" fmla="*/ 1235988 h 3209758"/>
                <a:gd name="connsiteX10" fmla="*/ 0 w 1976318"/>
                <a:gd name="connsiteY10" fmla="*/ 1134881 h 3209758"/>
                <a:gd name="connsiteX11" fmla="*/ 309816 w 1976318"/>
                <a:gd name="connsiteY11" fmla="*/ 473886 h 3209758"/>
                <a:gd name="connsiteX12" fmla="*/ 1080108 w 1976318"/>
                <a:gd name="connsiteY12" fmla="*/ 91233 h 3209758"/>
                <a:gd name="connsiteX13" fmla="*/ 1188054 w 1976318"/>
                <a:gd name="connsiteY13" fmla="*/ 0 h 3209758"/>
                <a:gd name="connsiteX14" fmla="*/ 1292112 w 1976318"/>
                <a:gd name="connsiteY14" fmla="*/ 91233 h 3209758"/>
                <a:gd name="connsiteX15" fmla="*/ 1884879 w 1976318"/>
                <a:gd name="connsiteY15" fmla="*/ 387994 h 3209758"/>
                <a:gd name="connsiteX16" fmla="*/ 1886776 w 1976318"/>
                <a:gd name="connsiteY16" fmla="*/ 388912 h 3209758"/>
                <a:gd name="connsiteX17" fmla="*/ 1886776 w 1976318"/>
                <a:gd name="connsiteY17" fmla="*/ 2820846 h 3209758"/>
                <a:gd name="connsiteX18" fmla="*/ 1976318 w 1976318"/>
                <a:gd name="connsiteY18" fmla="*/ 2913204 h 3209758"/>
                <a:gd name="connsiteX0" fmla="*/ 1884878 w 1976318"/>
                <a:gd name="connsiteY0" fmla="*/ 2821764 h 3209758"/>
                <a:gd name="connsiteX1" fmla="*/ 1292111 w 1976318"/>
                <a:gd name="connsiteY1" fmla="*/ 3118525 h 3209758"/>
                <a:gd name="connsiteX2" fmla="*/ 1184165 w 1976318"/>
                <a:gd name="connsiteY2" fmla="*/ 3209758 h 3209758"/>
                <a:gd name="connsiteX3" fmla="*/ 1080107 w 1976318"/>
                <a:gd name="connsiteY3" fmla="*/ 3118525 h 3209758"/>
                <a:gd name="connsiteX4" fmla="*/ 309815 w 1976318"/>
                <a:gd name="connsiteY4" fmla="*/ 2735873 h 3209758"/>
                <a:gd name="connsiteX5" fmla="*/ 0 w 1976318"/>
                <a:gd name="connsiteY5" fmla="*/ 2074878 h 3209758"/>
                <a:gd name="connsiteX6" fmla="*/ 0 w 1976318"/>
                <a:gd name="connsiteY6" fmla="*/ 1906283 h 3209758"/>
                <a:gd name="connsiteX7" fmla="*/ 0 w 1976318"/>
                <a:gd name="connsiteY7" fmla="*/ 1685168 h 3209758"/>
                <a:gd name="connsiteX8" fmla="*/ 0 w 1976318"/>
                <a:gd name="connsiteY8" fmla="*/ 1524590 h 3209758"/>
                <a:gd name="connsiteX9" fmla="*/ 0 w 1976318"/>
                <a:gd name="connsiteY9" fmla="*/ 1235988 h 3209758"/>
                <a:gd name="connsiteX10" fmla="*/ 0 w 1976318"/>
                <a:gd name="connsiteY10" fmla="*/ 1134881 h 3209758"/>
                <a:gd name="connsiteX11" fmla="*/ 309816 w 1976318"/>
                <a:gd name="connsiteY11" fmla="*/ 473886 h 3209758"/>
                <a:gd name="connsiteX12" fmla="*/ 1080108 w 1976318"/>
                <a:gd name="connsiteY12" fmla="*/ 91233 h 3209758"/>
                <a:gd name="connsiteX13" fmla="*/ 1188054 w 1976318"/>
                <a:gd name="connsiteY13" fmla="*/ 0 h 3209758"/>
                <a:gd name="connsiteX14" fmla="*/ 1292112 w 1976318"/>
                <a:gd name="connsiteY14" fmla="*/ 91233 h 3209758"/>
                <a:gd name="connsiteX15" fmla="*/ 1884879 w 1976318"/>
                <a:gd name="connsiteY15" fmla="*/ 387994 h 3209758"/>
                <a:gd name="connsiteX16" fmla="*/ 1886776 w 1976318"/>
                <a:gd name="connsiteY16" fmla="*/ 388912 h 3209758"/>
                <a:gd name="connsiteX17" fmla="*/ 1976318 w 1976318"/>
                <a:gd name="connsiteY17" fmla="*/ 2913204 h 3209758"/>
                <a:gd name="connsiteX0" fmla="*/ 1884878 w 1886776"/>
                <a:gd name="connsiteY0" fmla="*/ 2821764 h 3209758"/>
                <a:gd name="connsiteX1" fmla="*/ 1292111 w 1886776"/>
                <a:gd name="connsiteY1" fmla="*/ 3118525 h 3209758"/>
                <a:gd name="connsiteX2" fmla="*/ 1184165 w 1886776"/>
                <a:gd name="connsiteY2" fmla="*/ 3209758 h 3209758"/>
                <a:gd name="connsiteX3" fmla="*/ 1080107 w 1886776"/>
                <a:gd name="connsiteY3" fmla="*/ 3118525 h 3209758"/>
                <a:gd name="connsiteX4" fmla="*/ 309815 w 1886776"/>
                <a:gd name="connsiteY4" fmla="*/ 2735873 h 3209758"/>
                <a:gd name="connsiteX5" fmla="*/ 0 w 1886776"/>
                <a:gd name="connsiteY5" fmla="*/ 2074878 h 3209758"/>
                <a:gd name="connsiteX6" fmla="*/ 0 w 1886776"/>
                <a:gd name="connsiteY6" fmla="*/ 1906283 h 3209758"/>
                <a:gd name="connsiteX7" fmla="*/ 0 w 1886776"/>
                <a:gd name="connsiteY7" fmla="*/ 1685168 h 3209758"/>
                <a:gd name="connsiteX8" fmla="*/ 0 w 1886776"/>
                <a:gd name="connsiteY8" fmla="*/ 1524590 h 3209758"/>
                <a:gd name="connsiteX9" fmla="*/ 0 w 1886776"/>
                <a:gd name="connsiteY9" fmla="*/ 1235988 h 3209758"/>
                <a:gd name="connsiteX10" fmla="*/ 0 w 1886776"/>
                <a:gd name="connsiteY10" fmla="*/ 1134881 h 3209758"/>
                <a:gd name="connsiteX11" fmla="*/ 309816 w 1886776"/>
                <a:gd name="connsiteY11" fmla="*/ 473886 h 3209758"/>
                <a:gd name="connsiteX12" fmla="*/ 1080108 w 1886776"/>
                <a:gd name="connsiteY12" fmla="*/ 91233 h 3209758"/>
                <a:gd name="connsiteX13" fmla="*/ 1188054 w 1886776"/>
                <a:gd name="connsiteY13" fmla="*/ 0 h 3209758"/>
                <a:gd name="connsiteX14" fmla="*/ 1292112 w 1886776"/>
                <a:gd name="connsiteY14" fmla="*/ 91233 h 3209758"/>
                <a:gd name="connsiteX15" fmla="*/ 1884879 w 1886776"/>
                <a:gd name="connsiteY15" fmla="*/ 387994 h 3209758"/>
                <a:gd name="connsiteX16" fmla="*/ 1886776 w 1886776"/>
                <a:gd name="connsiteY16" fmla="*/ 388912 h 3209758"/>
                <a:gd name="connsiteX0" fmla="*/ 1884878 w 1886776"/>
                <a:gd name="connsiteY0" fmla="*/ 2800249 h 3209758"/>
                <a:gd name="connsiteX1" fmla="*/ 1292111 w 1886776"/>
                <a:gd name="connsiteY1" fmla="*/ 3118525 h 3209758"/>
                <a:gd name="connsiteX2" fmla="*/ 1184165 w 1886776"/>
                <a:gd name="connsiteY2" fmla="*/ 3209758 h 3209758"/>
                <a:gd name="connsiteX3" fmla="*/ 1080107 w 1886776"/>
                <a:gd name="connsiteY3" fmla="*/ 3118525 h 3209758"/>
                <a:gd name="connsiteX4" fmla="*/ 309815 w 1886776"/>
                <a:gd name="connsiteY4" fmla="*/ 2735873 h 3209758"/>
                <a:gd name="connsiteX5" fmla="*/ 0 w 1886776"/>
                <a:gd name="connsiteY5" fmla="*/ 2074878 h 3209758"/>
                <a:gd name="connsiteX6" fmla="*/ 0 w 1886776"/>
                <a:gd name="connsiteY6" fmla="*/ 1906283 h 3209758"/>
                <a:gd name="connsiteX7" fmla="*/ 0 w 1886776"/>
                <a:gd name="connsiteY7" fmla="*/ 1685168 h 3209758"/>
                <a:gd name="connsiteX8" fmla="*/ 0 w 1886776"/>
                <a:gd name="connsiteY8" fmla="*/ 1524590 h 3209758"/>
                <a:gd name="connsiteX9" fmla="*/ 0 w 1886776"/>
                <a:gd name="connsiteY9" fmla="*/ 1235988 h 3209758"/>
                <a:gd name="connsiteX10" fmla="*/ 0 w 1886776"/>
                <a:gd name="connsiteY10" fmla="*/ 1134881 h 3209758"/>
                <a:gd name="connsiteX11" fmla="*/ 309816 w 1886776"/>
                <a:gd name="connsiteY11" fmla="*/ 473886 h 3209758"/>
                <a:gd name="connsiteX12" fmla="*/ 1080108 w 1886776"/>
                <a:gd name="connsiteY12" fmla="*/ 91233 h 3209758"/>
                <a:gd name="connsiteX13" fmla="*/ 1188054 w 1886776"/>
                <a:gd name="connsiteY13" fmla="*/ 0 h 3209758"/>
                <a:gd name="connsiteX14" fmla="*/ 1292112 w 1886776"/>
                <a:gd name="connsiteY14" fmla="*/ 91233 h 3209758"/>
                <a:gd name="connsiteX15" fmla="*/ 1884879 w 1886776"/>
                <a:gd name="connsiteY15" fmla="*/ 387994 h 3209758"/>
                <a:gd name="connsiteX16" fmla="*/ 1886776 w 1886776"/>
                <a:gd name="connsiteY16" fmla="*/ 388912 h 32097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886776" h="3209758">
                  <a:moveTo>
                    <a:pt x="1884878" y="2800249"/>
                  </a:moveTo>
                  <a:cubicBezTo>
                    <a:pt x="1697557" y="2879185"/>
                    <a:pt x="1485627" y="2968980"/>
                    <a:pt x="1292111" y="3118525"/>
                  </a:cubicBezTo>
                  <a:lnTo>
                    <a:pt x="1184165" y="3209758"/>
                  </a:lnTo>
                  <a:lnTo>
                    <a:pt x="1080107" y="3118525"/>
                  </a:lnTo>
                  <a:cubicBezTo>
                    <a:pt x="822085" y="2919132"/>
                    <a:pt x="531327" y="2864209"/>
                    <a:pt x="309815" y="2735873"/>
                  </a:cubicBezTo>
                  <a:cubicBezTo>
                    <a:pt x="96816" y="2586936"/>
                    <a:pt x="0" y="2416129"/>
                    <a:pt x="0" y="2074878"/>
                  </a:cubicBezTo>
                  <a:lnTo>
                    <a:pt x="0" y="1906283"/>
                  </a:lnTo>
                  <a:lnTo>
                    <a:pt x="0" y="1685168"/>
                  </a:lnTo>
                  <a:lnTo>
                    <a:pt x="0" y="1524590"/>
                  </a:lnTo>
                  <a:lnTo>
                    <a:pt x="0" y="1235988"/>
                  </a:lnTo>
                  <a:lnTo>
                    <a:pt x="0" y="1134881"/>
                  </a:lnTo>
                  <a:cubicBezTo>
                    <a:pt x="0" y="793630"/>
                    <a:pt x="96817" y="622823"/>
                    <a:pt x="309816" y="473886"/>
                  </a:cubicBezTo>
                  <a:cubicBezTo>
                    <a:pt x="531329" y="345550"/>
                    <a:pt x="822086" y="290627"/>
                    <a:pt x="1080108" y="91233"/>
                  </a:cubicBezTo>
                  <a:lnTo>
                    <a:pt x="1188054" y="0"/>
                  </a:lnTo>
                  <a:lnTo>
                    <a:pt x="1292112" y="91233"/>
                  </a:lnTo>
                  <a:cubicBezTo>
                    <a:pt x="1485628" y="240778"/>
                    <a:pt x="1697559" y="309059"/>
                    <a:pt x="1884879" y="387994"/>
                  </a:cubicBezTo>
                  <a:lnTo>
                    <a:pt x="1886776" y="388912"/>
                  </a:ln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15FB171-EAC6-8404-405F-8496F6F40D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3455" y="2927927"/>
            <a:ext cx="5261748" cy="2977573"/>
          </a:xfrm>
        </p:spPr>
        <p:txBody>
          <a:bodyPr anchor="b">
            <a:normAutofit/>
          </a:bodyPr>
          <a:lstStyle/>
          <a:p>
            <a:r>
              <a:rPr lang="sl-SI" b="1" u="sng" dirty="0"/>
              <a:t>Avtorsko pravo in UI</a:t>
            </a:r>
            <a:r>
              <a:rPr lang="sl-SI" b="1" dirty="0"/>
              <a:t>:</a:t>
            </a:r>
            <a:r>
              <a:rPr lang="sl-SI" dirty="0"/>
              <a:t> </a:t>
            </a:r>
          </a:p>
          <a:p>
            <a:r>
              <a:rPr lang="sl-SI" dirty="0"/>
              <a:t>Ena največjih debat je, </a:t>
            </a:r>
            <a:r>
              <a:rPr lang="sl-SI" b="1" dirty="0"/>
              <a:t>kdo je nosilec pravic v primeru vsebin</a:t>
            </a:r>
            <a:r>
              <a:rPr lang="sl-SI" dirty="0"/>
              <a:t>, ki jih generira umetna inteligenca. </a:t>
            </a:r>
          </a:p>
          <a:p>
            <a:r>
              <a:rPr lang="sl-SI" dirty="0"/>
              <a:t>EU bo morala razjasniti </a:t>
            </a:r>
            <a:r>
              <a:rPr lang="sl-SI" b="1" dirty="0"/>
              <a:t>pravni status avtorskih pravic</a:t>
            </a:r>
            <a:r>
              <a:rPr lang="sl-SI" dirty="0"/>
              <a:t> pri delih, ki jih ustvarijo AI sistemi.</a:t>
            </a:r>
          </a:p>
        </p:txBody>
      </p:sp>
    </p:spTree>
    <p:extLst>
      <p:ext uri="{BB962C8B-B14F-4D97-AF65-F5344CB8AC3E}">
        <p14:creationId xmlns:p14="http://schemas.microsoft.com/office/powerpoint/2010/main" val="21172703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0EA1AF7-4495-E017-2D5E-A46D9C7A6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B4C4C66-251C-F322-1C8F-0A204489C1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b="1" u="sng" dirty="0" err="1"/>
              <a:t>Text</a:t>
            </a:r>
            <a:r>
              <a:rPr lang="sl-SI" b="1" u="sng" dirty="0"/>
              <a:t> </a:t>
            </a:r>
            <a:r>
              <a:rPr lang="sl-SI" b="1" u="sng" dirty="0" err="1"/>
              <a:t>and</a:t>
            </a:r>
            <a:r>
              <a:rPr lang="sl-SI" b="1" u="sng" dirty="0"/>
              <a:t> Data </a:t>
            </a:r>
            <a:r>
              <a:rPr lang="sl-SI" b="1" u="sng" dirty="0" err="1"/>
              <a:t>Mining</a:t>
            </a:r>
            <a:r>
              <a:rPr lang="sl-SI" b="1" u="sng" dirty="0"/>
              <a:t> (TDM)</a:t>
            </a:r>
            <a:r>
              <a:rPr lang="sl-SI" b="1" dirty="0"/>
              <a:t>:</a:t>
            </a:r>
            <a:r>
              <a:rPr lang="sl-SI" dirty="0"/>
              <a:t> </a:t>
            </a:r>
          </a:p>
          <a:p>
            <a:r>
              <a:rPr lang="sl-SI" u="sng" dirty="0"/>
              <a:t>Direktiva</a:t>
            </a:r>
            <a:r>
              <a:rPr lang="sl-SI" dirty="0"/>
              <a:t> o avtorskih pravicah na enotnem digitalnem trgu (DSM direktiva) </a:t>
            </a:r>
          </a:p>
          <a:p>
            <a:r>
              <a:rPr lang="sl-SI" dirty="0"/>
              <a:t>omogoča </a:t>
            </a:r>
            <a:r>
              <a:rPr lang="sl-SI" b="1" dirty="0"/>
              <a:t>izjeme</a:t>
            </a:r>
            <a:r>
              <a:rPr lang="sl-SI" dirty="0"/>
              <a:t> za TDM, kar je ključno za raziskave in razvoj UI.</a:t>
            </a:r>
          </a:p>
          <a:p>
            <a:pPr lvl="1"/>
            <a:r>
              <a:rPr lang="sl-SI" dirty="0"/>
              <a:t>Raziskovanje, izobraževanje, a tudi </a:t>
            </a:r>
            <a:r>
              <a:rPr lang="sl-SI" dirty="0" err="1"/>
              <a:t>opt</a:t>
            </a:r>
            <a:r>
              <a:rPr lang="sl-SI" dirty="0"/>
              <a:t>-out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14828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13B2C8E-2177-36B0-D70E-D1C25ED81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0BB827D-59B1-0994-397B-E9B4ADCCD4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b="1" u="sng" dirty="0"/>
              <a:t>Digitalna uveljavitev pravic</a:t>
            </a:r>
            <a:r>
              <a:rPr lang="sl-SI" b="1" dirty="0"/>
              <a:t>:</a:t>
            </a:r>
            <a:r>
              <a:rPr lang="sl-SI" dirty="0"/>
              <a:t> </a:t>
            </a:r>
          </a:p>
          <a:p>
            <a:r>
              <a:rPr lang="sl-SI" dirty="0"/>
              <a:t>Povečuje se potreba po </a:t>
            </a:r>
            <a:r>
              <a:rPr lang="sl-SI" b="1" u="sng" dirty="0"/>
              <a:t>avtomatiziranem nadzoru nad kršitvami </a:t>
            </a:r>
            <a:r>
              <a:rPr lang="sl-SI" u="sng" dirty="0"/>
              <a:t>IL </a:t>
            </a:r>
            <a:r>
              <a:rPr lang="sl-SI" dirty="0"/>
              <a:t>na spletu </a:t>
            </a:r>
          </a:p>
          <a:p>
            <a:r>
              <a:rPr lang="sl-SI" dirty="0"/>
              <a:t>(npr. na družbenih omrežjih, platformah za deljenje vsebin itd.).</a:t>
            </a:r>
          </a:p>
          <a:p>
            <a:endParaRPr lang="sl-SI" dirty="0"/>
          </a:p>
          <a:p>
            <a:r>
              <a:rPr lang="sl-SI" dirty="0"/>
              <a:t>Glej tudi spodaj…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340144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DF713F72-818B-4F0B-9C9E-0E2040532B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A2435607-A3B4-D586-6F3B-85304F9490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75" y="960120"/>
            <a:ext cx="6524625" cy="1508760"/>
          </a:xfrm>
        </p:spPr>
        <p:txBody>
          <a:bodyPr anchor="ctr">
            <a:normAutofit/>
          </a:bodyPr>
          <a:lstStyle/>
          <a:p>
            <a:pPr algn="r"/>
            <a:r>
              <a:rPr lang="sl-SI" b="1" dirty="0">
                <a:solidFill>
                  <a:srgbClr val="FF0000"/>
                </a:solidFill>
              </a:rPr>
              <a:t>2. Reforma evropskih zakonodaj</a:t>
            </a:r>
          </a:p>
        </p:txBody>
      </p:sp>
      <p:sp>
        <p:nvSpPr>
          <p:cNvPr id="22" name="Freeform: Shape 17">
            <a:extLst>
              <a:ext uri="{FF2B5EF4-FFF2-40B4-BE49-F238E27FC236}">
                <a16:creationId xmlns:a16="http://schemas.microsoft.com/office/drawing/2014/main" id="{C81CA074-528B-9446-8F9B-B3323E2A7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98485" y="1906522"/>
            <a:ext cx="2249810" cy="3044131"/>
          </a:xfrm>
          <a:custGeom>
            <a:avLst/>
            <a:gdLst>
              <a:gd name="connsiteX0" fmla="*/ 2144960 w 4282900"/>
              <a:gd name="connsiteY0" fmla="*/ 0 h 5795027"/>
              <a:gd name="connsiteX1" fmla="*/ 2332832 w 4282900"/>
              <a:gd name="connsiteY1" fmla="*/ 164715 h 5795027"/>
              <a:gd name="connsiteX2" fmla="*/ 3723546 w 4282900"/>
              <a:gd name="connsiteY2" fmla="*/ 855573 h 5795027"/>
              <a:gd name="connsiteX3" fmla="*/ 4282900 w 4282900"/>
              <a:gd name="connsiteY3" fmla="*/ 2048959 h 5795027"/>
              <a:gd name="connsiteX4" fmla="*/ 4282900 w 4282900"/>
              <a:gd name="connsiteY4" fmla="*/ 2231503 h 5795027"/>
              <a:gd name="connsiteX5" fmla="*/ 4282900 w 4282900"/>
              <a:gd name="connsiteY5" fmla="*/ 2752557 h 5795027"/>
              <a:gd name="connsiteX6" fmla="*/ 4282900 w 4282900"/>
              <a:gd name="connsiteY6" fmla="*/ 3042471 h 5795027"/>
              <a:gd name="connsiteX7" fmla="*/ 4282900 w 4282900"/>
              <a:gd name="connsiteY7" fmla="*/ 3441681 h 5795027"/>
              <a:gd name="connsiteX8" fmla="*/ 4282900 w 4282900"/>
              <a:gd name="connsiteY8" fmla="*/ 3746068 h 5795027"/>
              <a:gd name="connsiteX9" fmla="*/ 3723546 w 4282900"/>
              <a:gd name="connsiteY9" fmla="*/ 4939455 h 5795027"/>
              <a:gd name="connsiteX10" fmla="*/ 2332829 w 4282900"/>
              <a:gd name="connsiteY10" fmla="*/ 5630311 h 5795027"/>
              <a:gd name="connsiteX11" fmla="*/ 2137940 w 4282900"/>
              <a:gd name="connsiteY11" fmla="*/ 5795027 h 5795027"/>
              <a:gd name="connsiteX12" fmla="*/ 1950069 w 4282900"/>
              <a:gd name="connsiteY12" fmla="*/ 5630311 h 5795027"/>
              <a:gd name="connsiteX13" fmla="*/ 559353 w 4282900"/>
              <a:gd name="connsiteY13" fmla="*/ 4939455 h 5795027"/>
              <a:gd name="connsiteX14" fmla="*/ 0 w 4282900"/>
              <a:gd name="connsiteY14" fmla="*/ 3746068 h 5795027"/>
              <a:gd name="connsiteX15" fmla="*/ 0 w 4282900"/>
              <a:gd name="connsiteY15" fmla="*/ 3441681 h 5795027"/>
              <a:gd name="connsiteX16" fmla="*/ 0 w 4282900"/>
              <a:gd name="connsiteY16" fmla="*/ 3042471 h 5795027"/>
              <a:gd name="connsiteX17" fmla="*/ 0 w 4282900"/>
              <a:gd name="connsiteY17" fmla="*/ 2752557 h 5795027"/>
              <a:gd name="connsiteX18" fmla="*/ 0 w 4282900"/>
              <a:gd name="connsiteY18" fmla="*/ 2231503 h 5795027"/>
              <a:gd name="connsiteX19" fmla="*/ 0 w 4282900"/>
              <a:gd name="connsiteY19" fmla="*/ 2048959 h 5795027"/>
              <a:gd name="connsiteX20" fmla="*/ 559354 w 4282900"/>
              <a:gd name="connsiteY20" fmla="*/ 855573 h 5795027"/>
              <a:gd name="connsiteX21" fmla="*/ 1950071 w 4282900"/>
              <a:gd name="connsiteY21" fmla="*/ 164715 h 579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282900" h="5795027">
                <a:moveTo>
                  <a:pt x="2144960" y="0"/>
                </a:moveTo>
                <a:lnTo>
                  <a:pt x="2332832" y="164715"/>
                </a:lnTo>
                <a:cubicBezTo>
                  <a:pt x="2798675" y="524709"/>
                  <a:pt x="3323620" y="623869"/>
                  <a:pt x="3723546" y="855573"/>
                </a:cubicBezTo>
                <a:cubicBezTo>
                  <a:pt x="4108105" y="1124469"/>
                  <a:pt x="4282900" y="1432851"/>
                  <a:pt x="4282900" y="2048959"/>
                </a:cubicBezTo>
                <a:lnTo>
                  <a:pt x="4282900" y="2231503"/>
                </a:lnTo>
                <a:lnTo>
                  <a:pt x="4282900" y="2752557"/>
                </a:lnTo>
                <a:lnTo>
                  <a:pt x="4282900" y="3042471"/>
                </a:lnTo>
                <a:lnTo>
                  <a:pt x="4282900" y="3441681"/>
                </a:lnTo>
                <a:lnTo>
                  <a:pt x="4282900" y="3746068"/>
                </a:lnTo>
                <a:cubicBezTo>
                  <a:pt x="4282900" y="4362177"/>
                  <a:pt x="4108103" y="4670559"/>
                  <a:pt x="3723546" y="4939455"/>
                </a:cubicBezTo>
                <a:cubicBezTo>
                  <a:pt x="3323617" y="5171158"/>
                  <a:pt x="2798672" y="5270318"/>
                  <a:pt x="2332829" y="5630311"/>
                </a:cubicBezTo>
                <a:lnTo>
                  <a:pt x="2137940" y="5795027"/>
                </a:lnTo>
                <a:lnTo>
                  <a:pt x="1950069" y="5630311"/>
                </a:lnTo>
                <a:cubicBezTo>
                  <a:pt x="1484225" y="5270318"/>
                  <a:pt x="959280" y="5171158"/>
                  <a:pt x="559353" y="4939455"/>
                </a:cubicBezTo>
                <a:cubicBezTo>
                  <a:pt x="174796" y="4670559"/>
                  <a:pt x="0" y="4362177"/>
                  <a:pt x="0" y="3746068"/>
                </a:cubicBezTo>
                <a:lnTo>
                  <a:pt x="0" y="3441681"/>
                </a:lnTo>
                <a:lnTo>
                  <a:pt x="0" y="3042471"/>
                </a:lnTo>
                <a:lnTo>
                  <a:pt x="0" y="2752557"/>
                </a:lnTo>
                <a:lnTo>
                  <a:pt x="0" y="2231503"/>
                </a:lnTo>
                <a:lnTo>
                  <a:pt x="0" y="2048959"/>
                </a:lnTo>
                <a:cubicBezTo>
                  <a:pt x="0" y="1432851"/>
                  <a:pt x="174797" y="1124469"/>
                  <a:pt x="559354" y="855573"/>
                </a:cubicBezTo>
                <a:cubicBezTo>
                  <a:pt x="959283" y="623869"/>
                  <a:pt x="1484227" y="524709"/>
                  <a:pt x="1950071" y="164715"/>
                </a:cubicBezTo>
                <a:close/>
              </a:path>
            </a:pathLst>
          </a:custGeom>
          <a:solidFill>
            <a:schemeClr val="bg2">
              <a:lumMod val="75000"/>
              <a:alpha val="15000"/>
            </a:schemeClr>
          </a:solidFill>
          <a:ln w="25400" cap="rnd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: Shape 18">
            <a:extLst>
              <a:ext uri="{FF2B5EF4-FFF2-40B4-BE49-F238E27FC236}">
                <a16:creationId xmlns:a16="http://schemas.microsoft.com/office/drawing/2014/main" id="{60542418-803A-3843-BC1B-6611DBBBA7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37281" y="1823709"/>
            <a:ext cx="2372219" cy="3209758"/>
          </a:xfrm>
          <a:custGeom>
            <a:avLst/>
            <a:gdLst>
              <a:gd name="connsiteX0" fmla="*/ 2144960 w 4282900"/>
              <a:gd name="connsiteY0" fmla="*/ 0 h 5795027"/>
              <a:gd name="connsiteX1" fmla="*/ 2332832 w 4282900"/>
              <a:gd name="connsiteY1" fmla="*/ 164715 h 5795027"/>
              <a:gd name="connsiteX2" fmla="*/ 3723546 w 4282900"/>
              <a:gd name="connsiteY2" fmla="*/ 855573 h 5795027"/>
              <a:gd name="connsiteX3" fmla="*/ 4282900 w 4282900"/>
              <a:gd name="connsiteY3" fmla="*/ 2048959 h 5795027"/>
              <a:gd name="connsiteX4" fmla="*/ 4282900 w 4282900"/>
              <a:gd name="connsiteY4" fmla="*/ 2231503 h 5795027"/>
              <a:gd name="connsiteX5" fmla="*/ 4282900 w 4282900"/>
              <a:gd name="connsiteY5" fmla="*/ 2752557 h 5795027"/>
              <a:gd name="connsiteX6" fmla="*/ 4282900 w 4282900"/>
              <a:gd name="connsiteY6" fmla="*/ 3042471 h 5795027"/>
              <a:gd name="connsiteX7" fmla="*/ 4282900 w 4282900"/>
              <a:gd name="connsiteY7" fmla="*/ 3441681 h 5795027"/>
              <a:gd name="connsiteX8" fmla="*/ 4282900 w 4282900"/>
              <a:gd name="connsiteY8" fmla="*/ 3746068 h 5795027"/>
              <a:gd name="connsiteX9" fmla="*/ 3723546 w 4282900"/>
              <a:gd name="connsiteY9" fmla="*/ 4939455 h 5795027"/>
              <a:gd name="connsiteX10" fmla="*/ 2332829 w 4282900"/>
              <a:gd name="connsiteY10" fmla="*/ 5630311 h 5795027"/>
              <a:gd name="connsiteX11" fmla="*/ 2137940 w 4282900"/>
              <a:gd name="connsiteY11" fmla="*/ 5795027 h 5795027"/>
              <a:gd name="connsiteX12" fmla="*/ 1950069 w 4282900"/>
              <a:gd name="connsiteY12" fmla="*/ 5630311 h 5795027"/>
              <a:gd name="connsiteX13" fmla="*/ 559353 w 4282900"/>
              <a:gd name="connsiteY13" fmla="*/ 4939455 h 5795027"/>
              <a:gd name="connsiteX14" fmla="*/ 0 w 4282900"/>
              <a:gd name="connsiteY14" fmla="*/ 3746068 h 5795027"/>
              <a:gd name="connsiteX15" fmla="*/ 0 w 4282900"/>
              <a:gd name="connsiteY15" fmla="*/ 3441681 h 5795027"/>
              <a:gd name="connsiteX16" fmla="*/ 0 w 4282900"/>
              <a:gd name="connsiteY16" fmla="*/ 3042471 h 5795027"/>
              <a:gd name="connsiteX17" fmla="*/ 0 w 4282900"/>
              <a:gd name="connsiteY17" fmla="*/ 2752557 h 5795027"/>
              <a:gd name="connsiteX18" fmla="*/ 0 w 4282900"/>
              <a:gd name="connsiteY18" fmla="*/ 2231503 h 5795027"/>
              <a:gd name="connsiteX19" fmla="*/ 0 w 4282900"/>
              <a:gd name="connsiteY19" fmla="*/ 2048959 h 5795027"/>
              <a:gd name="connsiteX20" fmla="*/ 559354 w 4282900"/>
              <a:gd name="connsiteY20" fmla="*/ 855573 h 5795027"/>
              <a:gd name="connsiteX21" fmla="*/ 1950071 w 4282900"/>
              <a:gd name="connsiteY21" fmla="*/ 164715 h 579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282900" h="5795027">
                <a:moveTo>
                  <a:pt x="2144960" y="0"/>
                </a:moveTo>
                <a:lnTo>
                  <a:pt x="2332832" y="164715"/>
                </a:lnTo>
                <a:cubicBezTo>
                  <a:pt x="2798675" y="524709"/>
                  <a:pt x="3323620" y="623869"/>
                  <a:pt x="3723546" y="855573"/>
                </a:cubicBezTo>
                <a:cubicBezTo>
                  <a:pt x="4108105" y="1124469"/>
                  <a:pt x="4282900" y="1432851"/>
                  <a:pt x="4282900" y="2048959"/>
                </a:cubicBezTo>
                <a:lnTo>
                  <a:pt x="4282900" y="2231503"/>
                </a:lnTo>
                <a:lnTo>
                  <a:pt x="4282900" y="2752557"/>
                </a:lnTo>
                <a:lnTo>
                  <a:pt x="4282900" y="3042471"/>
                </a:lnTo>
                <a:lnTo>
                  <a:pt x="4282900" y="3441681"/>
                </a:lnTo>
                <a:lnTo>
                  <a:pt x="4282900" y="3746068"/>
                </a:lnTo>
                <a:cubicBezTo>
                  <a:pt x="4282900" y="4362177"/>
                  <a:pt x="4108103" y="4670559"/>
                  <a:pt x="3723546" y="4939455"/>
                </a:cubicBezTo>
                <a:cubicBezTo>
                  <a:pt x="3323617" y="5171158"/>
                  <a:pt x="2798672" y="5270318"/>
                  <a:pt x="2332829" y="5630311"/>
                </a:cubicBezTo>
                <a:lnTo>
                  <a:pt x="2137940" y="5795027"/>
                </a:lnTo>
                <a:lnTo>
                  <a:pt x="1950069" y="5630311"/>
                </a:lnTo>
                <a:cubicBezTo>
                  <a:pt x="1484225" y="5270318"/>
                  <a:pt x="959280" y="5171158"/>
                  <a:pt x="559353" y="4939455"/>
                </a:cubicBezTo>
                <a:cubicBezTo>
                  <a:pt x="174796" y="4670559"/>
                  <a:pt x="0" y="4362177"/>
                  <a:pt x="0" y="3746068"/>
                </a:cubicBezTo>
                <a:lnTo>
                  <a:pt x="0" y="3441681"/>
                </a:lnTo>
                <a:lnTo>
                  <a:pt x="0" y="3042471"/>
                </a:lnTo>
                <a:lnTo>
                  <a:pt x="0" y="2752557"/>
                </a:lnTo>
                <a:lnTo>
                  <a:pt x="0" y="2231503"/>
                </a:lnTo>
                <a:lnTo>
                  <a:pt x="0" y="2048959"/>
                </a:lnTo>
                <a:cubicBezTo>
                  <a:pt x="0" y="1432851"/>
                  <a:pt x="174797" y="1124469"/>
                  <a:pt x="559354" y="855573"/>
                </a:cubicBezTo>
                <a:cubicBezTo>
                  <a:pt x="959283" y="623869"/>
                  <a:pt x="1484227" y="524709"/>
                  <a:pt x="1950071" y="164715"/>
                </a:cubicBezTo>
                <a:close/>
              </a:path>
            </a:pathLst>
          </a:custGeom>
          <a:noFill/>
          <a:ln w="25400" cap="rnd">
            <a:solidFill>
              <a:schemeClr val="bg2">
                <a:lumMod val="75000"/>
                <a:alpha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Freeform: Shape 22">
            <a:extLst>
              <a:ext uri="{FF2B5EF4-FFF2-40B4-BE49-F238E27FC236}">
                <a16:creationId xmlns:a16="http://schemas.microsoft.com/office/drawing/2014/main" id="{71EAD082-6796-254A-BD64-9755295D2E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4563255"/>
            <a:ext cx="1607328" cy="2294745"/>
          </a:xfrm>
          <a:custGeom>
            <a:avLst/>
            <a:gdLst>
              <a:gd name="connsiteX0" fmla="*/ 49162 w 1607328"/>
              <a:gd name="connsiteY0" fmla="*/ 0 h 2294745"/>
              <a:gd name="connsiteX1" fmla="*/ 1607328 w 1607328"/>
              <a:gd name="connsiteY1" fmla="*/ 0 h 2294745"/>
              <a:gd name="connsiteX2" fmla="*/ 1607328 w 1607328"/>
              <a:gd name="connsiteY2" fmla="*/ 2000018 h 2294745"/>
              <a:gd name="connsiteX3" fmla="*/ 1603693 w 1607328"/>
              <a:gd name="connsiteY3" fmla="*/ 2001495 h 2294745"/>
              <a:gd name="connsiteX4" fmla="*/ 1225436 w 1607328"/>
              <a:gd name="connsiteY4" fmla="*/ 2208220 h 2294745"/>
              <a:gd name="connsiteX5" fmla="*/ 1123061 w 1607328"/>
              <a:gd name="connsiteY5" fmla="*/ 2294745 h 2294745"/>
              <a:gd name="connsiteX6" fmla="*/ 1024372 w 1607328"/>
              <a:gd name="connsiteY6" fmla="*/ 2208220 h 2294745"/>
              <a:gd name="connsiteX7" fmla="*/ 293828 w 1607328"/>
              <a:gd name="connsiteY7" fmla="*/ 1845313 h 2294745"/>
              <a:gd name="connsiteX8" fmla="*/ 0 w 1607328"/>
              <a:gd name="connsiteY8" fmla="*/ 1218426 h 2294745"/>
              <a:gd name="connsiteX9" fmla="*/ 0 w 1607328"/>
              <a:gd name="connsiteY9" fmla="*/ 1058531 h 2294745"/>
              <a:gd name="connsiteX10" fmla="*/ 0 w 1607328"/>
              <a:gd name="connsiteY10" fmla="*/ 848826 h 2294745"/>
              <a:gd name="connsiteX11" fmla="*/ 0 w 1607328"/>
              <a:gd name="connsiteY11" fmla="*/ 696534 h 2294745"/>
              <a:gd name="connsiteX12" fmla="*/ 0 w 1607328"/>
              <a:gd name="connsiteY12" fmla="*/ 422824 h 2294745"/>
              <a:gd name="connsiteX13" fmla="*/ 0 w 1607328"/>
              <a:gd name="connsiteY13" fmla="*/ 326933 h 2294745"/>
              <a:gd name="connsiteX14" fmla="*/ 39706 w 1607328"/>
              <a:gd name="connsiteY14" fmla="*/ 23601 h 2294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607328" h="2294745">
                <a:moveTo>
                  <a:pt x="49162" y="0"/>
                </a:moveTo>
                <a:lnTo>
                  <a:pt x="1607328" y="0"/>
                </a:lnTo>
                <a:lnTo>
                  <a:pt x="1607328" y="2000018"/>
                </a:lnTo>
                <a:lnTo>
                  <a:pt x="1603693" y="2001495"/>
                </a:lnTo>
                <a:cubicBezTo>
                  <a:pt x="1477906" y="2053369"/>
                  <a:pt x="1347790" y="2113667"/>
                  <a:pt x="1225436" y="2208220"/>
                </a:cubicBezTo>
                <a:lnTo>
                  <a:pt x="1123061" y="2294745"/>
                </a:lnTo>
                <a:lnTo>
                  <a:pt x="1024372" y="2208220"/>
                </a:lnTo>
                <a:cubicBezTo>
                  <a:pt x="779664" y="2019115"/>
                  <a:pt x="503910" y="1967026"/>
                  <a:pt x="293828" y="1845313"/>
                </a:cubicBezTo>
                <a:cubicBezTo>
                  <a:pt x="91820" y="1704061"/>
                  <a:pt x="0" y="1542068"/>
                  <a:pt x="0" y="1218426"/>
                </a:cubicBezTo>
                <a:lnTo>
                  <a:pt x="0" y="1058531"/>
                </a:lnTo>
                <a:lnTo>
                  <a:pt x="0" y="848826"/>
                </a:lnTo>
                <a:lnTo>
                  <a:pt x="0" y="696534"/>
                </a:lnTo>
                <a:lnTo>
                  <a:pt x="0" y="422824"/>
                </a:lnTo>
                <a:lnTo>
                  <a:pt x="0" y="326933"/>
                </a:lnTo>
                <a:cubicBezTo>
                  <a:pt x="0" y="205568"/>
                  <a:pt x="12912" y="106934"/>
                  <a:pt x="39706" y="23601"/>
                </a:cubicBezTo>
                <a:close/>
              </a:path>
            </a:pathLst>
          </a:custGeom>
          <a:solidFill>
            <a:schemeClr val="bg2">
              <a:lumMod val="75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Freeform: Shape 14">
            <a:extLst>
              <a:ext uri="{FF2B5EF4-FFF2-40B4-BE49-F238E27FC236}">
                <a16:creationId xmlns:a16="http://schemas.microsoft.com/office/drawing/2014/main" id="{2D604126-DEA7-8D4B-86D7-C7F906DC1C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591" y="4480441"/>
            <a:ext cx="1664941" cy="2367505"/>
          </a:xfrm>
          <a:custGeom>
            <a:avLst/>
            <a:gdLst>
              <a:gd name="connsiteX0" fmla="*/ 37572 w 1664941"/>
              <a:gd name="connsiteY0" fmla="*/ 0 h 2377558"/>
              <a:gd name="connsiteX1" fmla="*/ 1664941 w 1664941"/>
              <a:gd name="connsiteY1" fmla="*/ 0 h 2377558"/>
              <a:gd name="connsiteX2" fmla="*/ 1664941 w 1664941"/>
              <a:gd name="connsiteY2" fmla="*/ 2079550 h 2377558"/>
              <a:gd name="connsiteX3" fmla="*/ 1590818 w 1664941"/>
              <a:gd name="connsiteY3" fmla="*/ 2111466 h 2377558"/>
              <a:gd name="connsiteX4" fmla="*/ 1292111 w 1664941"/>
              <a:gd name="connsiteY4" fmla="*/ 2286325 h 2377558"/>
              <a:gd name="connsiteX5" fmla="*/ 1184165 w 1664941"/>
              <a:gd name="connsiteY5" fmla="*/ 2377558 h 2377558"/>
              <a:gd name="connsiteX6" fmla="*/ 1080107 w 1664941"/>
              <a:gd name="connsiteY6" fmla="*/ 2286325 h 2377558"/>
              <a:gd name="connsiteX7" fmla="*/ 309815 w 1664941"/>
              <a:gd name="connsiteY7" fmla="*/ 1903673 h 2377558"/>
              <a:gd name="connsiteX8" fmla="*/ 0 w 1664941"/>
              <a:gd name="connsiteY8" fmla="*/ 1242678 h 2377558"/>
              <a:gd name="connsiteX9" fmla="*/ 0 w 1664941"/>
              <a:gd name="connsiteY9" fmla="*/ 1074083 h 2377558"/>
              <a:gd name="connsiteX10" fmla="*/ 0 w 1664941"/>
              <a:gd name="connsiteY10" fmla="*/ 852968 h 2377558"/>
              <a:gd name="connsiteX11" fmla="*/ 0 w 1664941"/>
              <a:gd name="connsiteY11" fmla="*/ 692390 h 2377558"/>
              <a:gd name="connsiteX12" fmla="*/ 0 w 1664941"/>
              <a:gd name="connsiteY12" fmla="*/ 403788 h 2377558"/>
              <a:gd name="connsiteX13" fmla="*/ 0 w 1664941"/>
              <a:gd name="connsiteY13" fmla="*/ 302680 h 2377558"/>
              <a:gd name="connsiteX14" fmla="*/ 18456 w 1664941"/>
              <a:gd name="connsiteY14" fmla="*/ 76379 h 2377558"/>
              <a:gd name="connsiteX0" fmla="*/ 37572 w 1664941"/>
              <a:gd name="connsiteY0" fmla="*/ 0 h 2377558"/>
              <a:gd name="connsiteX1" fmla="*/ 1664941 w 1664941"/>
              <a:gd name="connsiteY1" fmla="*/ 0 h 2377558"/>
              <a:gd name="connsiteX2" fmla="*/ 1664941 w 1664941"/>
              <a:gd name="connsiteY2" fmla="*/ 2079550 h 2377558"/>
              <a:gd name="connsiteX3" fmla="*/ 1590818 w 1664941"/>
              <a:gd name="connsiteY3" fmla="*/ 2111466 h 2377558"/>
              <a:gd name="connsiteX4" fmla="*/ 1292111 w 1664941"/>
              <a:gd name="connsiteY4" fmla="*/ 2286325 h 2377558"/>
              <a:gd name="connsiteX5" fmla="*/ 1184165 w 1664941"/>
              <a:gd name="connsiteY5" fmla="*/ 2377558 h 2377558"/>
              <a:gd name="connsiteX6" fmla="*/ 1080107 w 1664941"/>
              <a:gd name="connsiteY6" fmla="*/ 2286325 h 2377558"/>
              <a:gd name="connsiteX7" fmla="*/ 309815 w 1664941"/>
              <a:gd name="connsiteY7" fmla="*/ 1903673 h 2377558"/>
              <a:gd name="connsiteX8" fmla="*/ 0 w 1664941"/>
              <a:gd name="connsiteY8" fmla="*/ 1242678 h 2377558"/>
              <a:gd name="connsiteX9" fmla="*/ 0 w 1664941"/>
              <a:gd name="connsiteY9" fmla="*/ 1074083 h 2377558"/>
              <a:gd name="connsiteX10" fmla="*/ 0 w 1664941"/>
              <a:gd name="connsiteY10" fmla="*/ 852968 h 2377558"/>
              <a:gd name="connsiteX11" fmla="*/ 0 w 1664941"/>
              <a:gd name="connsiteY11" fmla="*/ 692390 h 2377558"/>
              <a:gd name="connsiteX12" fmla="*/ 0 w 1664941"/>
              <a:gd name="connsiteY12" fmla="*/ 403788 h 2377558"/>
              <a:gd name="connsiteX13" fmla="*/ 0 w 1664941"/>
              <a:gd name="connsiteY13" fmla="*/ 302680 h 2377558"/>
              <a:gd name="connsiteX14" fmla="*/ 18456 w 1664941"/>
              <a:gd name="connsiteY14" fmla="*/ 76379 h 2377558"/>
              <a:gd name="connsiteX15" fmla="*/ 129012 w 1664941"/>
              <a:gd name="connsiteY15" fmla="*/ 91440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1074083 h 2377558"/>
              <a:gd name="connsiteX9" fmla="*/ 0 w 1664941"/>
              <a:gd name="connsiteY9" fmla="*/ 852968 h 2377558"/>
              <a:gd name="connsiteX10" fmla="*/ 0 w 1664941"/>
              <a:gd name="connsiteY10" fmla="*/ 692390 h 2377558"/>
              <a:gd name="connsiteX11" fmla="*/ 0 w 1664941"/>
              <a:gd name="connsiteY11" fmla="*/ 403788 h 2377558"/>
              <a:gd name="connsiteX12" fmla="*/ 0 w 1664941"/>
              <a:gd name="connsiteY12" fmla="*/ 302680 h 2377558"/>
              <a:gd name="connsiteX13" fmla="*/ 18456 w 1664941"/>
              <a:gd name="connsiteY13" fmla="*/ 76379 h 2377558"/>
              <a:gd name="connsiteX14" fmla="*/ 129012 w 1664941"/>
              <a:gd name="connsiteY14" fmla="*/ 91440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1074083 h 2377558"/>
              <a:gd name="connsiteX9" fmla="*/ 0 w 1664941"/>
              <a:gd name="connsiteY9" fmla="*/ 852968 h 2377558"/>
              <a:gd name="connsiteX10" fmla="*/ 0 w 1664941"/>
              <a:gd name="connsiteY10" fmla="*/ 692390 h 2377558"/>
              <a:gd name="connsiteX11" fmla="*/ 0 w 1664941"/>
              <a:gd name="connsiteY11" fmla="*/ 403788 h 2377558"/>
              <a:gd name="connsiteX12" fmla="*/ 0 w 1664941"/>
              <a:gd name="connsiteY12" fmla="*/ 302680 h 2377558"/>
              <a:gd name="connsiteX13" fmla="*/ 18456 w 1664941"/>
              <a:gd name="connsiteY13" fmla="*/ 76379 h 2377558"/>
              <a:gd name="connsiteX14" fmla="*/ 33263 w 1664941"/>
              <a:gd name="connsiteY14" fmla="*/ 10053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1074083 h 2377558"/>
              <a:gd name="connsiteX9" fmla="*/ 0 w 1664941"/>
              <a:gd name="connsiteY9" fmla="*/ 852968 h 2377558"/>
              <a:gd name="connsiteX10" fmla="*/ 0 w 1664941"/>
              <a:gd name="connsiteY10" fmla="*/ 692390 h 2377558"/>
              <a:gd name="connsiteX11" fmla="*/ 0 w 1664941"/>
              <a:gd name="connsiteY11" fmla="*/ 302680 h 2377558"/>
              <a:gd name="connsiteX12" fmla="*/ 18456 w 1664941"/>
              <a:gd name="connsiteY12" fmla="*/ 76379 h 2377558"/>
              <a:gd name="connsiteX13" fmla="*/ 33263 w 1664941"/>
              <a:gd name="connsiteY13" fmla="*/ 10053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1074083 h 2377558"/>
              <a:gd name="connsiteX9" fmla="*/ 0 w 1664941"/>
              <a:gd name="connsiteY9" fmla="*/ 852968 h 2377558"/>
              <a:gd name="connsiteX10" fmla="*/ 0 w 1664941"/>
              <a:gd name="connsiteY10" fmla="*/ 302680 h 2377558"/>
              <a:gd name="connsiteX11" fmla="*/ 18456 w 1664941"/>
              <a:gd name="connsiteY11" fmla="*/ 76379 h 2377558"/>
              <a:gd name="connsiteX12" fmla="*/ 33263 w 1664941"/>
              <a:gd name="connsiteY12" fmla="*/ 10053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1074083 h 2377558"/>
              <a:gd name="connsiteX9" fmla="*/ 0 w 1664941"/>
              <a:gd name="connsiteY9" fmla="*/ 302680 h 2377558"/>
              <a:gd name="connsiteX10" fmla="*/ 18456 w 1664941"/>
              <a:gd name="connsiteY10" fmla="*/ 76379 h 2377558"/>
              <a:gd name="connsiteX11" fmla="*/ 33263 w 1664941"/>
              <a:gd name="connsiteY11" fmla="*/ 10053 h 2377558"/>
              <a:gd name="connsiteX0" fmla="*/ 1664941 w 1664941"/>
              <a:gd name="connsiteY0" fmla="*/ 0 h 2377558"/>
              <a:gd name="connsiteX1" fmla="*/ 1664941 w 1664941"/>
              <a:gd name="connsiteY1" fmla="*/ 2079550 h 2377558"/>
              <a:gd name="connsiteX2" fmla="*/ 1590818 w 1664941"/>
              <a:gd name="connsiteY2" fmla="*/ 2111466 h 2377558"/>
              <a:gd name="connsiteX3" fmla="*/ 1292111 w 1664941"/>
              <a:gd name="connsiteY3" fmla="*/ 2286325 h 2377558"/>
              <a:gd name="connsiteX4" fmla="*/ 1184165 w 1664941"/>
              <a:gd name="connsiteY4" fmla="*/ 2377558 h 2377558"/>
              <a:gd name="connsiteX5" fmla="*/ 1080107 w 1664941"/>
              <a:gd name="connsiteY5" fmla="*/ 2286325 h 2377558"/>
              <a:gd name="connsiteX6" fmla="*/ 309815 w 1664941"/>
              <a:gd name="connsiteY6" fmla="*/ 1903673 h 2377558"/>
              <a:gd name="connsiteX7" fmla="*/ 0 w 1664941"/>
              <a:gd name="connsiteY7" fmla="*/ 1242678 h 2377558"/>
              <a:gd name="connsiteX8" fmla="*/ 0 w 1664941"/>
              <a:gd name="connsiteY8" fmla="*/ 302680 h 2377558"/>
              <a:gd name="connsiteX9" fmla="*/ 18456 w 1664941"/>
              <a:gd name="connsiteY9" fmla="*/ 76379 h 2377558"/>
              <a:gd name="connsiteX10" fmla="*/ 33263 w 1664941"/>
              <a:gd name="connsiteY10" fmla="*/ 10053 h 2377558"/>
              <a:gd name="connsiteX0" fmla="*/ 1664941 w 1664941"/>
              <a:gd name="connsiteY0" fmla="*/ 2069497 h 2367505"/>
              <a:gd name="connsiteX1" fmla="*/ 1590818 w 1664941"/>
              <a:gd name="connsiteY1" fmla="*/ 2101413 h 2367505"/>
              <a:gd name="connsiteX2" fmla="*/ 1292111 w 1664941"/>
              <a:gd name="connsiteY2" fmla="*/ 2276272 h 2367505"/>
              <a:gd name="connsiteX3" fmla="*/ 1184165 w 1664941"/>
              <a:gd name="connsiteY3" fmla="*/ 2367505 h 2367505"/>
              <a:gd name="connsiteX4" fmla="*/ 1080107 w 1664941"/>
              <a:gd name="connsiteY4" fmla="*/ 2276272 h 2367505"/>
              <a:gd name="connsiteX5" fmla="*/ 309815 w 1664941"/>
              <a:gd name="connsiteY5" fmla="*/ 1893620 h 2367505"/>
              <a:gd name="connsiteX6" fmla="*/ 0 w 1664941"/>
              <a:gd name="connsiteY6" fmla="*/ 1232625 h 2367505"/>
              <a:gd name="connsiteX7" fmla="*/ 0 w 1664941"/>
              <a:gd name="connsiteY7" fmla="*/ 292627 h 2367505"/>
              <a:gd name="connsiteX8" fmla="*/ 18456 w 1664941"/>
              <a:gd name="connsiteY8" fmla="*/ 66326 h 2367505"/>
              <a:gd name="connsiteX9" fmla="*/ 33263 w 1664941"/>
              <a:gd name="connsiteY9" fmla="*/ 0 h 2367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64941" h="2367505">
                <a:moveTo>
                  <a:pt x="1664941" y="2069497"/>
                </a:moveTo>
                <a:lnTo>
                  <a:pt x="1590818" y="2101413"/>
                </a:lnTo>
                <a:cubicBezTo>
                  <a:pt x="1490231" y="2147043"/>
                  <a:pt x="1388869" y="2201499"/>
                  <a:pt x="1292111" y="2276272"/>
                </a:cubicBezTo>
                <a:lnTo>
                  <a:pt x="1184165" y="2367505"/>
                </a:lnTo>
                <a:lnTo>
                  <a:pt x="1080107" y="2276272"/>
                </a:lnTo>
                <a:cubicBezTo>
                  <a:pt x="822085" y="2076879"/>
                  <a:pt x="531327" y="2021956"/>
                  <a:pt x="309815" y="1893620"/>
                </a:cubicBezTo>
                <a:cubicBezTo>
                  <a:pt x="96816" y="1744683"/>
                  <a:pt x="0" y="1573876"/>
                  <a:pt x="0" y="1232625"/>
                </a:cubicBezTo>
                <a:lnTo>
                  <a:pt x="0" y="292627"/>
                </a:lnTo>
                <a:cubicBezTo>
                  <a:pt x="0" y="207315"/>
                  <a:pt x="6051" y="132655"/>
                  <a:pt x="18456" y="66326"/>
                </a:cubicBezTo>
                <a:cubicBezTo>
                  <a:pt x="24828" y="40866"/>
                  <a:pt x="33263" y="0"/>
                  <a:pt x="33263" y="0"/>
                </a:cubicBezTo>
              </a:path>
            </a:pathLst>
          </a:custGeom>
          <a:noFill/>
          <a:ln w="25400" cap="rnd">
            <a:solidFill>
              <a:schemeClr val="bg2">
                <a:lumMod val="75000"/>
                <a:alpha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Freeform: Shape 16">
            <a:extLst>
              <a:ext uri="{FF2B5EF4-FFF2-40B4-BE49-F238E27FC236}">
                <a16:creationId xmlns:a16="http://schemas.microsoft.com/office/drawing/2014/main" id="{337C5661-0EE2-DA40-9054-F1F7BEB342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1857647" y="4563255"/>
            <a:ext cx="2249810" cy="2294745"/>
          </a:xfrm>
          <a:custGeom>
            <a:avLst/>
            <a:gdLst>
              <a:gd name="connsiteX0" fmla="*/ 49162 w 2249810"/>
              <a:gd name="connsiteY0" fmla="*/ 0 h 2294745"/>
              <a:gd name="connsiteX1" fmla="*/ 2200648 w 2249810"/>
              <a:gd name="connsiteY1" fmla="*/ 0 h 2294745"/>
              <a:gd name="connsiteX2" fmla="*/ 2210105 w 2249810"/>
              <a:gd name="connsiteY2" fmla="*/ 23601 h 2294745"/>
              <a:gd name="connsiteX3" fmla="*/ 2249810 w 2249810"/>
              <a:gd name="connsiteY3" fmla="*/ 326933 h 2294745"/>
              <a:gd name="connsiteX4" fmla="*/ 2249810 w 2249810"/>
              <a:gd name="connsiteY4" fmla="*/ 422824 h 2294745"/>
              <a:gd name="connsiteX5" fmla="*/ 2249810 w 2249810"/>
              <a:gd name="connsiteY5" fmla="*/ 696534 h 2294745"/>
              <a:gd name="connsiteX6" fmla="*/ 2249810 w 2249810"/>
              <a:gd name="connsiteY6" fmla="*/ 848826 h 2294745"/>
              <a:gd name="connsiteX7" fmla="*/ 2249810 w 2249810"/>
              <a:gd name="connsiteY7" fmla="*/ 1058531 h 2294745"/>
              <a:gd name="connsiteX8" fmla="*/ 2249810 w 2249810"/>
              <a:gd name="connsiteY8" fmla="*/ 1218426 h 2294745"/>
              <a:gd name="connsiteX9" fmla="*/ 1955981 w 2249810"/>
              <a:gd name="connsiteY9" fmla="*/ 1845313 h 2294745"/>
              <a:gd name="connsiteX10" fmla="*/ 1225437 w 2249810"/>
              <a:gd name="connsiteY10" fmla="*/ 2208220 h 2294745"/>
              <a:gd name="connsiteX11" fmla="*/ 1123061 w 2249810"/>
              <a:gd name="connsiteY11" fmla="*/ 2294745 h 2294745"/>
              <a:gd name="connsiteX12" fmla="*/ 1024372 w 2249810"/>
              <a:gd name="connsiteY12" fmla="*/ 2208220 h 2294745"/>
              <a:gd name="connsiteX13" fmla="*/ 293829 w 2249810"/>
              <a:gd name="connsiteY13" fmla="*/ 1845313 h 2294745"/>
              <a:gd name="connsiteX14" fmla="*/ 0 w 2249810"/>
              <a:gd name="connsiteY14" fmla="*/ 1218426 h 2294745"/>
              <a:gd name="connsiteX15" fmla="*/ 0 w 2249810"/>
              <a:gd name="connsiteY15" fmla="*/ 1058531 h 2294745"/>
              <a:gd name="connsiteX16" fmla="*/ 0 w 2249810"/>
              <a:gd name="connsiteY16" fmla="*/ 848826 h 2294745"/>
              <a:gd name="connsiteX17" fmla="*/ 0 w 2249810"/>
              <a:gd name="connsiteY17" fmla="*/ 696534 h 2294745"/>
              <a:gd name="connsiteX18" fmla="*/ 0 w 2249810"/>
              <a:gd name="connsiteY18" fmla="*/ 422824 h 2294745"/>
              <a:gd name="connsiteX19" fmla="*/ 0 w 2249810"/>
              <a:gd name="connsiteY19" fmla="*/ 326933 h 2294745"/>
              <a:gd name="connsiteX20" fmla="*/ 39706 w 2249810"/>
              <a:gd name="connsiteY20" fmla="*/ 23601 h 2294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249810" h="2294745">
                <a:moveTo>
                  <a:pt x="49162" y="0"/>
                </a:moveTo>
                <a:lnTo>
                  <a:pt x="2200648" y="0"/>
                </a:lnTo>
                <a:lnTo>
                  <a:pt x="2210105" y="23601"/>
                </a:lnTo>
                <a:cubicBezTo>
                  <a:pt x="2236898" y="106934"/>
                  <a:pt x="2249810" y="205568"/>
                  <a:pt x="2249810" y="326933"/>
                </a:cubicBezTo>
                <a:lnTo>
                  <a:pt x="2249810" y="422824"/>
                </a:lnTo>
                <a:lnTo>
                  <a:pt x="2249810" y="696534"/>
                </a:lnTo>
                <a:lnTo>
                  <a:pt x="2249810" y="848826"/>
                </a:lnTo>
                <a:lnTo>
                  <a:pt x="2249810" y="1058531"/>
                </a:lnTo>
                <a:lnTo>
                  <a:pt x="2249810" y="1218426"/>
                </a:lnTo>
                <a:cubicBezTo>
                  <a:pt x="2249810" y="1542068"/>
                  <a:pt x="2157989" y="1704061"/>
                  <a:pt x="1955981" y="1845313"/>
                </a:cubicBezTo>
                <a:cubicBezTo>
                  <a:pt x="1745898" y="1967026"/>
                  <a:pt x="1470144" y="2019115"/>
                  <a:pt x="1225437" y="2208220"/>
                </a:cubicBezTo>
                <a:lnTo>
                  <a:pt x="1123061" y="2294745"/>
                </a:lnTo>
                <a:lnTo>
                  <a:pt x="1024372" y="2208220"/>
                </a:lnTo>
                <a:cubicBezTo>
                  <a:pt x="779664" y="2019115"/>
                  <a:pt x="503910" y="1967026"/>
                  <a:pt x="293829" y="1845313"/>
                </a:cubicBezTo>
                <a:cubicBezTo>
                  <a:pt x="91821" y="1704061"/>
                  <a:pt x="0" y="1542068"/>
                  <a:pt x="0" y="1218426"/>
                </a:cubicBezTo>
                <a:lnTo>
                  <a:pt x="0" y="1058531"/>
                </a:lnTo>
                <a:lnTo>
                  <a:pt x="0" y="848826"/>
                </a:lnTo>
                <a:lnTo>
                  <a:pt x="0" y="696534"/>
                </a:lnTo>
                <a:lnTo>
                  <a:pt x="0" y="422824"/>
                </a:lnTo>
                <a:lnTo>
                  <a:pt x="0" y="326933"/>
                </a:lnTo>
                <a:cubicBezTo>
                  <a:pt x="0" y="205568"/>
                  <a:pt x="12913" y="106934"/>
                  <a:pt x="39706" y="23601"/>
                </a:cubicBezTo>
                <a:close/>
              </a:path>
            </a:pathLst>
          </a:custGeom>
          <a:solidFill>
            <a:schemeClr val="bg2">
              <a:lumMod val="75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Freeform: Shape 20">
            <a:extLst>
              <a:ext uri="{FF2B5EF4-FFF2-40B4-BE49-F238E27FC236}">
                <a16:creationId xmlns:a16="http://schemas.microsoft.com/office/drawing/2014/main" id="{5DE2FFCE-6D51-4244-A3F8-A804519F3F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1796442" y="4480442"/>
            <a:ext cx="2372219" cy="2377558"/>
          </a:xfrm>
          <a:custGeom>
            <a:avLst/>
            <a:gdLst>
              <a:gd name="connsiteX0" fmla="*/ 37572 w 2372219"/>
              <a:gd name="connsiteY0" fmla="*/ 0 h 2377558"/>
              <a:gd name="connsiteX1" fmla="*/ 2334647 w 2372219"/>
              <a:gd name="connsiteY1" fmla="*/ 0 h 2377558"/>
              <a:gd name="connsiteX2" fmla="*/ 2353763 w 2372219"/>
              <a:gd name="connsiteY2" fmla="*/ 76379 h 2377558"/>
              <a:gd name="connsiteX3" fmla="*/ 2372219 w 2372219"/>
              <a:gd name="connsiteY3" fmla="*/ 302680 h 2377558"/>
              <a:gd name="connsiteX4" fmla="*/ 2372219 w 2372219"/>
              <a:gd name="connsiteY4" fmla="*/ 403788 h 2377558"/>
              <a:gd name="connsiteX5" fmla="*/ 2372219 w 2372219"/>
              <a:gd name="connsiteY5" fmla="*/ 692390 h 2377558"/>
              <a:gd name="connsiteX6" fmla="*/ 2372219 w 2372219"/>
              <a:gd name="connsiteY6" fmla="*/ 852968 h 2377558"/>
              <a:gd name="connsiteX7" fmla="*/ 2372219 w 2372219"/>
              <a:gd name="connsiteY7" fmla="*/ 1074083 h 2377558"/>
              <a:gd name="connsiteX8" fmla="*/ 2372219 w 2372219"/>
              <a:gd name="connsiteY8" fmla="*/ 1242678 h 2377558"/>
              <a:gd name="connsiteX9" fmla="*/ 2062403 w 2372219"/>
              <a:gd name="connsiteY9" fmla="*/ 1903673 h 2377558"/>
              <a:gd name="connsiteX10" fmla="*/ 1292111 w 2372219"/>
              <a:gd name="connsiteY10" fmla="*/ 2286325 h 2377558"/>
              <a:gd name="connsiteX11" fmla="*/ 1184165 w 2372219"/>
              <a:gd name="connsiteY11" fmla="*/ 2377558 h 2377558"/>
              <a:gd name="connsiteX12" fmla="*/ 1080107 w 2372219"/>
              <a:gd name="connsiteY12" fmla="*/ 2286325 h 2377558"/>
              <a:gd name="connsiteX13" fmla="*/ 309816 w 2372219"/>
              <a:gd name="connsiteY13" fmla="*/ 1903673 h 2377558"/>
              <a:gd name="connsiteX14" fmla="*/ 0 w 2372219"/>
              <a:gd name="connsiteY14" fmla="*/ 1242678 h 2377558"/>
              <a:gd name="connsiteX15" fmla="*/ 0 w 2372219"/>
              <a:gd name="connsiteY15" fmla="*/ 1074083 h 2377558"/>
              <a:gd name="connsiteX16" fmla="*/ 0 w 2372219"/>
              <a:gd name="connsiteY16" fmla="*/ 852968 h 2377558"/>
              <a:gd name="connsiteX17" fmla="*/ 0 w 2372219"/>
              <a:gd name="connsiteY17" fmla="*/ 692390 h 2377558"/>
              <a:gd name="connsiteX18" fmla="*/ 0 w 2372219"/>
              <a:gd name="connsiteY18" fmla="*/ 403788 h 2377558"/>
              <a:gd name="connsiteX19" fmla="*/ 0 w 2372219"/>
              <a:gd name="connsiteY19" fmla="*/ 302680 h 2377558"/>
              <a:gd name="connsiteX20" fmla="*/ 18456 w 2372219"/>
              <a:gd name="connsiteY20" fmla="*/ 76379 h 2377558"/>
              <a:gd name="connsiteX0" fmla="*/ 2334647 w 2426087"/>
              <a:gd name="connsiteY0" fmla="*/ 0 h 2377558"/>
              <a:gd name="connsiteX1" fmla="*/ 2353763 w 2426087"/>
              <a:gd name="connsiteY1" fmla="*/ 76379 h 2377558"/>
              <a:gd name="connsiteX2" fmla="*/ 2372219 w 2426087"/>
              <a:gd name="connsiteY2" fmla="*/ 302680 h 2377558"/>
              <a:gd name="connsiteX3" fmla="*/ 2372219 w 2426087"/>
              <a:gd name="connsiteY3" fmla="*/ 403788 h 2377558"/>
              <a:gd name="connsiteX4" fmla="*/ 2372219 w 2426087"/>
              <a:gd name="connsiteY4" fmla="*/ 692390 h 2377558"/>
              <a:gd name="connsiteX5" fmla="*/ 2372219 w 2426087"/>
              <a:gd name="connsiteY5" fmla="*/ 852968 h 2377558"/>
              <a:gd name="connsiteX6" fmla="*/ 2372219 w 2426087"/>
              <a:gd name="connsiteY6" fmla="*/ 1074083 h 2377558"/>
              <a:gd name="connsiteX7" fmla="*/ 2372219 w 2426087"/>
              <a:gd name="connsiteY7" fmla="*/ 1242678 h 2377558"/>
              <a:gd name="connsiteX8" fmla="*/ 2062403 w 2426087"/>
              <a:gd name="connsiteY8" fmla="*/ 1903673 h 2377558"/>
              <a:gd name="connsiteX9" fmla="*/ 1292111 w 2426087"/>
              <a:gd name="connsiteY9" fmla="*/ 2286325 h 2377558"/>
              <a:gd name="connsiteX10" fmla="*/ 1184165 w 2426087"/>
              <a:gd name="connsiteY10" fmla="*/ 2377558 h 2377558"/>
              <a:gd name="connsiteX11" fmla="*/ 1080107 w 2426087"/>
              <a:gd name="connsiteY11" fmla="*/ 2286325 h 2377558"/>
              <a:gd name="connsiteX12" fmla="*/ 309816 w 2426087"/>
              <a:gd name="connsiteY12" fmla="*/ 1903673 h 2377558"/>
              <a:gd name="connsiteX13" fmla="*/ 0 w 2426087"/>
              <a:gd name="connsiteY13" fmla="*/ 1242678 h 2377558"/>
              <a:gd name="connsiteX14" fmla="*/ 0 w 2426087"/>
              <a:gd name="connsiteY14" fmla="*/ 1074083 h 2377558"/>
              <a:gd name="connsiteX15" fmla="*/ 0 w 2426087"/>
              <a:gd name="connsiteY15" fmla="*/ 852968 h 2377558"/>
              <a:gd name="connsiteX16" fmla="*/ 0 w 2426087"/>
              <a:gd name="connsiteY16" fmla="*/ 692390 h 2377558"/>
              <a:gd name="connsiteX17" fmla="*/ 0 w 2426087"/>
              <a:gd name="connsiteY17" fmla="*/ 403788 h 2377558"/>
              <a:gd name="connsiteX18" fmla="*/ 0 w 2426087"/>
              <a:gd name="connsiteY18" fmla="*/ 302680 h 2377558"/>
              <a:gd name="connsiteX19" fmla="*/ 18456 w 2426087"/>
              <a:gd name="connsiteY19" fmla="*/ 76379 h 2377558"/>
              <a:gd name="connsiteX20" fmla="*/ 37572 w 2426087"/>
              <a:gd name="connsiteY20" fmla="*/ 0 h 2377558"/>
              <a:gd name="connsiteX21" fmla="*/ 2426087 w 2426087"/>
              <a:gd name="connsiteY21" fmla="*/ 9144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692390 h 2377558"/>
              <a:gd name="connsiteX5" fmla="*/ 2372219 w 2372219"/>
              <a:gd name="connsiteY5" fmla="*/ 852968 h 2377558"/>
              <a:gd name="connsiteX6" fmla="*/ 2372219 w 2372219"/>
              <a:gd name="connsiteY6" fmla="*/ 1074083 h 2377558"/>
              <a:gd name="connsiteX7" fmla="*/ 2372219 w 2372219"/>
              <a:gd name="connsiteY7" fmla="*/ 1242678 h 2377558"/>
              <a:gd name="connsiteX8" fmla="*/ 2062403 w 2372219"/>
              <a:gd name="connsiteY8" fmla="*/ 1903673 h 2377558"/>
              <a:gd name="connsiteX9" fmla="*/ 1292111 w 2372219"/>
              <a:gd name="connsiteY9" fmla="*/ 2286325 h 2377558"/>
              <a:gd name="connsiteX10" fmla="*/ 1184165 w 2372219"/>
              <a:gd name="connsiteY10" fmla="*/ 2377558 h 2377558"/>
              <a:gd name="connsiteX11" fmla="*/ 1080107 w 2372219"/>
              <a:gd name="connsiteY11" fmla="*/ 2286325 h 2377558"/>
              <a:gd name="connsiteX12" fmla="*/ 309816 w 2372219"/>
              <a:gd name="connsiteY12" fmla="*/ 1903673 h 2377558"/>
              <a:gd name="connsiteX13" fmla="*/ 0 w 2372219"/>
              <a:gd name="connsiteY13" fmla="*/ 1242678 h 2377558"/>
              <a:gd name="connsiteX14" fmla="*/ 0 w 2372219"/>
              <a:gd name="connsiteY14" fmla="*/ 1074083 h 2377558"/>
              <a:gd name="connsiteX15" fmla="*/ 0 w 2372219"/>
              <a:gd name="connsiteY15" fmla="*/ 852968 h 2377558"/>
              <a:gd name="connsiteX16" fmla="*/ 0 w 2372219"/>
              <a:gd name="connsiteY16" fmla="*/ 692390 h 2377558"/>
              <a:gd name="connsiteX17" fmla="*/ 0 w 2372219"/>
              <a:gd name="connsiteY17" fmla="*/ 403788 h 2377558"/>
              <a:gd name="connsiteX18" fmla="*/ 0 w 2372219"/>
              <a:gd name="connsiteY18" fmla="*/ 302680 h 2377558"/>
              <a:gd name="connsiteX19" fmla="*/ 18456 w 2372219"/>
              <a:gd name="connsiteY19" fmla="*/ 76379 h 2377558"/>
              <a:gd name="connsiteX20" fmla="*/ 37572 w 2372219"/>
              <a:gd name="connsiteY20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692390 h 2377558"/>
              <a:gd name="connsiteX5" fmla="*/ 2372219 w 2372219"/>
              <a:gd name="connsiteY5" fmla="*/ 852968 h 2377558"/>
              <a:gd name="connsiteX6" fmla="*/ 2372219 w 2372219"/>
              <a:gd name="connsiteY6" fmla="*/ 1074083 h 2377558"/>
              <a:gd name="connsiteX7" fmla="*/ 2372219 w 2372219"/>
              <a:gd name="connsiteY7" fmla="*/ 1242678 h 2377558"/>
              <a:gd name="connsiteX8" fmla="*/ 2062403 w 2372219"/>
              <a:gd name="connsiteY8" fmla="*/ 1903673 h 2377558"/>
              <a:gd name="connsiteX9" fmla="*/ 1292111 w 2372219"/>
              <a:gd name="connsiteY9" fmla="*/ 2286325 h 2377558"/>
              <a:gd name="connsiteX10" fmla="*/ 1184165 w 2372219"/>
              <a:gd name="connsiteY10" fmla="*/ 2377558 h 2377558"/>
              <a:gd name="connsiteX11" fmla="*/ 1080107 w 2372219"/>
              <a:gd name="connsiteY11" fmla="*/ 2286325 h 2377558"/>
              <a:gd name="connsiteX12" fmla="*/ 309816 w 2372219"/>
              <a:gd name="connsiteY12" fmla="*/ 1903673 h 2377558"/>
              <a:gd name="connsiteX13" fmla="*/ 0 w 2372219"/>
              <a:gd name="connsiteY13" fmla="*/ 1242678 h 2377558"/>
              <a:gd name="connsiteX14" fmla="*/ 0 w 2372219"/>
              <a:gd name="connsiteY14" fmla="*/ 1074083 h 2377558"/>
              <a:gd name="connsiteX15" fmla="*/ 0 w 2372219"/>
              <a:gd name="connsiteY15" fmla="*/ 852968 h 2377558"/>
              <a:gd name="connsiteX16" fmla="*/ 0 w 2372219"/>
              <a:gd name="connsiteY16" fmla="*/ 403788 h 2377558"/>
              <a:gd name="connsiteX17" fmla="*/ 0 w 2372219"/>
              <a:gd name="connsiteY17" fmla="*/ 302680 h 2377558"/>
              <a:gd name="connsiteX18" fmla="*/ 18456 w 2372219"/>
              <a:gd name="connsiteY18" fmla="*/ 76379 h 2377558"/>
              <a:gd name="connsiteX19" fmla="*/ 37572 w 2372219"/>
              <a:gd name="connsiteY19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692390 h 2377558"/>
              <a:gd name="connsiteX5" fmla="*/ 2372219 w 2372219"/>
              <a:gd name="connsiteY5" fmla="*/ 852968 h 2377558"/>
              <a:gd name="connsiteX6" fmla="*/ 2372219 w 2372219"/>
              <a:gd name="connsiteY6" fmla="*/ 1074083 h 2377558"/>
              <a:gd name="connsiteX7" fmla="*/ 2372219 w 2372219"/>
              <a:gd name="connsiteY7" fmla="*/ 1242678 h 2377558"/>
              <a:gd name="connsiteX8" fmla="*/ 2062403 w 2372219"/>
              <a:gd name="connsiteY8" fmla="*/ 1903673 h 2377558"/>
              <a:gd name="connsiteX9" fmla="*/ 1292111 w 2372219"/>
              <a:gd name="connsiteY9" fmla="*/ 2286325 h 2377558"/>
              <a:gd name="connsiteX10" fmla="*/ 1184165 w 2372219"/>
              <a:gd name="connsiteY10" fmla="*/ 2377558 h 2377558"/>
              <a:gd name="connsiteX11" fmla="*/ 1080107 w 2372219"/>
              <a:gd name="connsiteY11" fmla="*/ 2286325 h 2377558"/>
              <a:gd name="connsiteX12" fmla="*/ 309816 w 2372219"/>
              <a:gd name="connsiteY12" fmla="*/ 1903673 h 2377558"/>
              <a:gd name="connsiteX13" fmla="*/ 0 w 2372219"/>
              <a:gd name="connsiteY13" fmla="*/ 1242678 h 2377558"/>
              <a:gd name="connsiteX14" fmla="*/ 0 w 2372219"/>
              <a:gd name="connsiteY14" fmla="*/ 1074083 h 2377558"/>
              <a:gd name="connsiteX15" fmla="*/ 0 w 2372219"/>
              <a:gd name="connsiteY15" fmla="*/ 403788 h 2377558"/>
              <a:gd name="connsiteX16" fmla="*/ 0 w 2372219"/>
              <a:gd name="connsiteY16" fmla="*/ 302680 h 2377558"/>
              <a:gd name="connsiteX17" fmla="*/ 18456 w 2372219"/>
              <a:gd name="connsiteY17" fmla="*/ 76379 h 2377558"/>
              <a:gd name="connsiteX18" fmla="*/ 37572 w 2372219"/>
              <a:gd name="connsiteY18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852968 h 2377558"/>
              <a:gd name="connsiteX5" fmla="*/ 2372219 w 2372219"/>
              <a:gd name="connsiteY5" fmla="*/ 1074083 h 2377558"/>
              <a:gd name="connsiteX6" fmla="*/ 2372219 w 2372219"/>
              <a:gd name="connsiteY6" fmla="*/ 1242678 h 2377558"/>
              <a:gd name="connsiteX7" fmla="*/ 2062403 w 2372219"/>
              <a:gd name="connsiteY7" fmla="*/ 1903673 h 2377558"/>
              <a:gd name="connsiteX8" fmla="*/ 1292111 w 2372219"/>
              <a:gd name="connsiteY8" fmla="*/ 2286325 h 2377558"/>
              <a:gd name="connsiteX9" fmla="*/ 1184165 w 2372219"/>
              <a:gd name="connsiteY9" fmla="*/ 2377558 h 2377558"/>
              <a:gd name="connsiteX10" fmla="*/ 1080107 w 2372219"/>
              <a:gd name="connsiteY10" fmla="*/ 2286325 h 2377558"/>
              <a:gd name="connsiteX11" fmla="*/ 309816 w 2372219"/>
              <a:gd name="connsiteY11" fmla="*/ 1903673 h 2377558"/>
              <a:gd name="connsiteX12" fmla="*/ 0 w 2372219"/>
              <a:gd name="connsiteY12" fmla="*/ 1242678 h 2377558"/>
              <a:gd name="connsiteX13" fmla="*/ 0 w 2372219"/>
              <a:gd name="connsiteY13" fmla="*/ 1074083 h 2377558"/>
              <a:gd name="connsiteX14" fmla="*/ 0 w 2372219"/>
              <a:gd name="connsiteY14" fmla="*/ 403788 h 2377558"/>
              <a:gd name="connsiteX15" fmla="*/ 0 w 2372219"/>
              <a:gd name="connsiteY15" fmla="*/ 302680 h 2377558"/>
              <a:gd name="connsiteX16" fmla="*/ 18456 w 2372219"/>
              <a:gd name="connsiteY16" fmla="*/ 76379 h 2377558"/>
              <a:gd name="connsiteX17" fmla="*/ 37572 w 2372219"/>
              <a:gd name="connsiteY17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1074083 h 2377558"/>
              <a:gd name="connsiteX5" fmla="*/ 2372219 w 2372219"/>
              <a:gd name="connsiteY5" fmla="*/ 1242678 h 2377558"/>
              <a:gd name="connsiteX6" fmla="*/ 2062403 w 2372219"/>
              <a:gd name="connsiteY6" fmla="*/ 1903673 h 2377558"/>
              <a:gd name="connsiteX7" fmla="*/ 1292111 w 2372219"/>
              <a:gd name="connsiteY7" fmla="*/ 2286325 h 2377558"/>
              <a:gd name="connsiteX8" fmla="*/ 1184165 w 2372219"/>
              <a:gd name="connsiteY8" fmla="*/ 2377558 h 2377558"/>
              <a:gd name="connsiteX9" fmla="*/ 1080107 w 2372219"/>
              <a:gd name="connsiteY9" fmla="*/ 2286325 h 2377558"/>
              <a:gd name="connsiteX10" fmla="*/ 309816 w 2372219"/>
              <a:gd name="connsiteY10" fmla="*/ 1903673 h 2377558"/>
              <a:gd name="connsiteX11" fmla="*/ 0 w 2372219"/>
              <a:gd name="connsiteY11" fmla="*/ 1242678 h 2377558"/>
              <a:gd name="connsiteX12" fmla="*/ 0 w 2372219"/>
              <a:gd name="connsiteY12" fmla="*/ 1074083 h 2377558"/>
              <a:gd name="connsiteX13" fmla="*/ 0 w 2372219"/>
              <a:gd name="connsiteY13" fmla="*/ 403788 h 2377558"/>
              <a:gd name="connsiteX14" fmla="*/ 0 w 2372219"/>
              <a:gd name="connsiteY14" fmla="*/ 302680 h 2377558"/>
              <a:gd name="connsiteX15" fmla="*/ 18456 w 2372219"/>
              <a:gd name="connsiteY15" fmla="*/ 76379 h 2377558"/>
              <a:gd name="connsiteX16" fmla="*/ 37572 w 2372219"/>
              <a:gd name="connsiteY16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1242678 h 2377558"/>
              <a:gd name="connsiteX5" fmla="*/ 2062403 w 2372219"/>
              <a:gd name="connsiteY5" fmla="*/ 1903673 h 2377558"/>
              <a:gd name="connsiteX6" fmla="*/ 1292111 w 2372219"/>
              <a:gd name="connsiteY6" fmla="*/ 2286325 h 2377558"/>
              <a:gd name="connsiteX7" fmla="*/ 1184165 w 2372219"/>
              <a:gd name="connsiteY7" fmla="*/ 2377558 h 2377558"/>
              <a:gd name="connsiteX8" fmla="*/ 1080107 w 2372219"/>
              <a:gd name="connsiteY8" fmla="*/ 2286325 h 2377558"/>
              <a:gd name="connsiteX9" fmla="*/ 309816 w 2372219"/>
              <a:gd name="connsiteY9" fmla="*/ 1903673 h 2377558"/>
              <a:gd name="connsiteX10" fmla="*/ 0 w 2372219"/>
              <a:gd name="connsiteY10" fmla="*/ 1242678 h 2377558"/>
              <a:gd name="connsiteX11" fmla="*/ 0 w 2372219"/>
              <a:gd name="connsiteY11" fmla="*/ 1074083 h 2377558"/>
              <a:gd name="connsiteX12" fmla="*/ 0 w 2372219"/>
              <a:gd name="connsiteY12" fmla="*/ 403788 h 2377558"/>
              <a:gd name="connsiteX13" fmla="*/ 0 w 2372219"/>
              <a:gd name="connsiteY13" fmla="*/ 302680 h 2377558"/>
              <a:gd name="connsiteX14" fmla="*/ 18456 w 2372219"/>
              <a:gd name="connsiteY14" fmla="*/ 76379 h 2377558"/>
              <a:gd name="connsiteX15" fmla="*/ 37572 w 2372219"/>
              <a:gd name="connsiteY15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1242678 h 2377558"/>
              <a:gd name="connsiteX5" fmla="*/ 2062403 w 2372219"/>
              <a:gd name="connsiteY5" fmla="*/ 1903673 h 2377558"/>
              <a:gd name="connsiteX6" fmla="*/ 1292111 w 2372219"/>
              <a:gd name="connsiteY6" fmla="*/ 2286325 h 2377558"/>
              <a:gd name="connsiteX7" fmla="*/ 1184165 w 2372219"/>
              <a:gd name="connsiteY7" fmla="*/ 2377558 h 2377558"/>
              <a:gd name="connsiteX8" fmla="*/ 1080107 w 2372219"/>
              <a:gd name="connsiteY8" fmla="*/ 2286325 h 2377558"/>
              <a:gd name="connsiteX9" fmla="*/ 309816 w 2372219"/>
              <a:gd name="connsiteY9" fmla="*/ 1903673 h 2377558"/>
              <a:gd name="connsiteX10" fmla="*/ 0 w 2372219"/>
              <a:gd name="connsiteY10" fmla="*/ 1242678 h 2377558"/>
              <a:gd name="connsiteX11" fmla="*/ 0 w 2372219"/>
              <a:gd name="connsiteY11" fmla="*/ 403788 h 2377558"/>
              <a:gd name="connsiteX12" fmla="*/ 0 w 2372219"/>
              <a:gd name="connsiteY12" fmla="*/ 302680 h 2377558"/>
              <a:gd name="connsiteX13" fmla="*/ 18456 w 2372219"/>
              <a:gd name="connsiteY13" fmla="*/ 76379 h 2377558"/>
              <a:gd name="connsiteX14" fmla="*/ 37572 w 2372219"/>
              <a:gd name="connsiteY14" fmla="*/ 0 h 2377558"/>
              <a:gd name="connsiteX0" fmla="*/ 2334647 w 2372219"/>
              <a:gd name="connsiteY0" fmla="*/ 0 h 2377558"/>
              <a:gd name="connsiteX1" fmla="*/ 2353763 w 2372219"/>
              <a:gd name="connsiteY1" fmla="*/ 76379 h 2377558"/>
              <a:gd name="connsiteX2" fmla="*/ 2372219 w 2372219"/>
              <a:gd name="connsiteY2" fmla="*/ 302680 h 2377558"/>
              <a:gd name="connsiteX3" fmla="*/ 2372219 w 2372219"/>
              <a:gd name="connsiteY3" fmla="*/ 403788 h 2377558"/>
              <a:gd name="connsiteX4" fmla="*/ 2372219 w 2372219"/>
              <a:gd name="connsiteY4" fmla="*/ 1242678 h 2377558"/>
              <a:gd name="connsiteX5" fmla="*/ 2062403 w 2372219"/>
              <a:gd name="connsiteY5" fmla="*/ 1903673 h 2377558"/>
              <a:gd name="connsiteX6" fmla="*/ 1292111 w 2372219"/>
              <a:gd name="connsiteY6" fmla="*/ 2286325 h 2377558"/>
              <a:gd name="connsiteX7" fmla="*/ 1184165 w 2372219"/>
              <a:gd name="connsiteY7" fmla="*/ 2377558 h 2377558"/>
              <a:gd name="connsiteX8" fmla="*/ 1080107 w 2372219"/>
              <a:gd name="connsiteY8" fmla="*/ 2286325 h 2377558"/>
              <a:gd name="connsiteX9" fmla="*/ 309816 w 2372219"/>
              <a:gd name="connsiteY9" fmla="*/ 1903673 h 2377558"/>
              <a:gd name="connsiteX10" fmla="*/ 0 w 2372219"/>
              <a:gd name="connsiteY10" fmla="*/ 1242678 h 2377558"/>
              <a:gd name="connsiteX11" fmla="*/ 0 w 2372219"/>
              <a:gd name="connsiteY11" fmla="*/ 302680 h 2377558"/>
              <a:gd name="connsiteX12" fmla="*/ 18456 w 2372219"/>
              <a:gd name="connsiteY12" fmla="*/ 76379 h 2377558"/>
              <a:gd name="connsiteX13" fmla="*/ 37572 w 2372219"/>
              <a:gd name="connsiteY13" fmla="*/ 0 h 2377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372219" h="2377558">
                <a:moveTo>
                  <a:pt x="2334647" y="0"/>
                </a:moveTo>
                <a:lnTo>
                  <a:pt x="2353763" y="76379"/>
                </a:lnTo>
                <a:cubicBezTo>
                  <a:pt x="2366168" y="142708"/>
                  <a:pt x="2372219" y="217368"/>
                  <a:pt x="2372219" y="302680"/>
                </a:cubicBezTo>
                <a:lnTo>
                  <a:pt x="2372219" y="403788"/>
                </a:lnTo>
                <a:lnTo>
                  <a:pt x="2372219" y="1242678"/>
                </a:lnTo>
                <a:cubicBezTo>
                  <a:pt x="2372219" y="1583929"/>
                  <a:pt x="2275402" y="1754736"/>
                  <a:pt x="2062403" y="1903673"/>
                </a:cubicBezTo>
                <a:cubicBezTo>
                  <a:pt x="1840890" y="2032009"/>
                  <a:pt x="1550133" y="2086932"/>
                  <a:pt x="1292111" y="2286325"/>
                </a:cubicBezTo>
                <a:lnTo>
                  <a:pt x="1184165" y="2377558"/>
                </a:lnTo>
                <a:lnTo>
                  <a:pt x="1080107" y="2286325"/>
                </a:lnTo>
                <a:cubicBezTo>
                  <a:pt x="822085" y="2086932"/>
                  <a:pt x="531327" y="2032009"/>
                  <a:pt x="309816" y="1903673"/>
                </a:cubicBezTo>
                <a:cubicBezTo>
                  <a:pt x="96817" y="1754736"/>
                  <a:pt x="0" y="1583929"/>
                  <a:pt x="0" y="1242678"/>
                </a:cubicBezTo>
                <a:lnTo>
                  <a:pt x="0" y="302680"/>
                </a:lnTo>
                <a:cubicBezTo>
                  <a:pt x="0" y="217368"/>
                  <a:pt x="6051" y="142708"/>
                  <a:pt x="18456" y="76379"/>
                </a:cubicBezTo>
                <a:lnTo>
                  <a:pt x="37572" y="0"/>
                </a:lnTo>
              </a:path>
            </a:pathLst>
          </a:custGeom>
          <a:noFill/>
          <a:ln w="25400" cap="rnd">
            <a:solidFill>
              <a:schemeClr val="bg2">
                <a:lumMod val="75000"/>
                <a:alpha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A8AEB3A-B1DB-C233-F662-78A386DB32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2927927"/>
            <a:ext cx="5143500" cy="2977573"/>
          </a:xfrm>
        </p:spPr>
        <p:txBody>
          <a:bodyPr anchor="b">
            <a:normAutofit/>
          </a:bodyPr>
          <a:lstStyle/>
          <a:p>
            <a:pPr>
              <a:lnSpc>
                <a:spcPct val="100000"/>
              </a:lnSpc>
            </a:pPr>
            <a:r>
              <a:rPr lang="sl-SI" sz="1700" b="1"/>
              <a:t>Prenova patentnega sistema:</a:t>
            </a:r>
            <a:r>
              <a:rPr lang="sl-SI" sz="1700"/>
              <a:t> </a:t>
            </a:r>
          </a:p>
          <a:p>
            <a:pPr>
              <a:lnSpc>
                <a:spcPct val="100000"/>
              </a:lnSpc>
            </a:pPr>
            <a:r>
              <a:rPr lang="sl-SI" sz="1700"/>
              <a:t>S sprejetjem </a:t>
            </a:r>
            <a:r>
              <a:rPr lang="sl-SI" sz="1700" b="1" u="sng"/>
              <a:t>enotnega evropskega patenta in enotnega patentnega sodišča</a:t>
            </a:r>
            <a:r>
              <a:rPr lang="sl-SI" sz="1700"/>
              <a:t> (UPC) se je postopek za zaščito izumov v EU poenostavljen in cenejši.</a:t>
            </a:r>
          </a:p>
          <a:p>
            <a:pPr>
              <a:lnSpc>
                <a:spcPct val="100000"/>
              </a:lnSpc>
            </a:pPr>
            <a:endParaRPr lang="sl-SI" sz="1700"/>
          </a:p>
          <a:p>
            <a:pPr>
              <a:lnSpc>
                <a:spcPct val="100000"/>
              </a:lnSpc>
            </a:pPr>
            <a:r>
              <a:rPr lang="sl-SI" sz="1700"/>
              <a:t>Sistem enotnega patenta (</a:t>
            </a:r>
            <a:r>
              <a:rPr lang="sl-SI" sz="1700" err="1"/>
              <a:t>Unitary</a:t>
            </a:r>
            <a:r>
              <a:rPr lang="sl-SI" sz="1700"/>
              <a:t> Patent) je začel veljati 1. junija 2023 in predstavlja pomembno reformo evropskega patentnega prava.</a:t>
            </a:r>
          </a:p>
        </p:txBody>
      </p:sp>
    </p:spTree>
    <p:extLst>
      <p:ext uri="{BB962C8B-B14F-4D97-AF65-F5344CB8AC3E}">
        <p14:creationId xmlns:p14="http://schemas.microsoft.com/office/powerpoint/2010/main" val="27105957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E25ED96-90A6-924E-B5C0-6F5108F36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rgbClr val="00B050"/>
                </a:solidFill>
              </a:rPr>
              <a:t>Enotni patent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781036B-2E20-74FC-CAE4-B4494EC4DF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Gre za </a:t>
            </a:r>
            <a:r>
              <a:rPr lang="sl-SI" b="1" dirty="0"/>
              <a:t>enoten zaščitni mehanizem</a:t>
            </a:r>
            <a:r>
              <a:rPr lang="sl-SI" dirty="0"/>
              <a:t> za patente, ki ga lahko vlagatelj pridobi po odobritvi evropskega patenta pri Evropskem patentnem uradu (EPO). </a:t>
            </a:r>
          </a:p>
          <a:p>
            <a:r>
              <a:rPr lang="sl-SI" dirty="0"/>
              <a:t>Namesto nacionalnih validacij v več državah, lahko izbere enotni učinek, ki velja </a:t>
            </a:r>
            <a:r>
              <a:rPr lang="sl-SI" b="1" dirty="0"/>
              <a:t>v vseh državah članicah enotnega patenta</a:t>
            </a:r>
            <a:r>
              <a:rPr lang="sl-SI" dirty="0"/>
              <a:t> (trenutno 17 držav, z možnostjo rasti).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2608429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249C750-3685-52C5-CB90-DEEB2FB6C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Prednosti v praksi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5B1BCBB-4C83-B8D9-AA0D-75F47D9251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a) </a:t>
            </a:r>
            <a:r>
              <a:rPr lang="sl-SI" b="1" dirty="0"/>
              <a:t>Poenostavljeno upravljanje</a:t>
            </a:r>
          </a:p>
          <a:p>
            <a:r>
              <a:rPr lang="sl-SI" dirty="0"/>
              <a:t>Enoten patent pomeni </a:t>
            </a:r>
            <a:r>
              <a:rPr lang="sl-SI" b="1" dirty="0"/>
              <a:t>enoten postopek</a:t>
            </a:r>
            <a:r>
              <a:rPr lang="sl-SI" dirty="0"/>
              <a:t>, brez potrebe po validaciji in prevodih v več državah (po določenem obdobju prehoda).</a:t>
            </a:r>
            <a:endParaRPr lang="sl-SI" b="1" dirty="0"/>
          </a:p>
          <a:p>
            <a:r>
              <a:rPr lang="sl-SI" dirty="0"/>
              <a:t>Upravlja se centralizirano prek EPO, kar zmanjša upravne stroške in kompleksnost.</a:t>
            </a:r>
          </a:p>
        </p:txBody>
      </p:sp>
    </p:spTree>
    <p:extLst>
      <p:ext uri="{BB962C8B-B14F-4D97-AF65-F5344CB8AC3E}">
        <p14:creationId xmlns:p14="http://schemas.microsoft.com/office/powerpoint/2010/main" val="40665858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E50E968-21DC-BDFA-B79F-AF2CCF16C3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8F7D28D-931B-8816-DCD3-59A2CC840D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b) </a:t>
            </a:r>
            <a:r>
              <a:rPr lang="sl-SI" b="1" dirty="0"/>
              <a:t>Cenovna učinkovitost</a:t>
            </a:r>
          </a:p>
          <a:p>
            <a:r>
              <a:rPr lang="sl-SI" dirty="0"/>
              <a:t>V primerjavi z validacijo evropskega patenta v več državah (zlasti 5+) je enotni patent običajno </a:t>
            </a:r>
            <a:r>
              <a:rPr lang="sl-SI" b="1" dirty="0"/>
              <a:t>cenejši</a:t>
            </a:r>
            <a:r>
              <a:rPr lang="sl-SI" dirty="0"/>
              <a:t>, saj odpadejo številni nacionalni postopki, prevodi in takse.</a:t>
            </a:r>
            <a:endParaRPr lang="sl-SI" b="1" dirty="0"/>
          </a:p>
          <a:p>
            <a:r>
              <a:rPr lang="sl-SI" dirty="0"/>
              <a:t>c) </a:t>
            </a:r>
            <a:r>
              <a:rPr lang="sl-SI" b="1" dirty="0"/>
              <a:t>Enotno izvrševanje</a:t>
            </a:r>
          </a:p>
          <a:p>
            <a:r>
              <a:rPr lang="sl-SI" dirty="0"/>
              <a:t>Spori se rešujejo prek </a:t>
            </a:r>
            <a:r>
              <a:rPr lang="sl-SI" b="1" dirty="0"/>
              <a:t>Enotnega sodišča za patente (UPC)</a:t>
            </a:r>
            <a:r>
              <a:rPr lang="sl-SI" dirty="0"/>
              <a:t>. To omogoča centralizirano tožbo (npr. zaradi kršitve ali ničnosti) z učinkom v vseh državah, kjer velja enotni patent.</a:t>
            </a:r>
            <a:endParaRPr lang="sl-SI" b="1" dirty="0"/>
          </a:p>
          <a:p>
            <a:r>
              <a:rPr lang="sl-SI" dirty="0"/>
              <a:t>Za imetnika pomeni večjo moč uveljavljanja; za nasprotno stran pa tudi večjo ranljivost (lahko izgubi vse v eni sodbi).</a:t>
            </a:r>
          </a:p>
        </p:txBody>
      </p:sp>
    </p:spTree>
    <p:extLst>
      <p:ext uri="{BB962C8B-B14F-4D97-AF65-F5344CB8AC3E}">
        <p14:creationId xmlns:p14="http://schemas.microsoft.com/office/powerpoint/2010/main" val="168462144"/>
      </p:ext>
    </p:extLst>
  </p:cSld>
  <p:clrMapOvr>
    <a:masterClrMapping/>
  </p:clrMapOvr>
</p:sld>
</file>

<file path=ppt/theme/theme1.xml><?xml version="1.0" encoding="utf-8"?>
<a:theme xmlns:a="http://schemas.openxmlformats.org/drawingml/2006/main" name="MarrakeshVTI">
  <a:themeElements>
    <a:clrScheme name="Marrakesh">
      <a:dk1>
        <a:srgbClr val="000000"/>
      </a:dk1>
      <a:lt1>
        <a:srgbClr val="FFFFFF"/>
      </a:lt1>
      <a:dk2>
        <a:srgbClr val="431C30"/>
      </a:dk2>
      <a:lt2>
        <a:srgbClr val="F3F0EF"/>
      </a:lt2>
      <a:accent1>
        <a:srgbClr val="B35B55"/>
      </a:accent1>
      <a:accent2>
        <a:srgbClr val="CF7E6C"/>
      </a:accent2>
      <a:accent3>
        <a:srgbClr val="CA8F58"/>
      </a:accent3>
      <a:accent4>
        <a:srgbClr val="A97C54"/>
      </a:accent4>
      <a:accent5>
        <a:srgbClr val="917E45"/>
      </a:accent5>
      <a:accent6>
        <a:srgbClr val="647576"/>
      </a:accent6>
      <a:hlink>
        <a:srgbClr val="A25872"/>
      </a:hlink>
      <a:folHlink>
        <a:srgbClr val="667A7E"/>
      </a:folHlink>
    </a:clrScheme>
    <a:fontScheme name="Goudy">
      <a:majorFont>
        <a:latin typeface="Goudy Old Style"/>
        <a:ea typeface=""/>
        <a:cs typeface=""/>
      </a:majorFont>
      <a:minorFont>
        <a:latin typeface="Goudy Old Styl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rrakeshVTI" id="{DCD97A9B-DAE4-42FA-B2F9-0A5C34F43D6C}" vid="{A7163F41-974B-4A88-831F-D9DFFFE40C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1654</Words>
  <Application>Microsoft Office PowerPoint</Application>
  <PresentationFormat>Širokozaslonsko</PresentationFormat>
  <Paragraphs>142</Paragraphs>
  <Slides>29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29</vt:i4>
      </vt:variant>
    </vt:vector>
  </HeadingPairs>
  <TitlesOfParts>
    <vt:vector size="32" baseType="lpstr">
      <vt:lpstr>Arial</vt:lpstr>
      <vt:lpstr>Goudy Old Style</vt:lpstr>
      <vt:lpstr>MarrakeshVTI</vt:lpstr>
      <vt:lpstr>PRIHODNOST PRAVA INTELEKTUALNE LASTNINE EU</vt:lpstr>
      <vt:lpstr>Uvod</vt:lpstr>
      <vt:lpstr>1. Digitalna preobrazba in umetna inteligenca (UI)</vt:lpstr>
      <vt:lpstr>PowerPointova predstavitev</vt:lpstr>
      <vt:lpstr>PowerPointova predstavitev</vt:lpstr>
      <vt:lpstr>2. Reforma evropskih zakonodaj</vt:lpstr>
      <vt:lpstr>Enotni patent</vt:lpstr>
      <vt:lpstr>Prednosti v praksi</vt:lpstr>
      <vt:lpstr>PowerPointova predstavitev</vt:lpstr>
      <vt:lpstr>Pomanjkljivosti in izzivi</vt:lpstr>
      <vt:lpstr>PowerPointova predstavitev</vt:lpstr>
      <vt:lpstr>Praktični vpliv v poslovanju</vt:lpstr>
      <vt:lpstr>PowerPointova predstavitev</vt:lpstr>
      <vt:lpstr>Statistični učinki (prvi podatki)</vt:lpstr>
      <vt:lpstr>PowerPointova predstavitev</vt:lpstr>
      <vt:lpstr>3. Okoljski in trajnostni cilji (Green IP)</vt:lpstr>
      <vt:lpstr>4. Krepitev uveljavljanja pravic</vt:lpstr>
      <vt:lpstr>Samodejno zaznavanje kršitev</vt:lpstr>
      <vt:lpstr>Avtomatizirana analiza in napovedovanje</vt:lpstr>
      <vt:lpstr>Podpora carini in organom pregona</vt:lpstr>
      <vt:lpstr>Sodelovanje z digitalnimi platformami</vt:lpstr>
      <vt:lpstr>Izzivi in pomisleki</vt:lpstr>
      <vt:lpstr>Primeri pobud in projektov v EU</vt:lpstr>
      <vt:lpstr>5. Etika in pravičnost</vt:lpstr>
      <vt:lpstr>Varstvo kulturne dediščine</vt:lpstr>
      <vt:lpstr>6. Globalna konkurenca in geopolitika</vt:lpstr>
      <vt:lpstr>WIPO kot forum za razprave o prihodnosti PIL</vt:lpstr>
      <vt:lpstr>Ravnotežje med zaščito in javnim interesom</vt:lpstr>
      <vt:lpstr>Sklep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Marko Novak</dc:creator>
  <cp:lastModifiedBy>Marko Novak</cp:lastModifiedBy>
  <cp:revision>12</cp:revision>
  <dcterms:created xsi:type="dcterms:W3CDTF">2025-06-10T08:25:53Z</dcterms:created>
  <dcterms:modified xsi:type="dcterms:W3CDTF">2025-09-23T15:34:33Z</dcterms:modified>
</cp:coreProperties>
</file>