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309" r:id="rId5"/>
    <p:sldId id="3874" r:id="rId6"/>
    <p:sldId id="310" r:id="rId7"/>
    <p:sldId id="323" r:id="rId8"/>
    <p:sldId id="431" r:id="rId9"/>
    <p:sldId id="3872" r:id="rId10"/>
    <p:sldId id="437" r:id="rId11"/>
    <p:sldId id="447" r:id="rId12"/>
    <p:sldId id="3871" r:id="rId13"/>
    <p:sldId id="3868" r:id="rId14"/>
    <p:sldId id="3867" r:id="rId15"/>
    <p:sldId id="329" r:id="rId16"/>
    <p:sldId id="3870" r:id="rId17"/>
    <p:sldId id="261" r:id="rId18"/>
    <p:sldId id="262" r:id="rId19"/>
    <p:sldId id="256" r:id="rId20"/>
    <p:sldId id="259" r:id="rId21"/>
    <p:sldId id="260" r:id="rId22"/>
    <p:sldId id="432" r:id="rId23"/>
    <p:sldId id="258" r:id="rId24"/>
    <p:sldId id="263" r:id="rId25"/>
    <p:sldId id="324" r:id="rId26"/>
    <p:sldId id="331" r:id="rId27"/>
    <p:sldId id="257" r:id="rId28"/>
    <p:sldId id="38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0D36DD-80A0-41DE-8C8D-22C08912211E}" v="1" dt="2026-04-10T04:23:33.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09" autoAdjust="0"/>
    <p:restoredTop sz="94671"/>
  </p:normalViewPr>
  <p:slideViewPr>
    <p:cSldViewPr snapToGrid="0">
      <p:cViewPr varScale="1">
        <p:scale>
          <a:sx n="82" d="100"/>
          <a:sy n="82" d="100"/>
        </p:scale>
        <p:origin x="82" y="4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9T17:01:34.015"/>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70,'6'1,"-1"0,1 0,-1 1,1 0,-1 0,0 0,0 0,0 1,6 4,35 14,-27-18,0-1,0 0,22-2,-30-1,0 0,0 1,-1 0,1 1,0 0,0 1,-1 0,1 1,-1 0,0 1,1 0,-2 0,14 8,-9-1,0-1,1 0,0-1,1-1,0 0,0-1,1-1,-1 0,1-1,1-1,-1-1,29 2,-30-4,-5 1,0-2,0 1,0-1,22-4,-31 4,1-1,-1 1,1-1,-1 0,0 0,1 0,-1 0,0-1,0 1,0-1,0 1,0-1,0 0,-1 1,1-1,0 0,-1 0,1 0,-1 0,0-1,0 1,0 0,0 0,0-1,0 1,-1-1,1-2,1-7,0 0,-1 1,-1-1,0 0,0 1,-5-22,4 27,0 1,-1-1,0 1,0 0,0 0,-1 0,0 0,0 0,0 1,0-1,-1 1,0 0,0 0,0 0,-8-6,-8-2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0T03:26:59.656"/>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7,'5'0,"5"0,5 0,5 0,3 0,2 0,-8 0,-6-5,-23 4,-9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0T03:27:24.320"/>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1 119,'4'0,"1"-5,5 0,0-5,3 0,4 1,3 3,-3-3,2 1,1 2,-3-3,0 0,1 2,3-2,1 0,-2 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0T03:27:37.914"/>
    </inkml:context>
    <inkml:brush xml:id="br0">
      <inkml:brushProperty name="width" value="0.4" units="cm"/>
      <inkml:brushProperty name="height" value="0.8" units="cm"/>
      <inkml:brushProperty name="color" value="#FFACD5"/>
      <inkml:brushProperty name="tip" value="rectangle"/>
      <inkml:brushProperty name="rasterOp" value="maskPen"/>
      <inkml:brushProperty name="ignorePressure" value="1"/>
    </inkml:brush>
  </inkml:definitions>
  <inkml:trace contextRef="#ctx0" brushRef="#br0">1 0,'791'0,"-762"2,56 9,-55-6,52 3,-54-7,-20 1,0-2,0 1,0-1,0 0,0 0,0-1,0 0,-1-1,1 0,0 0,10-5,-13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0T03:27:47.749"/>
    </inkml:context>
    <inkml:brush xml:id="br0">
      <inkml:brushProperty name="width" value="0.4" units="cm"/>
      <inkml:brushProperty name="height" value="0.8" units="cm"/>
      <inkml:brushProperty name="color" value="#D9AEFF"/>
      <inkml:brushProperty name="tip" value="rectangle"/>
      <inkml:brushProperty name="rasterOp" value="maskPen"/>
      <inkml:brushProperty name="ignorePressure" value="1"/>
    </inkml:brush>
  </inkml:definitions>
  <inkml:trace contextRef="#ctx0" brushRef="#br0">0 0 0,'712'51'0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0T03:37:27.652"/>
    </inkml:context>
    <inkml:brush xml:id="br0">
      <inkml:brushProperty name="width" value="0.4" units="cm"/>
      <inkml:brushProperty name="height" value="0.8" units="cm"/>
      <inkml:brushProperty name="color" value="#FFACD5"/>
      <inkml:brushProperty name="tip" value="rectangle"/>
      <inkml:brushProperty name="rasterOp" value="maskPen"/>
      <inkml:brushProperty name="ignorePressure" value="1"/>
    </inkml:brush>
  </inkml:definitions>
  <inkml:trace contextRef="#ctx0" brushRef="#br0">0 0 0,'839'0'0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0T03:38:18.961"/>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0 0,'3532'0'0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0T03:38:24.132"/>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0 0,'6350'0'0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9T17:01:47.653"/>
    </inkml:context>
    <inkml:brush xml:id="br0">
      <inkml:brushProperty name="width" value="0.4" units="cm"/>
      <inkml:brushProperty name="height" value="0.8" units="cm"/>
      <inkml:brushProperty name="color" value="#FFACD5"/>
      <inkml:brushProperty name="tip" value="rectangle"/>
      <inkml:brushProperty name="rasterOp" value="maskPen"/>
      <inkml:brushProperty name="ignorePressure" value="1"/>
    </inkml:brush>
  </inkml:definitions>
  <inkml:trace contextRef="#ctx0" brushRef="#br0">0 0,'4'0,"6"0,6 0,4 0,3 0,2 0,1 0,1 0,-1 0,-4 4,-1 2,-1-1,1 0,1-2,6-1,-2-1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9T17:01:52.768"/>
    </inkml:context>
    <inkml:brush xml:id="br0">
      <inkml:brushProperty name="width" value="0.4" units="cm"/>
      <inkml:brushProperty name="height" value="0.8" units="cm"/>
      <inkml:brushProperty name="color" value="#FFACD5"/>
      <inkml:brushProperty name="tip" value="rectangle"/>
      <inkml:brushProperty name="rasterOp" value="maskPen"/>
      <inkml:brushProperty name="ignorePressure" value="1"/>
    </inkml:brush>
  </inkml:definitions>
  <inkml:trace contextRef="#ctx0" brushRef="#br0">0 20,'42'1,"2"0,-1-2,1-2,49-10,-54 9,-37 4,0-1,0 1,0 0,0 1,0-1,0 0,0 0,0 1,0-1,0 1,0 0,0 0,0 0,0 0,0 0,1 1,-4 2,-5-1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2T05:49:05.231"/>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1 125,'6'0,"0"1,0-1,0 1,0 1,0-1,0 1,0 0,0 0,-1 0,1 1,-1 0,1 0,8 8,19 10,-31-20,0 0,0 0,0 0,0-1,0 1,0-1,0 1,0-1,1 0,-1 1,0-1,0 0,0-1,1 1,-1 0,0-1,0 1,0-1,0 1,0-1,0 0,0 0,0 0,2-2,5-3,-1-1,0 0,-1 0,8-9,14-13,-18 19,1 0,0 2,1-1,0 1,0 1,1 0,-1 1,29-8,29-6,-53 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0T03:26:16.446"/>
    </inkml:context>
    <inkml:brush xml:id="br0">
      <inkml:brushProperty name="width" value="0.4" units="cm"/>
      <inkml:brushProperty name="height" value="0.8" units="cm"/>
      <inkml:brushProperty name="color" value="#D9AEFF"/>
      <inkml:brushProperty name="tip" value="rectangle"/>
      <inkml:brushProperty name="rasterOp" value="maskPen"/>
      <inkml:brushProperty name="ignorePressure" value="1"/>
    </inkml:brush>
  </inkml:definitions>
  <inkml:trace contextRef="#ctx0" brushRef="#br0">0 0 0,'558'0'0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0T03:26:19.833"/>
    </inkml:context>
    <inkml:brush xml:id="br0">
      <inkml:brushProperty name="width" value="0.4" units="cm"/>
      <inkml:brushProperty name="height" value="0.8" units="cm"/>
      <inkml:brushProperty name="color" value="#D9AEFF"/>
      <inkml:brushProperty name="tip" value="rectangle"/>
      <inkml:brushProperty name="rasterOp" value="maskPen"/>
      <inkml:brushProperty name="ignorePressure" value="1"/>
    </inkml:brush>
  </inkml:definitions>
  <inkml:trace contextRef="#ctx0" brushRef="#br0">0 0 0,'4748'0'0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0T03:26:26.231"/>
    </inkml:context>
    <inkml:brush xml:id="br0">
      <inkml:brushProperty name="width" value="0.4" units="cm"/>
      <inkml:brushProperty name="height" value="0.8" units="cm"/>
      <inkml:brushProperty name="color" value="#D9AEFF"/>
      <inkml:brushProperty name="tip" value="rectangle"/>
      <inkml:brushProperty name="rasterOp" value="maskPen"/>
      <inkml:brushProperty name="ignorePressure" value="1"/>
    </inkml:brush>
  </inkml:definitions>
  <inkml:trace contextRef="#ctx0" brushRef="#br0">0 0 0,'8560'0'0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0T03:26:39.925"/>
    </inkml:context>
    <inkml:brush xml:id="br0">
      <inkml:brushProperty name="width" value="0.4" units="cm"/>
      <inkml:brushProperty name="height" value="0.8" units="cm"/>
      <inkml:brushProperty name="color" value="#FFACD5"/>
      <inkml:brushProperty name="tip" value="rectangle"/>
      <inkml:brushProperty name="rasterOp" value="maskPen"/>
      <inkml:brushProperty name="ignorePressure" value="1"/>
    </inkml:brush>
  </inkml:definitions>
  <inkml:trace contextRef="#ctx0" brushRef="#br0">1 19,'512'0,"-501"1,0 0,-1 1,1 0,0 1,-1 0,1 0,13 7,69 40,-74-39,-6-2,15 5,-19-18,-6-15,-5-3,1 17,0 0,0 0,1 1,0-1,0 0,0 0,1 0,-1 0,1 0,1 1,-1-1,3-6,5-2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0T03:26:45.165"/>
    </inkml:context>
    <inkml:brush xml:id="br0">
      <inkml:brushProperty name="width" value="0.4" units="cm"/>
      <inkml:brushProperty name="height" value="0.8" units="cm"/>
      <inkml:brushProperty name="color" value="#FFACD5"/>
      <inkml:brushProperty name="tip" value="rectangle"/>
      <inkml:brushProperty name="rasterOp" value="maskPen"/>
      <inkml:brushProperty name="ignorePressure" value="1"/>
    </inkml:brush>
  </inkml:definitions>
  <inkml:trace contextRef="#ctx0" brushRef="#br0">0 234 0,'13512'-234'0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C2E6D5-474D-5749-9CC4-E158B415C7CF}" type="datetimeFigureOut">
              <a:rPr lang="en-US" smtClean="0"/>
              <a:t>4/19/2026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4F52B0-7779-1046-A509-C1CA7BE33DA2}" type="slidenum">
              <a:rPr lang="en-US" smtClean="0"/>
              <a:t>‹#›</a:t>
            </a:fld>
            <a:endParaRPr lang="en-US"/>
          </a:p>
        </p:txBody>
      </p:sp>
    </p:spTree>
    <p:extLst>
      <p:ext uri="{BB962C8B-B14F-4D97-AF65-F5344CB8AC3E}">
        <p14:creationId xmlns:p14="http://schemas.microsoft.com/office/powerpoint/2010/main" val="256681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0CC10-5CC2-A31C-453F-240CB5888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EA33E-A735-8196-5953-CE7B49A49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86F43-1114-9BC3-F2C2-4C2AC6FDC1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C3E715-AAF0-B9FB-E861-DB7D39A1D2A9}"/>
              </a:ext>
            </a:extLst>
          </p:cNvPr>
          <p:cNvSpPr>
            <a:spLocks noGrp="1"/>
          </p:cNvSpPr>
          <p:nvPr>
            <p:ph type="sldNum" sz="quarter" idx="5"/>
          </p:nvPr>
        </p:nvSpPr>
        <p:spPr/>
        <p:txBody>
          <a:bodyPr/>
          <a:lstStyle/>
          <a:p>
            <a:fld id="{BFDD6F49-EBB7-4CCF-97A8-E526BB28BB69}" type="slidenum">
              <a:rPr lang="en-US" smtClean="0"/>
              <a:t>10</a:t>
            </a:fld>
            <a:endParaRPr lang="en-US" dirty="0"/>
          </a:p>
        </p:txBody>
      </p:sp>
    </p:spTree>
    <p:extLst>
      <p:ext uri="{BB962C8B-B14F-4D97-AF65-F5344CB8AC3E}">
        <p14:creationId xmlns:p14="http://schemas.microsoft.com/office/powerpoint/2010/main" val="119539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11</a:t>
            </a:fld>
            <a:endParaRPr lang="en-US" dirty="0"/>
          </a:p>
        </p:txBody>
      </p:sp>
    </p:spTree>
    <p:extLst>
      <p:ext uri="{BB962C8B-B14F-4D97-AF65-F5344CB8AC3E}">
        <p14:creationId xmlns:p14="http://schemas.microsoft.com/office/powerpoint/2010/main" val="2360974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19DC-BA70-2D3F-A865-3F51F53996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E292B5-EEE0-7258-2129-CBC385B33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722D95-F45A-1B50-87F1-CF5CD935F19F}"/>
              </a:ext>
            </a:extLst>
          </p:cNvPr>
          <p:cNvSpPr>
            <a:spLocks noGrp="1"/>
          </p:cNvSpPr>
          <p:nvPr>
            <p:ph type="dt" sz="half" idx="10"/>
          </p:nvPr>
        </p:nvSpPr>
        <p:spPr/>
        <p:txBody>
          <a:bodyPr/>
          <a:lstStyle/>
          <a:p>
            <a:fld id="{25AC4612-EC18-41DE-B9CC-2B672ADBEE02}" type="datetimeFigureOut">
              <a:rPr lang="en-US" smtClean="0"/>
              <a:t>4/19/2026</a:t>
            </a:fld>
            <a:endParaRPr lang="en-US"/>
          </a:p>
        </p:txBody>
      </p:sp>
      <p:sp>
        <p:nvSpPr>
          <p:cNvPr id="5" name="Footer Placeholder 4">
            <a:extLst>
              <a:ext uri="{FF2B5EF4-FFF2-40B4-BE49-F238E27FC236}">
                <a16:creationId xmlns:a16="http://schemas.microsoft.com/office/drawing/2014/main" id="{83138C3E-7999-3C61-68F3-7B8371542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B4DBE-7DB7-2C84-117B-28628AB7F38F}"/>
              </a:ext>
            </a:extLst>
          </p:cNvPr>
          <p:cNvSpPr>
            <a:spLocks noGrp="1"/>
          </p:cNvSpPr>
          <p:nvPr>
            <p:ph type="sldNum" sz="quarter" idx="12"/>
          </p:nvPr>
        </p:nvSpPr>
        <p:spPr/>
        <p:txBody>
          <a:bodyPr/>
          <a:lstStyle/>
          <a:p>
            <a:fld id="{F303069E-1E07-487B-BC25-DB1BDAC8EA47}" type="slidenum">
              <a:rPr lang="en-US" smtClean="0"/>
              <a:t>‹#›</a:t>
            </a:fld>
            <a:endParaRPr lang="en-US"/>
          </a:p>
        </p:txBody>
      </p:sp>
    </p:spTree>
    <p:extLst>
      <p:ext uri="{BB962C8B-B14F-4D97-AF65-F5344CB8AC3E}">
        <p14:creationId xmlns:p14="http://schemas.microsoft.com/office/powerpoint/2010/main" val="3368038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3E5E-BADA-4A5C-A9AA-77068FDEC1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BC13E0-02D4-F7E5-76CB-4E8C989E7C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E7D52-5AF1-A1A3-E2BE-D367E9DA178F}"/>
              </a:ext>
            </a:extLst>
          </p:cNvPr>
          <p:cNvSpPr>
            <a:spLocks noGrp="1"/>
          </p:cNvSpPr>
          <p:nvPr>
            <p:ph type="dt" sz="half" idx="10"/>
          </p:nvPr>
        </p:nvSpPr>
        <p:spPr/>
        <p:txBody>
          <a:bodyPr/>
          <a:lstStyle/>
          <a:p>
            <a:fld id="{25AC4612-EC18-41DE-B9CC-2B672ADBEE02}" type="datetimeFigureOut">
              <a:rPr lang="en-US" smtClean="0"/>
              <a:t>4/19/2026</a:t>
            </a:fld>
            <a:endParaRPr lang="en-US"/>
          </a:p>
        </p:txBody>
      </p:sp>
      <p:sp>
        <p:nvSpPr>
          <p:cNvPr id="5" name="Footer Placeholder 4">
            <a:extLst>
              <a:ext uri="{FF2B5EF4-FFF2-40B4-BE49-F238E27FC236}">
                <a16:creationId xmlns:a16="http://schemas.microsoft.com/office/drawing/2014/main" id="{CD63D250-7292-827B-E6DA-4BA6EE6EC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23487-2A9B-3AFD-79BF-5906E828EE59}"/>
              </a:ext>
            </a:extLst>
          </p:cNvPr>
          <p:cNvSpPr>
            <a:spLocks noGrp="1"/>
          </p:cNvSpPr>
          <p:nvPr>
            <p:ph type="sldNum" sz="quarter" idx="12"/>
          </p:nvPr>
        </p:nvSpPr>
        <p:spPr/>
        <p:txBody>
          <a:bodyPr/>
          <a:lstStyle/>
          <a:p>
            <a:fld id="{F303069E-1E07-487B-BC25-DB1BDAC8EA47}" type="slidenum">
              <a:rPr lang="en-US" smtClean="0"/>
              <a:t>‹#›</a:t>
            </a:fld>
            <a:endParaRPr lang="en-US"/>
          </a:p>
        </p:txBody>
      </p:sp>
    </p:spTree>
    <p:extLst>
      <p:ext uri="{BB962C8B-B14F-4D97-AF65-F5344CB8AC3E}">
        <p14:creationId xmlns:p14="http://schemas.microsoft.com/office/powerpoint/2010/main" val="2023017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BE2560-CA10-9254-6BEF-9575736940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8CA35A-7997-82B3-8D17-920A89895A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F22B7-E459-F024-6123-BA0CFD171CF1}"/>
              </a:ext>
            </a:extLst>
          </p:cNvPr>
          <p:cNvSpPr>
            <a:spLocks noGrp="1"/>
          </p:cNvSpPr>
          <p:nvPr>
            <p:ph type="dt" sz="half" idx="10"/>
          </p:nvPr>
        </p:nvSpPr>
        <p:spPr/>
        <p:txBody>
          <a:bodyPr/>
          <a:lstStyle/>
          <a:p>
            <a:fld id="{25AC4612-EC18-41DE-B9CC-2B672ADBEE02}" type="datetimeFigureOut">
              <a:rPr lang="en-US" smtClean="0"/>
              <a:t>4/19/2026</a:t>
            </a:fld>
            <a:endParaRPr lang="en-US"/>
          </a:p>
        </p:txBody>
      </p:sp>
      <p:sp>
        <p:nvSpPr>
          <p:cNvPr id="5" name="Footer Placeholder 4">
            <a:extLst>
              <a:ext uri="{FF2B5EF4-FFF2-40B4-BE49-F238E27FC236}">
                <a16:creationId xmlns:a16="http://schemas.microsoft.com/office/drawing/2014/main" id="{00C71690-0E00-30D4-F570-6BD4230D2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22D6C-B9BF-C148-3EF3-EC11093AAE41}"/>
              </a:ext>
            </a:extLst>
          </p:cNvPr>
          <p:cNvSpPr>
            <a:spLocks noGrp="1"/>
          </p:cNvSpPr>
          <p:nvPr>
            <p:ph type="sldNum" sz="quarter" idx="12"/>
          </p:nvPr>
        </p:nvSpPr>
        <p:spPr/>
        <p:txBody>
          <a:bodyPr/>
          <a:lstStyle/>
          <a:p>
            <a:fld id="{F303069E-1E07-487B-BC25-DB1BDAC8EA47}" type="slidenum">
              <a:rPr lang="en-US" smtClean="0"/>
              <a:t>‹#›</a:t>
            </a:fld>
            <a:endParaRPr lang="en-US"/>
          </a:p>
        </p:txBody>
      </p:sp>
    </p:spTree>
    <p:extLst>
      <p:ext uri="{BB962C8B-B14F-4D97-AF65-F5344CB8AC3E}">
        <p14:creationId xmlns:p14="http://schemas.microsoft.com/office/powerpoint/2010/main" val="3596779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BEC9FA1C-AA60-4CCE-B788-3849E413B634}" type="datetime1">
              <a:rPr lang="en-US" smtClean="0"/>
              <a:t>4/19/2026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57248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Content, and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6254496" y="969264"/>
            <a:ext cx="5212080" cy="1709928"/>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254496" y="2679192"/>
            <a:ext cx="4956048" cy="3346704"/>
          </a:xfrm>
        </p:spPr>
        <p:txBody>
          <a:bodyPr>
            <a:noAutofit/>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393192" y="996696"/>
            <a:ext cx="4956048" cy="5029200"/>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743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accent6">
            <a:lumMod val="50000"/>
          </a:schemeClr>
        </a:solidFill>
        <a:effectLst/>
      </p:bgPr>
    </p:bg>
    <p:spTree>
      <p:nvGrpSpPr>
        <p:cNvPr id="1" name=""/>
        <p:cNvGrpSpPr/>
        <p:nvPr/>
      </p:nvGrpSpPr>
      <p:grpSpPr>
        <a:xfrm>
          <a:off x="0" y="0"/>
          <a:ext cx="0" cy="0"/>
          <a:chOff x="0" y="0"/>
          <a:chExt cx="0" cy="0"/>
        </a:xfrm>
      </p:grpSpPr>
      <p:pic>
        <p:nvPicPr>
          <p:cNvPr id="892" name="Picture Placeholder 16">
            <a:extLst>
              <a:ext uri="{FF2B5EF4-FFF2-40B4-BE49-F238E27FC236}">
                <a16:creationId xmlns:a16="http://schemas.microsoft.com/office/drawing/2014/main" id="{3B453A6B-D4B5-AF8B-7B5B-B0E677574B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3081402" cy="685800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5422392" y="1993392"/>
            <a:ext cx="6135624" cy="1938528"/>
          </a:xfrm>
        </p:spPr>
        <p:txBody>
          <a:bodyPr anchor="t">
            <a:noAutofit/>
          </a:bodyPr>
          <a:lstStyle>
            <a:lvl1pPr algn="l">
              <a:lnSpc>
                <a:spcPct val="75000"/>
              </a:lnSpc>
              <a:defRPr sz="8800"/>
            </a:lvl1pPr>
          </a:lstStyle>
          <a:p>
            <a:r>
              <a:rPr lang="en-US"/>
              <a:t>Click to edit Master title style</a:t>
            </a:r>
            <a:endParaRPr lang="en-US" dirty="0"/>
          </a:p>
        </p:txBody>
      </p:sp>
      <p:sp>
        <p:nvSpPr>
          <p:cNvPr id="890" name="Freeform: Shape 889">
            <a:extLst>
              <a:ext uri="{FF2B5EF4-FFF2-40B4-BE49-F238E27FC236}">
                <a16:creationId xmlns:a16="http://schemas.microsoft.com/office/drawing/2014/main" id="{7213DB82-47AE-009B-3F64-CFFC933746AD}"/>
              </a:ext>
            </a:extLst>
          </p:cNvPr>
          <p:cNvSpPr/>
          <p:nvPr userDrawn="1"/>
        </p:nvSpPr>
        <p:spPr>
          <a:xfrm>
            <a:off x="10577766" y="2751149"/>
            <a:ext cx="1614234" cy="4099774"/>
          </a:xfrm>
          <a:custGeom>
            <a:avLst/>
            <a:gdLst>
              <a:gd name="connsiteX0" fmla="*/ 1544651 w 1614234"/>
              <a:gd name="connsiteY0" fmla="*/ 4097058 h 4099774"/>
              <a:gd name="connsiteX1" fmla="*/ 1551259 w 1614234"/>
              <a:gd name="connsiteY1" fmla="*/ 4098488 h 4099774"/>
              <a:gd name="connsiteX2" fmla="*/ 1550869 w 1614234"/>
              <a:gd name="connsiteY2" fmla="*/ 4099774 h 4099774"/>
              <a:gd name="connsiteX3" fmla="*/ 1540869 w 1614234"/>
              <a:gd name="connsiteY3" fmla="*/ 4099774 h 4099774"/>
              <a:gd name="connsiteX4" fmla="*/ 1540750 w 1614234"/>
              <a:gd name="connsiteY4" fmla="*/ 4099260 h 4099774"/>
              <a:gd name="connsiteX5" fmla="*/ 1544651 w 1614234"/>
              <a:gd name="connsiteY5" fmla="*/ 4097058 h 4099774"/>
              <a:gd name="connsiteX6" fmla="*/ 1534409 w 1614234"/>
              <a:gd name="connsiteY6" fmla="*/ 4075625 h 4099774"/>
              <a:gd name="connsiteX7" fmla="*/ 1535289 w 1614234"/>
              <a:gd name="connsiteY7" fmla="*/ 4097267 h 4099774"/>
              <a:gd name="connsiteX8" fmla="*/ 1534558 w 1614234"/>
              <a:gd name="connsiteY8" fmla="*/ 4099774 h 4099774"/>
              <a:gd name="connsiteX9" fmla="*/ 1526034 w 1614234"/>
              <a:gd name="connsiteY9" fmla="*/ 4099774 h 4099774"/>
              <a:gd name="connsiteX10" fmla="*/ 844225 w 1614234"/>
              <a:gd name="connsiteY10" fmla="*/ 3979940 h 4099774"/>
              <a:gd name="connsiteX11" fmla="*/ 872869 w 1614234"/>
              <a:gd name="connsiteY11" fmla="*/ 4004957 h 4099774"/>
              <a:gd name="connsiteX12" fmla="*/ 839392 w 1614234"/>
              <a:gd name="connsiteY12" fmla="*/ 3988435 h 4099774"/>
              <a:gd name="connsiteX13" fmla="*/ 844225 w 1614234"/>
              <a:gd name="connsiteY13" fmla="*/ 3979940 h 4099774"/>
              <a:gd name="connsiteX14" fmla="*/ 1476850 w 1614234"/>
              <a:gd name="connsiteY14" fmla="*/ 3890905 h 4099774"/>
              <a:gd name="connsiteX15" fmla="*/ 1475449 w 1614234"/>
              <a:gd name="connsiteY15" fmla="*/ 4057163 h 4099774"/>
              <a:gd name="connsiteX16" fmla="*/ 1467616 w 1614234"/>
              <a:gd name="connsiteY16" fmla="*/ 4099774 h 4099774"/>
              <a:gd name="connsiteX17" fmla="*/ 1465608 w 1614234"/>
              <a:gd name="connsiteY17" fmla="*/ 4099774 h 4099774"/>
              <a:gd name="connsiteX18" fmla="*/ 1462809 w 1614234"/>
              <a:gd name="connsiteY18" fmla="*/ 4066848 h 4099774"/>
              <a:gd name="connsiteX19" fmla="*/ 1468331 w 1614234"/>
              <a:gd name="connsiteY19" fmla="*/ 3923934 h 4099774"/>
              <a:gd name="connsiteX20" fmla="*/ 1468696 w 1614234"/>
              <a:gd name="connsiteY20" fmla="*/ 3891538 h 4099774"/>
              <a:gd name="connsiteX21" fmla="*/ 1476850 w 1614234"/>
              <a:gd name="connsiteY21" fmla="*/ 3890905 h 4099774"/>
              <a:gd name="connsiteX22" fmla="*/ 668945 w 1614234"/>
              <a:gd name="connsiteY22" fmla="*/ 3868890 h 4099774"/>
              <a:gd name="connsiteX23" fmla="*/ 708723 w 1614234"/>
              <a:gd name="connsiteY23" fmla="*/ 3895626 h 4099774"/>
              <a:gd name="connsiteX24" fmla="*/ 788783 w 1614234"/>
              <a:gd name="connsiteY24" fmla="*/ 3959805 h 4099774"/>
              <a:gd name="connsiteX25" fmla="*/ 828560 w 1614234"/>
              <a:gd name="connsiteY25" fmla="*/ 3986540 h 4099774"/>
              <a:gd name="connsiteX26" fmla="*/ 686739 w 1614234"/>
              <a:gd name="connsiteY26" fmla="*/ 3889170 h 4099774"/>
              <a:gd name="connsiteX27" fmla="*/ 673072 w 1614234"/>
              <a:gd name="connsiteY27" fmla="*/ 3887283 h 4099774"/>
              <a:gd name="connsiteX28" fmla="*/ 668945 w 1614234"/>
              <a:gd name="connsiteY28" fmla="*/ 3868890 h 4099774"/>
              <a:gd name="connsiteX29" fmla="*/ 651150 w 1614234"/>
              <a:gd name="connsiteY29" fmla="*/ 3848610 h 4099774"/>
              <a:gd name="connsiteX30" fmla="*/ 651976 w 1614234"/>
              <a:gd name="connsiteY30" fmla="*/ 3861984 h 4099774"/>
              <a:gd name="connsiteX31" fmla="*/ 640337 w 1614234"/>
              <a:gd name="connsiteY31" fmla="*/ 3849556 h 4099774"/>
              <a:gd name="connsiteX32" fmla="*/ 640641 w 1614234"/>
              <a:gd name="connsiteY32" fmla="*/ 3849381 h 4099774"/>
              <a:gd name="connsiteX33" fmla="*/ 651150 w 1614234"/>
              <a:gd name="connsiteY33" fmla="*/ 3848610 h 4099774"/>
              <a:gd name="connsiteX34" fmla="*/ 614189 w 1614234"/>
              <a:gd name="connsiteY34" fmla="*/ 3819026 h 4099774"/>
              <a:gd name="connsiteX35" fmla="*/ 637660 w 1614234"/>
              <a:gd name="connsiteY35" fmla="*/ 3847028 h 4099774"/>
              <a:gd name="connsiteX36" fmla="*/ 614189 w 1614234"/>
              <a:gd name="connsiteY36" fmla="*/ 3819026 h 4099774"/>
              <a:gd name="connsiteX37" fmla="*/ 1569979 w 1614234"/>
              <a:gd name="connsiteY37" fmla="*/ 3811878 h 4099774"/>
              <a:gd name="connsiteX38" fmla="*/ 1508040 w 1614234"/>
              <a:gd name="connsiteY38" fmla="*/ 4023630 h 4099774"/>
              <a:gd name="connsiteX39" fmla="*/ 1508864 w 1614234"/>
              <a:gd name="connsiteY39" fmla="*/ 4037005 h 4099774"/>
              <a:gd name="connsiteX40" fmla="*/ 1551040 w 1614234"/>
              <a:gd name="connsiteY40" fmla="*/ 4028542 h 4099774"/>
              <a:gd name="connsiteX41" fmla="*/ 1614234 w 1614234"/>
              <a:gd name="connsiteY41" fmla="*/ 3876344 h 4099774"/>
              <a:gd name="connsiteX42" fmla="*/ 1614234 w 1614234"/>
              <a:gd name="connsiteY42" fmla="*/ 3911412 h 4099774"/>
              <a:gd name="connsiteX43" fmla="*/ 1570008 w 1614234"/>
              <a:gd name="connsiteY43" fmla="*/ 4026961 h 4099774"/>
              <a:gd name="connsiteX44" fmla="*/ 1588993 w 1614234"/>
              <a:gd name="connsiteY44" fmla="*/ 4028222 h 4099774"/>
              <a:gd name="connsiteX45" fmla="*/ 1614234 w 1614234"/>
              <a:gd name="connsiteY45" fmla="*/ 3986756 h 4099774"/>
              <a:gd name="connsiteX46" fmla="*/ 1614234 w 1614234"/>
              <a:gd name="connsiteY46" fmla="*/ 4009375 h 4099774"/>
              <a:gd name="connsiteX47" fmla="*/ 1599502 w 1614234"/>
              <a:gd name="connsiteY47" fmla="*/ 4027451 h 4099774"/>
              <a:gd name="connsiteX48" fmla="*/ 1614234 w 1614234"/>
              <a:gd name="connsiteY48" fmla="*/ 4040839 h 4099774"/>
              <a:gd name="connsiteX49" fmla="*/ 1614234 w 1614234"/>
              <a:gd name="connsiteY49" fmla="*/ 4079381 h 4099774"/>
              <a:gd name="connsiteX50" fmla="*/ 1602979 w 1614234"/>
              <a:gd name="connsiteY50" fmla="*/ 4077130 h 4099774"/>
              <a:gd name="connsiteX51" fmla="*/ 1561427 w 1614234"/>
              <a:gd name="connsiteY51" fmla="*/ 4092208 h 4099774"/>
              <a:gd name="connsiteX52" fmla="*/ 1573287 w 1614234"/>
              <a:gd name="connsiteY52" fmla="*/ 4069881 h 4099774"/>
              <a:gd name="connsiteX53" fmla="*/ 1567305 w 1614234"/>
              <a:gd name="connsiteY53" fmla="*/ 4062335 h 4099774"/>
              <a:gd name="connsiteX54" fmla="*/ 1535637 w 1614234"/>
              <a:gd name="connsiteY54" fmla="*/ 4070027 h 4099774"/>
              <a:gd name="connsiteX55" fmla="*/ 1482691 w 1614234"/>
              <a:gd name="connsiteY55" fmla="*/ 4044375 h 4099774"/>
              <a:gd name="connsiteX56" fmla="*/ 1501190 w 1614234"/>
              <a:gd name="connsiteY56" fmla="*/ 4037769 h 4099774"/>
              <a:gd name="connsiteX57" fmla="*/ 1555399 w 1614234"/>
              <a:gd name="connsiteY57" fmla="*/ 3866737 h 4099774"/>
              <a:gd name="connsiteX58" fmla="*/ 1569979 w 1614234"/>
              <a:gd name="connsiteY58" fmla="*/ 3811878 h 4099774"/>
              <a:gd name="connsiteX59" fmla="*/ 1118230 w 1614234"/>
              <a:gd name="connsiteY59" fmla="*/ 3803819 h 4099774"/>
              <a:gd name="connsiteX60" fmla="*/ 1137172 w 1614234"/>
              <a:gd name="connsiteY60" fmla="*/ 3840140 h 4099774"/>
              <a:gd name="connsiteX61" fmla="*/ 1118230 w 1614234"/>
              <a:gd name="connsiteY61" fmla="*/ 3803819 h 4099774"/>
              <a:gd name="connsiteX62" fmla="*/ 548423 w 1614234"/>
              <a:gd name="connsiteY62" fmla="*/ 3733747 h 4099774"/>
              <a:gd name="connsiteX63" fmla="*/ 563624 w 1614234"/>
              <a:gd name="connsiteY63" fmla="*/ 3755334 h 4099774"/>
              <a:gd name="connsiteX64" fmla="*/ 609340 w 1614234"/>
              <a:gd name="connsiteY64" fmla="*/ 3824677 h 4099774"/>
              <a:gd name="connsiteX65" fmla="*/ 591867 w 1614234"/>
              <a:gd name="connsiteY65" fmla="*/ 3807062 h 4099774"/>
              <a:gd name="connsiteX66" fmla="*/ 540816 w 1614234"/>
              <a:gd name="connsiteY66" fmla="*/ 3735504 h 4099774"/>
              <a:gd name="connsiteX67" fmla="*/ 548423 w 1614234"/>
              <a:gd name="connsiteY67" fmla="*/ 3733747 h 4099774"/>
              <a:gd name="connsiteX68" fmla="*/ 532130 w 1614234"/>
              <a:gd name="connsiteY68" fmla="*/ 3715719 h 4099774"/>
              <a:gd name="connsiteX69" fmla="*/ 539316 w 1614234"/>
              <a:gd name="connsiteY69" fmla="*/ 3718854 h 4099774"/>
              <a:gd name="connsiteX70" fmla="*/ 539491 w 1614234"/>
              <a:gd name="connsiteY70" fmla="*/ 3719159 h 4099774"/>
              <a:gd name="connsiteX71" fmla="*/ 529146 w 1614234"/>
              <a:gd name="connsiteY71" fmla="*/ 3725132 h 4099774"/>
              <a:gd name="connsiteX72" fmla="*/ 525825 w 1614234"/>
              <a:gd name="connsiteY72" fmla="*/ 3717271 h 4099774"/>
              <a:gd name="connsiteX73" fmla="*/ 532130 w 1614234"/>
              <a:gd name="connsiteY73" fmla="*/ 3715719 h 4099774"/>
              <a:gd name="connsiteX74" fmla="*/ 733556 w 1614234"/>
              <a:gd name="connsiteY74" fmla="*/ 3623819 h 4099774"/>
              <a:gd name="connsiteX75" fmla="*/ 918186 w 1614234"/>
              <a:gd name="connsiteY75" fmla="*/ 3863502 h 4099774"/>
              <a:gd name="connsiteX76" fmla="*/ 925654 w 1614234"/>
              <a:gd name="connsiteY76" fmla="*/ 3892596 h 4099774"/>
              <a:gd name="connsiteX77" fmla="*/ 941658 w 1614234"/>
              <a:gd name="connsiteY77" fmla="*/ 3891504 h 4099774"/>
              <a:gd name="connsiteX78" fmla="*/ 942804 w 1614234"/>
              <a:gd name="connsiteY78" fmla="*/ 3907546 h 4099774"/>
              <a:gd name="connsiteX79" fmla="*/ 958807 w 1614234"/>
              <a:gd name="connsiteY79" fmla="*/ 3906454 h 4099774"/>
              <a:gd name="connsiteX80" fmla="*/ 988901 w 1614234"/>
              <a:gd name="connsiteY80" fmla="*/ 3947335 h 4099774"/>
              <a:gd name="connsiteX81" fmla="*/ 1025038 w 1614234"/>
              <a:gd name="connsiteY81" fmla="*/ 3963544 h 4099774"/>
              <a:gd name="connsiteX82" fmla="*/ 1156532 w 1614234"/>
              <a:gd name="connsiteY82" fmla="*/ 4069729 h 4099774"/>
              <a:gd name="connsiteX83" fmla="*/ 1167022 w 1614234"/>
              <a:gd name="connsiteY83" fmla="*/ 4066116 h 4099774"/>
              <a:gd name="connsiteX84" fmla="*/ 1195241 w 1614234"/>
              <a:gd name="connsiteY84" fmla="*/ 4086915 h 4099774"/>
              <a:gd name="connsiteX85" fmla="*/ 1221281 w 1614234"/>
              <a:gd name="connsiteY85" fmla="*/ 4099774 h 4099774"/>
              <a:gd name="connsiteX86" fmla="*/ 1203212 w 1614234"/>
              <a:gd name="connsiteY86" fmla="*/ 4099774 h 4099774"/>
              <a:gd name="connsiteX87" fmla="*/ 1198968 w 1614234"/>
              <a:gd name="connsiteY87" fmla="*/ 4096151 h 4099774"/>
              <a:gd name="connsiteX88" fmla="*/ 1182643 w 1614234"/>
              <a:gd name="connsiteY88" fmla="*/ 4094577 h 4099774"/>
              <a:gd name="connsiteX89" fmla="*/ 1140849 w 1614234"/>
              <a:gd name="connsiteY89" fmla="*/ 4073486 h 4099774"/>
              <a:gd name="connsiteX90" fmla="*/ 1069446 w 1614234"/>
              <a:gd name="connsiteY90" fmla="*/ 4019382 h 4099774"/>
              <a:gd name="connsiteX91" fmla="*/ 1069768 w 1614234"/>
              <a:gd name="connsiteY91" fmla="*/ 4022048 h 4099774"/>
              <a:gd name="connsiteX92" fmla="*/ 991900 w 1614234"/>
              <a:gd name="connsiteY92" fmla="*/ 3952529 h 4099774"/>
              <a:gd name="connsiteX93" fmla="*/ 970239 w 1614234"/>
              <a:gd name="connsiteY93" fmla="*/ 3948740 h 4099774"/>
              <a:gd name="connsiteX94" fmla="*/ 902523 w 1614234"/>
              <a:gd name="connsiteY94" fmla="*/ 3870101 h 4099774"/>
              <a:gd name="connsiteX95" fmla="*/ 799715 w 1614234"/>
              <a:gd name="connsiteY95" fmla="*/ 3753873 h 4099774"/>
              <a:gd name="connsiteX96" fmla="*/ 761449 w 1614234"/>
              <a:gd name="connsiteY96" fmla="*/ 3710783 h 4099774"/>
              <a:gd name="connsiteX97" fmla="*/ 740656 w 1614234"/>
              <a:gd name="connsiteY97" fmla="*/ 3685309 h 4099774"/>
              <a:gd name="connsiteX98" fmla="*/ 815882 w 1614234"/>
              <a:gd name="connsiteY98" fmla="*/ 3757982 h 4099774"/>
              <a:gd name="connsiteX99" fmla="*/ 839335 w 1614234"/>
              <a:gd name="connsiteY99" fmla="*/ 3783144 h 4099774"/>
              <a:gd name="connsiteX100" fmla="*/ 795071 w 1614234"/>
              <a:gd name="connsiteY100" fmla="*/ 3729666 h 4099774"/>
              <a:gd name="connsiteX101" fmla="*/ 733556 w 1614234"/>
              <a:gd name="connsiteY101" fmla="*/ 3623819 h 4099774"/>
              <a:gd name="connsiteX102" fmla="*/ 447322 w 1614234"/>
              <a:gd name="connsiteY102" fmla="*/ 3601678 h 4099774"/>
              <a:gd name="connsiteX103" fmla="*/ 447500 w 1614234"/>
              <a:gd name="connsiteY103" fmla="*/ 3601983 h 4099774"/>
              <a:gd name="connsiteX104" fmla="*/ 467970 w 1614234"/>
              <a:gd name="connsiteY104" fmla="*/ 3624792 h 4099774"/>
              <a:gd name="connsiteX105" fmla="*/ 501870 w 1614234"/>
              <a:gd name="connsiteY105" fmla="*/ 3681402 h 4099774"/>
              <a:gd name="connsiteX106" fmla="*/ 528323 w 1614234"/>
              <a:gd name="connsiteY106" fmla="*/ 3711757 h 4099774"/>
              <a:gd name="connsiteX107" fmla="*/ 480737 w 1614234"/>
              <a:gd name="connsiteY107" fmla="*/ 3650420 h 4099774"/>
              <a:gd name="connsiteX108" fmla="*/ 447322 w 1614234"/>
              <a:gd name="connsiteY108" fmla="*/ 3601678 h 4099774"/>
              <a:gd name="connsiteX109" fmla="*/ 711966 w 1614234"/>
              <a:gd name="connsiteY109" fmla="*/ 3582915 h 4099774"/>
              <a:gd name="connsiteX110" fmla="*/ 725414 w 1614234"/>
              <a:gd name="connsiteY110" fmla="*/ 3619557 h 4099774"/>
              <a:gd name="connsiteX111" fmla="*/ 711966 w 1614234"/>
              <a:gd name="connsiteY111" fmla="*/ 3582915 h 4099774"/>
              <a:gd name="connsiteX112" fmla="*/ 699990 w 1614234"/>
              <a:gd name="connsiteY112" fmla="*/ 3564980 h 4099774"/>
              <a:gd name="connsiteX113" fmla="*/ 709309 w 1614234"/>
              <a:gd name="connsiteY113" fmla="*/ 3583228 h 4099774"/>
              <a:gd name="connsiteX114" fmla="*/ 699990 w 1614234"/>
              <a:gd name="connsiteY114" fmla="*/ 3564980 h 4099774"/>
              <a:gd name="connsiteX115" fmla="*/ 1183829 w 1614234"/>
              <a:gd name="connsiteY115" fmla="*/ 3360187 h 4099774"/>
              <a:gd name="connsiteX116" fmla="*/ 1192001 w 1614234"/>
              <a:gd name="connsiteY116" fmla="*/ 3362395 h 4099774"/>
              <a:gd name="connsiteX117" fmla="*/ 1180038 w 1614234"/>
              <a:gd name="connsiteY117" fmla="*/ 3452001 h 4099774"/>
              <a:gd name="connsiteX118" fmla="*/ 1183829 w 1614234"/>
              <a:gd name="connsiteY118" fmla="*/ 3360187 h 4099774"/>
              <a:gd name="connsiteX119" fmla="*/ 1158038 w 1614234"/>
              <a:gd name="connsiteY119" fmla="*/ 3338005 h 4099774"/>
              <a:gd name="connsiteX120" fmla="*/ 1160333 w 1614234"/>
              <a:gd name="connsiteY120" fmla="*/ 3370087 h 4099774"/>
              <a:gd name="connsiteX121" fmla="*/ 1158038 w 1614234"/>
              <a:gd name="connsiteY121" fmla="*/ 3338005 h 4099774"/>
              <a:gd name="connsiteX122" fmla="*/ 1186854 w 1614234"/>
              <a:gd name="connsiteY122" fmla="*/ 3327480 h 4099774"/>
              <a:gd name="connsiteX123" fmla="*/ 1187029 w 1614234"/>
              <a:gd name="connsiteY123" fmla="*/ 3327786 h 4099774"/>
              <a:gd name="connsiteX124" fmla="*/ 1197478 w 1614234"/>
              <a:gd name="connsiteY124" fmla="*/ 3359233 h 4099774"/>
              <a:gd name="connsiteX125" fmla="*/ 1186325 w 1614234"/>
              <a:gd name="connsiteY125" fmla="*/ 3354672 h 4099774"/>
              <a:gd name="connsiteX126" fmla="*/ 1185985 w 1614234"/>
              <a:gd name="connsiteY126" fmla="*/ 3349166 h 4099774"/>
              <a:gd name="connsiteX127" fmla="*/ 1186854 w 1614234"/>
              <a:gd name="connsiteY127" fmla="*/ 3327480 h 4099774"/>
              <a:gd name="connsiteX128" fmla="*/ 1388820 w 1614234"/>
              <a:gd name="connsiteY128" fmla="*/ 3324534 h 4099774"/>
              <a:gd name="connsiteX129" fmla="*/ 1388515 w 1614234"/>
              <a:gd name="connsiteY129" fmla="*/ 3324710 h 4099774"/>
              <a:gd name="connsiteX130" fmla="*/ 1385474 w 1614234"/>
              <a:gd name="connsiteY130" fmla="*/ 3354576 h 4099774"/>
              <a:gd name="connsiteX131" fmla="*/ 1398139 w 1614234"/>
              <a:gd name="connsiteY131" fmla="*/ 3342783 h 4099774"/>
              <a:gd name="connsiteX132" fmla="*/ 1388820 w 1614234"/>
              <a:gd name="connsiteY132" fmla="*/ 3324534 h 4099774"/>
              <a:gd name="connsiteX133" fmla="*/ 853962 w 1614234"/>
              <a:gd name="connsiteY133" fmla="*/ 3322906 h 4099774"/>
              <a:gd name="connsiteX134" fmla="*/ 863542 w 1614234"/>
              <a:gd name="connsiteY134" fmla="*/ 3376038 h 4099774"/>
              <a:gd name="connsiteX135" fmla="*/ 853962 w 1614234"/>
              <a:gd name="connsiteY135" fmla="*/ 3322906 h 4099774"/>
              <a:gd name="connsiteX136" fmla="*/ 450274 w 1614234"/>
              <a:gd name="connsiteY136" fmla="*/ 3284248 h 4099774"/>
              <a:gd name="connsiteX137" fmla="*/ 456594 w 1614234"/>
              <a:gd name="connsiteY137" fmla="*/ 3297302 h 4099774"/>
              <a:gd name="connsiteX138" fmla="*/ 450274 w 1614234"/>
              <a:gd name="connsiteY138" fmla="*/ 3284248 h 4099774"/>
              <a:gd name="connsiteX139" fmla="*/ 1121930 w 1614234"/>
              <a:gd name="connsiteY139" fmla="*/ 3283895 h 4099774"/>
              <a:gd name="connsiteX140" fmla="*/ 1124545 w 1614234"/>
              <a:gd name="connsiteY140" fmla="*/ 3318641 h 4099774"/>
              <a:gd name="connsiteX141" fmla="*/ 1121930 w 1614234"/>
              <a:gd name="connsiteY141" fmla="*/ 3283895 h 4099774"/>
              <a:gd name="connsiteX142" fmla="*/ 435281 w 1614234"/>
              <a:gd name="connsiteY142" fmla="*/ 3258276 h 4099774"/>
              <a:gd name="connsiteX143" fmla="*/ 435308 w 1614234"/>
              <a:gd name="connsiteY143" fmla="*/ 3258362 h 4099774"/>
              <a:gd name="connsiteX144" fmla="*/ 434977 w 1614234"/>
              <a:gd name="connsiteY144" fmla="*/ 3258451 h 4099774"/>
              <a:gd name="connsiteX145" fmla="*/ 439315 w 1614234"/>
              <a:gd name="connsiteY145" fmla="*/ 3257271 h 4099774"/>
              <a:gd name="connsiteX146" fmla="*/ 445807 w 1614234"/>
              <a:gd name="connsiteY146" fmla="*/ 3260346 h 4099774"/>
              <a:gd name="connsiteX147" fmla="*/ 447276 w 1614234"/>
              <a:gd name="connsiteY147" fmla="*/ 3279053 h 4099774"/>
              <a:gd name="connsiteX148" fmla="*/ 439183 w 1614234"/>
              <a:gd name="connsiteY148" fmla="*/ 3271096 h 4099774"/>
              <a:gd name="connsiteX149" fmla="*/ 435308 w 1614234"/>
              <a:gd name="connsiteY149" fmla="*/ 3258362 h 4099774"/>
              <a:gd name="connsiteX150" fmla="*/ 1453069 w 1614234"/>
              <a:gd name="connsiteY150" fmla="*/ 3252406 h 4099774"/>
              <a:gd name="connsiteX151" fmla="*/ 1445557 w 1614234"/>
              <a:gd name="connsiteY151" fmla="*/ 3258372 h 4099774"/>
              <a:gd name="connsiteX152" fmla="*/ 1449703 w 1614234"/>
              <a:gd name="connsiteY152" fmla="*/ 3279606 h 4099774"/>
              <a:gd name="connsiteX153" fmla="*/ 1453069 w 1614234"/>
              <a:gd name="connsiteY153" fmla="*/ 3252406 h 4099774"/>
              <a:gd name="connsiteX154" fmla="*/ 455123 w 1614234"/>
              <a:gd name="connsiteY154" fmla="*/ 3249467 h 4099774"/>
              <a:gd name="connsiteX155" fmla="*/ 478514 w 1614234"/>
              <a:gd name="connsiteY155" fmla="*/ 3280368 h 4099774"/>
              <a:gd name="connsiteX156" fmla="*/ 505897 w 1614234"/>
              <a:gd name="connsiteY156" fmla="*/ 3312427 h 4099774"/>
              <a:gd name="connsiteX157" fmla="*/ 565721 w 1614234"/>
              <a:gd name="connsiteY157" fmla="*/ 3426583 h 4099774"/>
              <a:gd name="connsiteX158" fmla="*/ 595494 w 1614234"/>
              <a:gd name="connsiteY158" fmla="*/ 3464799 h 4099774"/>
              <a:gd name="connsiteX159" fmla="*/ 706046 w 1614234"/>
              <a:gd name="connsiteY159" fmla="*/ 3647849 h 4099774"/>
              <a:gd name="connsiteX160" fmla="*/ 501691 w 1614234"/>
              <a:gd name="connsiteY160" fmla="*/ 3323410 h 4099774"/>
              <a:gd name="connsiteX161" fmla="*/ 452959 w 1614234"/>
              <a:gd name="connsiteY161" fmla="*/ 3246032 h 4099774"/>
              <a:gd name="connsiteX162" fmla="*/ 455123 w 1614234"/>
              <a:gd name="connsiteY162" fmla="*/ 3249467 h 4099774"/>
              <a:gd name="connsiteX163" fmla="*/ 452656 w 1614234"/>
              <a:gd name="connsiteY163" fmla="*/ 3246208 h 4099774"/>
              <a:gd name="connsiteX164" fmla="*/ 419403 w 1614234"/>
              <a:gd name="connsiteY164" fmla="*/ 3202667 h 4099774"/>
              <a:gd name="connsiteX165" fmla="*/ 433234 w 1614234"/>
              <a:gd name="connsiteY165" fmla="*/ 3209756 h 4099774"/>
              <a:gd name="connsiteX166" fmla="*/ 433714 w 1614234"/>
              <a:gd name="connsiteY166" fmla="*/ 3209885 h 4099774"/>
              <a:gd name="connsiteX167" fmla="*/ 446838 w 1614234"/>
              <a:gd name="connsiteY167" fmla="*/ 3243862 h 4099774"/>
              <a:gd name="connsiteX168" fmla="*/ 425705 w 1614234"/>
              <a:gd name="connsiteY168" fmla="*/ 3212880 h 4099774"/>
              <a:gd name="connsiteX169" fmla="*/ 420873 w 1614234"/>
              <a:gd name="connsiteY169" fmla="*/ 3221374 h 4099774"/>
              <a:gd name="connsiteX170" fmla="*/ 419403 w 1614234"/>
              <a:gd name="connsiteY170" fmla="*/ 3202667 h 4099774"/>
              <a:gd name="connsiteX171" fmla="*/ 932097 w 1614234"/>
              <a:gd name="connsiteY171" fmla="*/ 3189800 h 4099774"/>
              <a:gd name="connsiteX172" fmla="*/ 951378 w 1614234"/>
              <a:gd name="connsiteY172" fmla="*/ 3231628 h 4099774"/>
              <a:gd name="connsiteX173" fmla="*/ 932097 w 1614234"/>
              <a:gd name="connsiteY173" fmla="*/ 3189800 h 4099774"/>
              <a:gd name="connsiteX174" fmla="*/ 1227490 w 1614234"/>
              <a:gd name="connsiteY174" fmla="*/ 3186381 h 4099774"/>
              <a:gd name="connsiteX175" fmla="*/ 1234365 w 1614234"/>
              <a:gd name="connsiteY175" fmla="*/ 3210124 h 4099774"/>
              <a:gd name="connsiteX176" fmla="*/ 1226913 w 1614234"/>
              <a:gd name="connsiteY176" fmla="*/ 3287241 h 4099774"/>
              <a:gd name="connsiteX177" fmla="*/ 1219681 w 1614234"/>
              <a:gd name="connsiteY177" fmla="*/ 3330933 h 4099774"/>
              <a:gd name="connsiteX178" fmla="*/ 1224759 w 1614234"/>
              <a:gd name="connsiteY178" fmla="*/ 3258389 h 4099774"/>
              <a:gd name="connsiteX179" fmla="*/ 1227062 w 1614234"/>
              <a:gd name="connsiteY179" fmla="*/ 3184901 h 4099774"/>
              <a:gd name="connsiteX180" fmla="*/ 1227541 w 1614234"/>
              <a:gd name="connsiteY180" fmla="*/ 3185031 h 4099774"/>
              <a:gd name="connsiteX181" fmla="*/ 1227490 w 1614234"/>
              <a:gd name="connsiteY181" fmla="*/ 3186381 h 4099774"/>
              <a:gd name="connsiteX182" fmla="*/ 1484998 w 1614234"/>
              <a:gd name="connsiteY182" fmla="*/ 3174900 h 4099774"/>
              <a:gd name="connsiteX183" fmla="*/ 1484293 w 1614234"/>
              <a:gd name="connsiteY183" fmla="*/ 3201786 h 4099774"/>
              <a:gd name="connsiteX184" fmla="*/ 1477930 w 1614234"/>
              <a:gd name="connsiteY184" fmla="*/ 3223792 h 4099774"/>
              <a:gd name="connsiteX185" fmla="*/ 1484998 w 1614234"/>
              <a:gd name="connsiteY185" fmla="*/ 3174900 h 4099774"/>
              <a:gd name="connsiteX186" fmla="*/ 1059023 w 1614234"/>
              <a:gd name="connsiteY186" fmla="*/ 3129962 h 4099774"/>
              <a:gd name="connsiteX187" fmla="*/ 1066149 w 1614234"/>
              <a:gd name="connsiteY187" fmla="*/ 3153550 h 4099774"/>
              <a:gd name="connsiteX188" fmla="*/ 1059023 w 1614234"/>
              <a:gd name="connsiteY188" fmla="*/ 3129962 h 4099774"/>
              <a:gd name="connsiteX189" fmla="*/ 1510069 w 1614234"/>
              <a:gd name="connsiteY189" fmla="*/ 3116427 h 4099774"/>
              <a:gd name="connsiteX190" fmla="*/ 1506042 w 1614234"/>
              <a:gd name="connsiteY190" fmla="*/ 3135455 h 4099774"/>
              <a:gd name="connsiteX191" fmla="*/ 1510069 w 1614234"/>
              <a:gd name="connsiteY191" fmla="*/ 3116427 h 4099774"/>
              <a:gd name="connsiteX192" fmla="*/ 977002 w 1614234"/>
              <a:gd name="connsiteY192" fmla="*/ 3108062 h 4099774"/>
              <a:gd name="connsiteX193" fmla="*/ 977057 w 1614234"/>
              <a:gd name="connsiteY193" fmla="*/ 3108459 h 4099774"/>
              <a:gd name="connsiteX194" fmla="*/ 976873 w 1614234"/>
              <a:gd name="connsiteY194" fmla="*/ 3108543 h 4099774"/>
              <a:gd name="connsiteX195" fmla="*/ 803955 w 1614234"/>
              <a:gd name="connsiteY195" fmla="*/ 3089419 h 4099774"/>
              <a:gd name="connsiteX196" fmla="*/ 804331 w 1614234"/>
              <a:gd name="connsiteY196" fmla="*/ 3090051 h 4099774"/>
              <a:gd name="connsiteX197" fmla="*/ 803403 w 1614234"/>
              <a:gd name="connsiteY197" fmla="*/ 3094525 h 4099774"/>
              <a:gd name="connsiteX198" fmla="*/ 802260 w 1614234"/>
              <a:gd name="connsiteY198" fmla="*/ 3097730 h 4099774"/>
              <a:gd name="connsiteX199" fmla="*/ 849583 w 1614234"/>
              <a:gd name="connsiteY199" fmla="*/ 3228884 h 4099774"/>
              <a:gd name="connsiteX200" fmla="*/ 852198 w 1614234"/>
              <a:gd name="connsiteY200" fmla="*/ 3263630 h 4099774"/>
              <a:gd name="connsiteX201" fmla="*/ 871138 w 1614234"/>
              <a:gd name="connsiteY201" fmla="*/ 3299951 h 4099774"/>
              <a:gd name="connsiteX202" fmla="*/ 873756 w 1614234"/>
              <a:gd name="connsiteY202" fmla="*/ 3334699 h 4099774"/>
              <a:gd name="connsiteX203" fmla="*/ 887758 w 1614234"/>
              <a:gd name="connsiteY203" fmla="*/ 3446794 h 4099774"/>
              <a:gd name="connsiteX204" fmla="*/ 875502 w 1614234"/>
              <a:gd name="connsiteY204" fmla="*/ 3391131 h 4099774"/>
              <a:gd name="connsiteX205" fmla="*/ 898589 w 1614234"/>
              <a:gd name="connsiteY205" fmla="*/ 3448688 h 4099774"/>
              <a:gd name="connsiteX206" fmla="*/ 908715 w 1614234"/>
              <a:gd name="connsiteY206" fmla="*/ 3477470 h 4099774"/>
              <a:gd name="connsiteX207" fmla="*/ 873198 w 1614234"/>
              <a:gd name="connsiteY207" fmla="*/ 3259246 h 4099774"/>
              <a:gd name="connsiteX208" fmla="*/ 856429 w 1614234"/>
              <a:gd name="connsiteY208" fmla="*/ 3214744 h 4099774"/>
              <a:gd name="connsiteX209" fmla="*/ 845982 w 1614234"/>
              <a:gd name="connsiteY209" fmla="*/ 3183297 h 4099774"/>
              <a:gd name="connsiteX210" fmla="*/ 829112 w 1614234"/>
              <a:gd name="connsiteY210" fmla="*/ 3131675 h 4099774"/>
              <a:gd name="connsiteX211" fmla="*/ 804331 w 1614234"/>
              <a:gd name="connsiteY211" fmla="*/ 3090051 h 4099774"/>
              <a:gd name="connsiteX212" fmla="*/ 804435 w 1614234"/>
              <a:gd name="connsiteY212" fmla="*/ 3089549 h 4099774"/>
              <a:gd name="connsiteX213" fmla="*/ 779293 w 1614234"/>
              <a:gd name="connsiteY213" fmla="*/ 3080437 h 4099774"/>
              <a:gd name="connsiteX214" fmla="*/ 779513 w 1614234"/>
              <a:gd name="connsiteY214" fmla="*/ 3080990 h 4099774"/>
              <a:gd name="connsiteX215" fmla="*/ 786319 w 1614234"/>
              <a:gd name="connsiteY215" fmla="*/ 3119921 h 4099774"/>
              <a:gd name="connsiteX216" fmla="*/ 799175 w 1614234"/>
              <a:gd name="connsiteY216" fmla="*/ 3162657 h 4099774"/>
              <a:gd name="connsiteX217" fmla="*/ 829301 w 1614234"/>
              <a:gd name="connsiteY217" fmla="*/ 3313922 h 4099774"/>
              <a:gd name="connsiteX218" fmla="*/ 833813 w 1614234"/>
              <a:gd name="connsiteY218" fmla="*/ 3302763 h 4099774"/>
              <a:gd name="connsiteX219" fmla="*/ 846896 w 1614234"/>
              <a:gd name="connsiteY219" fmla="*/ 3371797 h 4099774"/>
              <a:gd name="connsiteX220" fmla="*/ 804381 w 1614234"/>
              <a:gd name="connsiteY220" fmla="*/ 3143413 h 4099774"/>
              <a:gd name="connsiteX221" fmla="*/ 779513 w 1614234"/>
              <a:gd name="connsiteY221" fmla="*/ 3080990 h 4099774"/>
              <a:gd name="connsiteX222" fmla="*/ 779471 w 1614234"/>
              <a:gd name="connsiteY222" fmla="*/ 3080742 h 4099774"/>
              <a:gd name="connsiteX223" fmla="*/ 1496021 w 1614234"/>
              <a:gd name="connsiteY223" fmla="*/ 3039394 h 4099774"/>
              <a:gd name="connsiteX224" fmla="*/ 1500167 w 1614234"/>
              <a:gd name="connsiteY224" fmla="*/ 3060629 h 4099774"/>
              <a:gd name="connsiteX225" fmla="*/ 1496021 w 1614234"/>
              <a:gd name="connsiteY225" fmla="*/ 3039394 h 4099774"/>
              <a:gd name="connsiteX226" fmla="*/ 767861 w 1614234"/>
              <a:gd name="connsiteY226" fmla="*/ 3038150 h 4099774"/>
              <a:gd name="connsiteX227" fmla="*/ 772007 w 1614234"/>
              <a:gd name="connsiteY227" fmla="*/ 3059385 h 4099774"/>
              <a:gd name="connsiteX228" fmla="*/ 767861 w 1614234"/>
              <a:gd name="connsiteY228" fmla="*/ 3038150 h 4099774"/>
              <a:gd name="connsiteX229" fmla="*/ 301279 w 1614234"/>
              <a:gd name="connsiteY229" fmla="*/ 3029694 h 4099774"/>
              <a:gd name="connsiteX230" fmla="*/ 411979 w 1614234"/>
              <a:gd name="connsiteY230" fmla="*/ 3355650 h 4099774"/>
              <a:gd name="connsiteX231" fmla="*/ 516553 w 1614234"/>
              <a:gd name="connsiteY231" fmla="*/ 3531152 h 4099774"/>
              <a:gd name="connsiteX232" fmla="*/ 556790 w 1614234"/>
              <a:gd name="connsiteY232" fmla="*/ 3603658 h 4099774"/>
              <a:gd name="connsiteX233" fmla="*/ 562285 w 1614234"/>
              <a:gd name="connsiteY233" fmla="*/ 3603337 h 4099774"/>
              <a:gd name="connsiteX234" fmla="*/ 672899 w 1614234"/>
              <a:gd name="connsiteY234" fmla="*/ 3754168 h 4099774"/>
              <a:gd name="connsiteX235" fmla="*/ 683729 w 1614234"/>
              <a:gd name="connsiteY235" fmla="*/ 3756063 h 4099774"/>
              <a:gd name="connsiteX236" fmla="*/ 755575 w 1614234"/>
              <a:gd name="connsiteY236" fmla="*/ 3853095 h 4099774"/>
              <a:gd name="connsiteX237" fmla="*/ 773386 w 1614234"/>
              <a:gd name="connsiteY237" fmla="*/ 3876217 h 4099774"/>
              <a:gd name="connsiteX238" fmla="*/ 814311 w 1614234"/>
              <a:gd name="connsiteY238" fmla="*/ 3918993 h 4099774"/>
              <a:gd name="connsiteX239" fmla="*/ 873431 w 1614234"/>
              <a:gd name="connsiteY239" fmla="*/ 3955337 h 4099774"/>
              <a:gd name="connsiteX240" fmla="*/ 919692 w 1614234"/>
              <a:gd name="connsiteY240" fmla="*/ 4000329 h 4099774"/>
              <a:gd name="connsiteX241" fmla="*/ 924544 w 1614234"/>
              <a:gd name="connsiteY241" fmla="*/ 3994676 h 4099774"/>
              <a:gd name="connsiteX242" fmla="*/ 1033228 w 1614234"/>
              <a:gd name="connsiteY242" fmla="*/ 4081031 h 4099774"/>
              <a:gd name="connsiteX243" fmla="*/ 1064614 w 1614234"/>
              <a:gd name="connsiteY243" fmla="*/ 4097183 h 4099774"/>
              <a:gd name="connsiteX244" fmla="*/ 1067791 w 1614234"/>
              <a:gd name="connsiteY244" fmla="*/ 4099774 h 4099774"/>
              <a:gd name="connsiteX245" fmla="*/ 1054241 w 1614234"/>
              <a:gd name="connsiteY245" fmla="*/ 4099774 h 4099774"/>
              <a:gd name="connsiteX246" fmla="*/ 1053020 w 1614234"/>
              <a:gd name="connsiteY246" fmla="*/ 4097918 h 4099774"/>
              <a:gd name="connsiteX247" fmla="*/ 1035156 w 1614234"/>
              <a:gd name="connsiteY247" fmla="*/ 4089289 h 4099774"/>
              <a:gd name="connsiteX248" fmla="*/ 924619 w 1614234"/>
              <a:gd name="connsiteY248" fmla="*/ 4013780 h 4099774"/>
              <a:gd name="connsiteX249" fmla="*/ 923958 w 1614234"/>
              <a:gd name="connsiteY249" fmla="*/ 4005608 h 4099774"/>
              <a:gd name="connsiteX250" fmla="*/ 913952 w 1614234"/>
              <a:gd name="connsiteY250" fmla="*/ 4017087 h 4099774"/>
              <a:gd name="connsiteX251" fmla="*/ 912806 w 1614234"/>
              <a:gd name="connsiteY251" fmla="*/ 4001047 h 4099774"/>
              <a:gd name="connsiteX252" fmla="*/ 778153 w 1614234"/>
              <a:gd name="connsiteY252" fmla="*/ 3892204 h 4099774"/>
              <a:gd name="connsiteX253" fmla="*/ 668025 w 1614234"/>
              <a:gd name="connsiteY253" fmla="*/ 3749241 h 4099774"/>
              <a:gd name="connsiteX254" fmla="*/ 629437 w 1614234"/>
              <a:gd name="connsiteY254" fmla="*/ 3703486 h 4099774"/>
              <a:gd name="connsiteX255" fmla="*/ 539136 w 1614234"/>
              <a:gd name="connsiteY255" fmla="*/ 3578000 h 4099774"/>
              <a:gd name="connsiteX256" fmla="*/ 527983 w 1614234"/>
              <a:gd name="connsiteY256" fmla="*/ 3573439 h 4099774"/>
              <a:gd name="connsiteX257" fmla="*/ 424218 w 1614234"/>
              <a:gd name="connsiteY257" fmla="*/ 3408470 h 4099774"/>
              <a:gd name="connsiteX258" fmla="*/ 407130 w 1614234"/>
              <a:gd name="connsiteY258" fmla="*/ 3361302 h 4099774"/>
              <a:gd name="connsiteX259" fmla="*/ 382529 w 1614234"/>
              <a:gd name="connsiteY259" fmla="*/ 3320101 h 4099774"/>
              <a:gd name="connsiteX260" fmla="*/ 320457 w 1614234"/>
              <a:gd name="connsiteY260" fmla="*/ 3138800 h 4099774"/>
              <a:gd name="connsiteX261" fmla="*/ 301279 w 1614234"/>
              <a:gd name="connsiteY261" fmla="*/ 3029694 h 4099774"/>
              <a:gd name="connsiteX262" fmla="*/ 1521855 w 1614234"/>
              <a:gd name="connsiteY262" fmla="*/ 3026515 h 4099774"/>
              <a:gd name="connsiteX263" fmla="*/ 1515769 w 1614234"/>
              <a:gd name="connsiteY263" fmla="*/ 3086248 h 4099774"/>
              <a:gd name="connsiteX264" fmla="*/ 1532685 w 1614234"/>
              <a:gd name="connsiteY264" fmla="*/ 3028410 h 4099774"/>
              <a:gd name="connsiteX265" fmla="*/ 1521855 w 1614234"/>
              <a:gd name="connsiteY265" fmla="*/ 3026515 h 4099774"/>
              <a:gd name="connsiteX266" fmla="*/ 734707 w 1614234"/>
              <a:gd name="connsiteY266" fmla="*/ 3024293 h 4099774"/>
              <a:gd name="connsiteX267" fmla="*/ 735369 w 1614234"/>
              <a:gd name="connsiteY267" fmla="*/ 3032466 h 4099774"/>
              <a:gd name="connsiteX268" fmla="*/ 752961 w 1614234"/>
              <a:gd name="connsiteY268" fmla="*/ 3090343 h 4099774"/>
              <a:gd name="connsiteX269" fmla="*/ 778546 w 1614234"/>
              <a:gd name="connsiteY269" fmla="*/ 3142384 h 4099774"/>
              <a:gd name="connsiteX270" fmla="*/ 734707 w 1614234"/>
              <a:gd name="connsiteY270" fmla="*/ 3024293 h 4099774"/>
              <a:gd name="connsiteX271" fmla="*/ 1614234 w 1614234"/>
              <a:gd name="connsiteY271" fmla="*/ 3021067 h 4099774"/>
              <a:gd name="connsiteX272" fmla="*/ 1614234 w 1614234"/>
              <a:gd name="connsiteY272" fmla="*/ 3101748 h 4099774"/>
              <a:gd name="connsiteX273" fmla="*/ 1592800 w 1614234"/>
              <a:gd name="connsiteY273" fmla="*/ 3184604 h 4099774"/>
              <a:gd name="connsiteX274" fmla="*/ 1563520 w 1614234"/>
              <a:gd name="connsiteY274" fmla="*/ 3265226 h 4099774"/>
              <a:gd name="connsiteX275" fmla="*/ 1575924 w 1614234"/>
              <a:gd name="connsiteY275" fmla="*/ 3218549 h 4099774"/>
              <a:gd name="connsiteX276" fmla="*/ 1599569 w 1614234"/>
              <a:gd name="connsiteY276" fmla="*/ 3106309 h 4099774"/>
              <a:gd name="connsiteX277" fmla="*/ 330478 w 1614234"/>
              <a:gd name="connsiteY277" fmla="*/ 2991702 h 4099774"/>
              <a:gd name="connsiteX278" fmla="*/ 339531 w 1614234"/>
              <a:gd name="connsiteY278" fmla="*/ 2993350 h 4099774"/>
              <a:gd name="connsiteX279" fmla="*/ 400797 w 1614234"/>
              <a:gd name="connsiteY279" fmla="*/ 3164117 h 4099774"/>
              <a:gd name="connsiteX280" fmla="*/ 357944 w 1614234"/>
              <a:gd name="connsiteY280" fmla="*/ 3056864 h 4099774"/>
              <a:gd name="connsiteX281" fmla="*/ 329198 w 1614234"/>
              <a:gd name="connsiteY281" fmla="*/ 2994427 h 4099774"/>
              <a:gd name="connsiteX282" fmla="*/ 329022 w 1614234"/>
              <a:gd name="connsiteY282" fmla="*/ 2994121 h 4099774"/>
              <a:gd name="connsiteX283" fmla="*/ 330478 w 1614234"/>
              <a:gd name="connsiteY283" fmla="*/ 2991702 h 4099774"/>
              <a:gd name="connsiteX284" fmla="*/ 302024 w 1614234"/>
              <a:gd name="connsiteY284" fmla="*/ 2988117 h 4099774"/>
              <a:gd name="connsiteX285" fmla="*/ 299687 w 1614234"/>
              <a:gd name="connsiteY285" fmla="*/ 2991096 h 4099774"/>
              <a:gd name="connsiteX286" fmla="*/ 307154 w 1614234"/>
              <a:gd name="connsiteY286" fmla="*/ 3020191 h 4099774"/>
              <a:gd name="connsiteX287" fmla="*/ 302322 w 1614234"/>
              <a:gd name="connsiteY287" fmla="*/ 3028684 h 4099774"/>
              <a:gd name="connsiteX288" fmla="*/ 302144 w 1614234"/>
              <a:gd name="connsiteY288" fmla="*/ 3028379 h 4099774"/>
              <a:gd name="connsiteX289" fmla="*/ 296530 w 1614234"/>
              <a:gd name="connsiteY289" fmla="*/ 2988438 h 4099774"/>
              <a:gd name="connsiteX290" fmla="*/ 302024 w 1614234"/>
              <a:gd name="connsiteY290" fmla="*/ 2988117 h 4099774"/>
              <a:gd name="connsiteX291" fmla="*/ 693768 w 1614234"/>
              <a:gd name="connsiteY291" fmla="*/ 2986413 h 4099774"/>
              <a:gd name="connsiteX292" fmla="*/ 809259 w 1614234"/>
              <a:gd name="connsiteY292" fmla="*/ 3338937 h 4099774"/>
              <a:gd name="connsiteX293" fmla="*/ 755061 w 1614234"/>
              <a:gd name="connsiteY293" fmla="*/ 3119277 h 4099774"/>
              <a:gd name="connsiteX294" fmla="*/ 699907 w 1614234"/>
              <a:gd name="connsiteY294" fmla="*/ 2991424 h 4099774"/>
              <a:gd name="connsiteX295" fmla="*/ 694250 w 1614234"/>
              <a:gd name="connsiteY295" fmla="*/ 2986544 h 4099774"/>
              <a:gd name="connsiteX296" fmla="*/ 1374781 w 1614234"/>
              <a:gd name="connsiteY296" fmla="*/ 2961510 h 4099774"/>
              <a:gd name="connsiteX297" fmla="*/ 1378441 w 1614234"/>
              <a:gd name="connsiteY297" fmla="*/ 2974877 h 4099774"/>
              <a:gd name="connsiteX298" fmla="*/ 1374781 w 1614234"/>
              <a:gd name="connsiteY298" fmla="*/ 2961510 h 4099774"/>
              <a:gd name="connsiteX299" fmla="*/ 665139 w 1614234"/>
              <a:gd name="connsiteY299" fmla="*/ 2956500 h 4099774"/>
              <a:gd name="connsiteX300" fmla="*/ 665701 w 1614234"/>
              <a:gd name="connsiteY300" fmla="*/ 2957045 h 4099774"/>
              <a:gd name="connsiteX301" fmla="*/ 678649 w 1614234"/>
              <a:gd name="connsiteY301" fmla="*/ 3023558 h 4099774"/>
              <a:gd name="connsiteX302" fmla="*/ 687960 w 1614234"/>
              <a:gd name="connsiteY302" fmla="*/ 3076135 h 4099774"/>
              <a:gd name="connsiteX303" fmla="*/ 767184 w 1614234"/>
              <a:gd name="connsiteY303" fmla="*/ 3272382 h 4099774"/>
              <a:gd name="connsiteX304" fmla="*/ 682890 w 1614234"/>
              <a:gd name="connsiteY304" fmla="*/ 3011841 h 4099774"/>
              <a:gd name="connsiteX305" fmla="*/ 675535 w 1614234"/>
              <a:gd name="connsiteY305" fmla="*/ 2966590 h 4099774"/>
              <a:gd name="connsiteX306" fmla="*/ 665701 w 1614234"/>
              <a:gd name="connsiteY306" fmla="*/ 2957045 h 4099774"/>
              <a:gd name="connsiteX307" fmla="*/ 665620 w 1614234"/>
              <a:gd name="connsiteY307" fmla="*/ 2956631 h 4099774"/>
              <a:gd name="connsiteX308" fmla="*/ 1071891 w 1614234"/>
              <a:gd name="connsiteY308" fmla="*/ 2917578 h 4099774"/>
              <a:gd name="connsiteX309" fmla="*/ 1076738 w 1614234"/>
              <a:gd name="connsiteY309" fmla="*/ 2934372 h 4099774"/>
              <a:gd name="connsiteX310" fmla="*/ 1073095 w 1614234"/>
              <a:gd name="connsiteY310" fmla="*/ 2923847 h 4099774"/>
              <a:gd name="connsiteX311" fmla="*/ 1071891 w 1614234"/>
              <a:gd name="connsiteY311" fmla="*/ 2917578 h 4099774"/>
              <a:gd name="connsiteX312" fmla="*/ 955045 w 1614234"/>
              <a:gd name="connsiteY312" fmla="*/ 2902785 h 4099774"/>
              <a:gd name="connsiteX313" fmla="*/ 956006 w 1614234"/>
              <a:gd name="connsiteY313" fmla="*/ 2903045 h 4099774"/>
              <a:gd name="connsiteX314" fmla="*/ 956032 w 1614234"/>
              <a:gd name="connsiteY314" fmla="*/ 2903091 h 4099774"/>
              <a:gd name="connsiteX315" fmla="*/ 957703 w 1614234"/>
              <a:gd name="connsiteY315" fmla="*/ 2902472 h 4099774"/>
              <a:gd name="connsiteX316" fmla="*/ 959180 w 1614234"/>
              <a:gd name="connsiteY316" fmla="*/ 2904064 h 4099774"/>
              <a:gd name="connsiteX317" fmla="*/ 958931 w 1614234"/>
              <a:gd name="connsiteY317" fmla="*/ 2903986 h 4099774"/>
              <a:gd name="connsiteX318" fmla="*/ 674933 w 1614234"/>
              <a:gd name="connsiteY318" fmla="*/ 2882813 h 4099774"/>
              <a:gd name="connsiteX319" fmla="*/ 683589 w 1614234"/>
              <a:gd name="connsiteY319" fmla="*/ 2892889 h 4099774"/>
              <a:gd name="connsiteX320" fmla="*/ 674933 w 1614234"/>
              <a:gd name="connsiteY320" fmla="*/ 2882813 h 4099774"/>
              <a:gd name="connsiteX321" fmla="*/ 788726 w 1614234"/>
              <a:gd name="connsiteY321" fmla="*/ 2857854 h 4099774"/>
              <a:gd name="connsiteX322" fmla="*/ 831503 w 1614234"/>
              <a:gd name="connsiteY322" fmla="*/ 2889782 h 4099774"/>
              <a:gd name="connsiteX323" fmla="*/ 823010 w 1614234"/>
              <a:gd name="connsiteY323" fmla="*/ 2884908 h 4099774"/>
              <a:gd name="connsiteX324" fmla="*/ 977765 w 1614234"/>
              <a:gd name="connsiteY324" fmla="*/ 3153656 h 4099774"/>
              <a:gd name="connsiteX325" fmla="*/ 979652 w 1614234"/>
              <a:gd name="connsiteY325" fmla="*/ 3127411 h 4099774"/>
              <a:gd name="connsiteX326" fmla="*/ 977057 w 1614234"/>
              <a:gd name="connsiteY326" fmla="*/ 3108459 h 4099774"/>
              <a:gd name="connsiteX327" fmla="*/ 980282 w 1614234"/>
              <a:gd name="connsiteY327" fmla="*/ 3106982 h 4099774"/>
              <a:gd name="connsiteX328" fmla="*/ 982531 w 1614234"/>
              <a:gd name="connsiteY328" fmla="*/ 3113423 h 4099774"/>
              <a:gd name="connsiteX329" fmla="*/ 910452 w 1614234"/>
              <a:gd name="connsiteY329" fmla="*/ 2943605 h 4099774"/>
              <a:gd name="connsiteX330" fmla="*/ 950204 w 1614234"/>
              <a:gd name="connsiteY330" fmla="*/ 3008242 h 4099774"/>
              <a:gd name="connsiteX331" fmla="*/ 969971 w 1614234"/>
              <a:gd name="connsiteY331" fmla="*/ 3057939 h 4099774"/>
              <a:gd name="connsiteX332" fmla="*/ 1039007 w 1614234"/>
              <a:gd name="connsiteY332" fmla="*/ 3257623 h 4099774"/>
              <a:gd name="connsiteX333" fmla="*/ 994849 w 1614234"/>
              <a:gd name="connsiteY333" fmla="*/ 3136867 h 4099774"/>
              <a:gd name="connsiteX334" fmla="*/ 1003357 w 1614234"/>
              <a:gd name="connsiteY334" fmla="*/ 3249281 h 4099774"/>
              <a:gd name="connsiteX335" fmla="*/ 1014189 w 1614234"/>
              <a:gd name="connsiteY335" fmla="*/ 3251176 h 4099774"/>
              <a:gd name="connsiteX336" fmla="*/ 1025638 w 1614234"/>
              <a:gd name="connsiteY336" fmla="*/ 3296304 h 4099774"/>
              <a:gd name="connsiteX337" fmla="*/ 1013642 w 1614234"/>
              <a:gd name="connsiteY337" fmla="*/ 3275527 h 4099774"/>
              <a:gd name="connsiteX338" fmla="*/ 1019935 w 1614234"/>
              <a:gd name="connsiteY338" fmla="*/ 3431184 h 4099774"/>
              <a:gd name="connsiteX339" fmla="*/ 1014762 w 1614234"/>
              <a:gd name="connsiteY339" fmla="*/ 3434170 h 4099774"/>
              <a:gd name="connsiteX340" fmla="*/ 975463 w 1614234"/>
              <a:gd name="connsiteY340" fmla="*/ 3162318 h 4099774"/>
              <a:gd name="connsiteX341" fmla="*/ 963970 w 1614234"/>
              <a:gd name="connsiteY341" fmla="*/ 3152249 h 4099774"/>
              <a:gd name="connsiteX342" fmla="*/ 860911 w 1614234"/>
              <a:gd name="connsiteY342" fmla="*/ 2960393 h 4099774"/>
              <a:gd name="connsiteX343" fmla="*/ 849418 w 1614234"/>
              <a:gd name="connsiteY343" fmla="*/ 2950325 h 4099774"/>
              <a:gd name="connsiteX344" fmla="*/ 788726 w 1614234"/>
              <a:gd name="connsiteY344" fmla="*/ 2857854 h 4099774"/>
              <a:gd name="connsiteX345" fmla="*/ 630140 w 1614234"/>
              <a:gd name="connsiteY345" fmla="*/ 2856528 h 4099774"/>
              <a:gd name="connsiteX346" fmla="*/ 641615 w 1614234"/>
              <a:gd name="connsiteY346" fmla="*/ 2863755 h 4099774"/>
              <a:gd name="connsiteX347" fmla="*/ 630140 w 1614234"/>
              <a:gd name="connsiteY347" fmla="*/ 2856528 h 4099774"/>
              <a:gd name="connsiteX348" fmla="*/ 1089204 w 1614234"/>
              <a:gd name="connsiteY348" fmla="*/ 2855476 h 4099774"/>
              <a:gd name="connsiteX349" fmla="*/ 1097860 w 1614234"/>
              <a:gd name="connsiteY349" fmla="*/ 2865551 h 4099774"/>
              <a:gd name="connsiteX350" fmla="*/ 1089204 w 1614234"/>
              <a:gd name="connsiteY350" fmla="*/ 2855476 h 4099774"/>
              <a:gd name="connsiteX351" fmla="*/ 878917 w 1614234"/>
              <a:gd name="connsiteY351" fmla="*/ 2832910 h 4099774"/>
              <a:gd name="connsiteX352" fmla="*/ 887099 w 1614234"/>
              <a:gd name="connsiteY352" fmla="*/ 2843426 h 4099774"/>
              <a:gd name="connsiteX353" fmla="*/ 875624 w 1614234"/>
              <a:gd name="connsiteY353" fmla="*/ 2836199 h 4099774"/>
              <a:gd name="connsiteX354" fmla="*/ 878917 w 1614234"/>
              <a:gd name="connsiteY354" fmla="*/ 2832910 h 4099774"/>
              <a:gd name="connsiteX355" fmla="*/ 1407284 w 1614234"/>
              <a:gd name="connsiteY355" fmla="*/ 2821751 h 4099774"/>
              <a:gd name="connsiteX356" fmla="*/ 1394913 w 1614234"/>
              <a:gd name="connsiteY356" fmla="*/ 2978812 h 4099774"/>
              <a:gd name="connsiteX357" fmla="*/ 1383761 w 1614234"/>
              <a:gd name="connsiteY357" fmla="*/ 2974251 h 4099774"/>
              <a:gd name="connsiteX358" fmla="*/ 1411166 w 1614234"/>
              <a:gd name="connsiteY358" fmla="*/ 3158047 h 4099774"/>
              <a:gd name="connsiteX359" fmla="*/ 1414036 w 1614234"/>
              <a:gd name="connsiteY359" fmla="*/ 3268423 h 4099774"/>
              <a:gd name="connsiteX360" fmla="*/ 1414340 w 1614234"/>
              <a:gd name="connsiteY360" fmla="*/ 3268247 h 4099774"/>
              <a:gd name="connsiteX361" fmla="*/ 1411825 w 1614234"/>
              <a:gd name="connsiteY361" fmla="*/ 3270921 h 4099774"/>
              <a:gd name="connsiteX362" fmla="*/ 1414824 w 1614234"/>
              <a:gd name="connsiteY362" fmla="*/ 3276115 h 4099774"/>
              <a:gd name="connsiteX363" fmla="*/ 1407284 w 1614234"/>
              <a:gd name="connsiteY363" fmla="*/ 2821751 h 4099774"/>
              <a:gd name="connsiteX364" fmla="*/ 902162 w 1614234"/>
              <a:gd name="connsiteY364" fmla="*/ 2796434 h 4099774"/>
              <a:gd name="connsiteX365" fmla="*/ 911141 w 1614234"/>
              <a:gd name="connsiteY365" fmla="*/ 2809174 h 4099774"/>
              <a:gd name="connsiteX366" fmla="*/ 902162 w 1614234"/>
              <a:gd name="connsiteY366" fmla="*/ 2796434 h 4099774"/>
              <a:gd name="connsiteX367" fmla="*/ 992655 w 1614234"/>
              <a:gd name="connsiteY367" fmla="*/ 2784520 h 4099774"/>
              <a:gd name="connsiteX368" fmla="*/ 1013788 w 1614234"/>
              <a:gd name="connsiteY368" fmla="*/ 2815502 h 4099774"/>
              <a:gd name="connsiteX369" fmla="*/ 992655 w 1614234"/>
              <a:gd name="connsiteY369" fmla="*/ 2784520 h 4099774"/>
              <a:gd name="connsiteX370" fmla="*/ 634593 w 1614234"/>
              <a:gd name="connsiteY370" fmla="*/ 2772888 h 4099774"/>
              <a:gd name="connsiteX371" fmla="*/ 780837 w 1614234"/>
              <a:gd name="connsiteY371" fmla="*/ 2929219 h 4099774"/>
              <a:gd name="connsiteX372" fmla="*/ 831403 w 1614234"/>
              <a:gd name="connsiteY372" fmla="*/ 2992910 h 4099774"/>
              <a:gd name="connsiteX373" fmla="*/ 928805 w 1614234"/>
              <a:gd name="connsiteY373" fmla="*/ 3179885 h 4099774"/>
              <a:gd name="connsiteX374" fmla="*/ 928630 w 1614234"/>
              <a:gd name="connsiteY374" fmla="*/ 3179579 h 4099774"/>
              <a:gd name="connsiteX375" fmla="*/ 747379 w 1614234"/>
              <a:gd name="connsiteY375" fmla="*/ 2915538 h 4099774"/>
              <a:gd name="connsiteX376" fmla="*/ 732421 w 1614234"/>
              <a:gd name="connsiteY376" fmla="*/ 2895250 h 4099774"/>
              <a:gd name="connsiteX377" fmla="*/ 639060 w 1614234"/>
              <a:gd name="connsiteY377" fmla="*/ 2796788 h 4099774"/>
              <a:gd name="connsiteX378" fmla="*/ 634593 w 1614234"/>
              <a:gd name="connsiteY378" fmla="*/ 2772888 h 4099774"/>
              <a:gd name="connsiteX379" fmla="*/ 1357397 w 1614234"/>
              <a:gd name="connsiteY379" fmla="*/ 2769074 h 4099774"/>
              <a:gd name="connsiteX380" fmla="*/ 1364846 w 1614234"/>
              <a:gd name="connsiteY380" fmla="*/ 2795328 h 4099774"/>
              <a:gd name="connsiteX381" fmla="*/ 1357397 w 1614234"/>
              <a:gd name="connsiteY381" fmla="*/ 2769074 h 4099774"/>
              <a:gd name="connsiteX382" fmla="*/ 1087319 w 1614234"/>
              <a:gd name="connsiteY382" fmla="*/ 2755938 h 4099774"/>
              <a:gd name="connsiteX383" fmla="*/ 1109258 w 1614234"/>
              <a:gd name="connsiteY383" fmla="*/ 2797455 h 4099774"/>
              <a:gd name="connsiteX384" fmla="*/ 1180225 w 1614234"/>
              <a:gd name="connsiteY384" fmla="*/ 3061614 h 4099774"/>
              <a:gd name="connsiteX385" fmla="*/ 1189044 w 1614234"/>
              <a:gd name="connsiteY385" fmla="*/ 3322140 h 4099774"/>
              <a:gd name="connsiteX386" fmla="*/ 1123366 w 1614234"/>
              <a:gd name="connsiteY386" fmla="*/ 2842269 h 4099774"/>
              <a:gd name="connsiteX387" fmla="*/ 1087319 w 1614234"/>
              <a:gd name="connsiteY387" fmla="*/ 2755938 h 4099774"/>
              <a:gd name="connsiteX388" fmla="*/ 1080110 w 1614234"/>
              <a:gd name="connsiteY388" fmla="*/ 2742838 h 4099774"/>
              <a:gd name="connsiteX389" fmla="*/ 1086335 w 1614234"/>
              <a:gd name="connsiteY389" fmla="*/ 2745100 h 4099774"/>
              <a:gd name="connsiteX390" fmla="*/ 1084484 w 1614234"/>
              <a:gd name="connsiteY390" fmla="*/ 2755946 h 4099774"/>
              <a:gd name="connsiteX391" fmla="*/ 1075825 w 1614234"/>
              <a:gd name="connsiteY391" fmla="*/ 2745871 h 4099774"/>
              <a:gd name="connsiteX392" fmla="*/ 1075521 w 1614234"/>
              <a:gd name="connsiteY392" fmla="*/ 2746047 h 4099774"/>
              <a:gd name="connsiteX393" fmla="*/ 1080110 w 1614234"/>
              <a:gd name="connsiteY393" fmla="*/ 2742838 h 4099774"/>
              <a:gd name="connsiteX394" fmla="*/ 1325452 w 1614234"/>
              <a:gd name="connsiteY394" fmla="*/ 2739039 h 4099774"/>
              <a:gd name="connsiteX395" fmla="*/ 1325557 w 1614234"/>
              <a:gd name="connsiteY395" fmla="*/ 2739726 h 4099774"/>
              <a:gd name="connsiteX396" fmla="*/ 1316121 w 1614234"/>
              <a:gd name="connsiteY396" fmla="*/ 2790868 h 4099774"/>
              <a:gd name="connsiteX397" fmla="*/ 1306980 w 1614234"/>
              <a:gd name="connsiteY397" fmla="*/ 2848291 h 4099774"/>
              <a:gd name="connsiteX398" fmla="*/ 1343792 w 1614234"/>
              <a:gd name="connsiteY398" fmla="*/ 2980216 h 4099774"/>
              <a:gd name="connsiteX399" fmla="*/ 1333781 w 1614234"/>
              <a:gd name="connsiteY399" fmla="*/ 2793104 h 4099774"/>
              <a:gd name="connsiteX400" fmla="*/ 1325557 w 1614234"/>
              <a:gd name="connsiteY400" fmla="*/ 2739726 h 4099774"/>
              <a:gd name="connsiteX401" fmla="*/ 1325627 w 1614234"/>
              <a:gd name="connsiteY401" fmla="*/ 2739345 h 4099774"/>
              <a:gd name="connsiteX402" fmla="*/ 368935 w 1614234"/>
              <a:gd name="connsiteY402" fmla="*/ 2725846 h 4099774"/>
              <a:gd name="connsiteX403" fmla="*/ 369060 w 1614234"/>
              <a:gd name="connsiteY403" fmla="*/ 2726166 h 4099774"/>
              <a:gd name="connsiteX404" fmla="*/ 368194 w 1614234"/>
              <a:gd name="connsiteY404" fmla="*/ 2727479 h 4099774"/>
              <a:gd name="connsiteX405" fmla="*/ 458527 w 1614234"/>
              <a:gd name="connsiteY405" fmla="*/ 2718102 h 4099774"/>
              <a:gd name="connsiteX406" fmla="*/ 481980 w 1614234"/>
              <a:gd name="connsiteY406" fmla="*/ 2743264 h 4099774"/>
              <a:gd name="connsiteX407" fmla="*/ 458527 w 1614234"/>
              <a:gd name="connsiteY407" fmla="*/ 2718102 h 4099774"/>
              <a:gd name="connsiteX408" fmla="*/ 556870 w 1614234"/>
              <a:gd name="connsiteY408" fmla="*/ 2705729 h 4099774"/>
              <a:gd name="connsiteX409" fmla="*/ 560257 w 1614234"/>
              <a:gd name="connsiteY409" fmla="*/ 2707155 h 4099774"/>
              <a:gd name="connsiteX410" fmla="*/ 559090 w 1614234"/>
              <a:gd name="connsiteY410" fmla="*/ 2710100 h 4099774"/>
              <a:gd name="connsiteX411" fmla="*/ 560191 w 1614234"/>
              <a:gd name="connsiteY411" fmla="*/ 2713588 h 4099774"/>
              <a:gd name="connsiteX412" fmla="*/ 571343 w 1614234"/>
              <a:gd name="connsiteY412" fmla="*/ 2718149 h 4099774"/>
              <a:gd name="connsiteX413" fmla="*/ 563906 w 1614234"/>
              <a:gd name="connsiteY413" fmla="*/ 2708693 h 4099774"/>
              <a:gd name="connsiteX414" fmla="*/ 560257 w 1614234"/>
              <a:gd name="connsiteY414" fmla="*/ 2707155 h 4099774"/>
              <a:gd name="connsiteX415" fmla="*/ 560298 w 1614234"/>
              <a:gd name="connsiteY415" fmla="*/ 2707054 h 4099774"/>
              <a:gd name="connsiteX416" fmla="*/ 556870 w 1614234"/>
              <a:gd name="connsiteY416" fmla="*/ 2705729 h 4099774"/>
              <a:gd name="connsiteX417" fmla="*/ 1507625 w 1614234"/>
              <a:gd name="connsiteY417" fmla="*/ 2696191 h 4099774"/>
              <a:gd name="connsiteX418" fmla="*/ 1507321 w 1614234"/>
              <a:gd name="connsiteY418" fmla="*/ 2696366 h 4099774"/>
              <a:gd name="connsiteX419" fmla="*/ 1507232 w 1614234"/>
              <a:gd name="connsiteY419" fmla="*/ 2871188 h 4099774"/>
              <a:gd name="connsiteX420" fmla="*/ 1507102 w 1614234"/>
              <a:gd name="connsiteY420" fmla="*/ 2976369 h 4099774"/>
              <a:gd name="connsiteX421" fmla="*/ 1512963 w 1614234"/>
              <a:gd name="connsiteY421" fmla="*/ 2698405 h 4099774"/>
              <a:gd name="connsiteX422" fmla="*/ 1507625 w 1614234"/>
              <a:gd name="connsiteY422" fmla="*/ 2696191 h 4099774"/>
              <a:gd name="connsiteX423" fmla="*/ 270799 w 1614234"/>
              <a:gd name="connsiteY423" fmla="*/ 2688789 h 4099774"/>
              <a:gd name="connsiteX424" fmla="*/ 278972 w 1614234"/>
              <a:gd name="connsiteY424" fmla="*/ 2690996 h 4099774"/>
              <a:gd name="connsiteX425" fmla="*/ 328598 w 1614234"/>
              <a:gd name="connsiteY425" fmla="*/ 2954035 h 4099774"/>
              <a:gd name="connsiteX426" fmla="*/ 296371 w 1614234"/>
              <a:gd name="connsiteY426" fmla="*/ 2886274 h 4099774"/>
              <a:gd name="connsiteX427" fmla="*/ 271460 w 1614234"/>
              <a:gd name="connsiteY427" fmla="*/ 2696962 h 4099774"/>
              <a:gd name="connsiteX428" fmla="*/ 270799 w 1614234"/>
              <a:gd name="connsiteY428" fmla="*/ 2688789 h 4099774"/>
              <a:gd name="connsiteX429" fmla="*/ 490580 w 1614234"/>
              <a:gd name="connsiteY429" fmla="*/ 2680857 h 4099774"/>
              <a:gd name="connsiteX430" fmla="*/ 505538 w 1614234"/>
              <a:gd name="connsiteY430" fmla="*/ 2701145 h 4099774"/>
              <a:gd name="connsiteX431" fmla="*/ 490580 w 1614234"/>
              <a:gd name="connsiteY431" fmla="*/ 2680857 h 4099774"/>
              <a:gd name="connsiteX432" fmla="*/ 508435 w 1614234"/>
              <a:gd name="connsiteY432" fmla="*/ 2668918 h 4099774"/>
              <a:gd name="connsiteX433" fmla="*/ 543039 w 1614234"/>
              <a:gd name="connsiteY433" fmla="*/ 2698638 h 4099774"/>
              <a:gd name="connsiteX434" fmla="*/ 544230 w 1614234"/>
              <a:gd name="connsiteY434" fmla="*/ 2679620 h 4099774"/>
              <a:gd name="connsiteX435" fmla="*/ 629419 w 1614234"/>
              <a:gd name="connsiteY435" fmla="*/ 2775873 h 4099774"/>
              <a:gd name="connsiteX436" fmla="*/ 549038 w 1614234"/>
              <a:gd name="connsiteY436" fmla="*/ 2709028 h 4099774"/>
              <a:gd name="connsiteX437" fmla="*/ 509261 w 1614234"/>
              <a:gd name="connsiteY437" fmla="*/ 2682293 h 4099774"/>
              <a:gd name="connsiteX438" fmla="*/ 508435 w 1614234"/>
              <a:gd name="connsiteY438" fmla="*/ 2668918 h 4099774"/>
              <a:gd name="connsiteX439" fmla="*/ 839520 w 1614234"/>
              <a:gd name="connsiteY439" fmla="*/ 2666913 h 4099774"/>
              <a:gd name="connsiteX440" fmla="*/ 841819 w 1614234"/>
              <a:gd name="connsiteY440" fmla="*/ 2668726 h 4099774"/>
              <a:gd name="connsiteX441" fmla="*/ 883230 w 1614234"/>
              <a:gd name="connsiteY441" fmla="*/ 2719370 h 4099774"/>
              <a:gd name="connsiteX442" fmla="*/ 856468 w 1614234"/>
              <a:gd name="connsiteY442" fmla="*/ 2698052 h 4099774"/>
              <a:gd name="connsiteX443" fmla="*/ 838965 w 1614234"/>
              <a:gd name="connsiteY443" fmla="*/ 2665892 h 4099774"/>
              <a:gd name="connsiteX444" fmla="*/ 839520 w 1614234"/>
              <a:gd name="connsiteY444" fmla="*/ 2666913 h 4099774"/>
              <a:gd name="connsiteX445" fmla="*/ 838837 w 1614234"/>
              <a:gd name="connsiteY445" fmla="*/ 2666374 h 4099774"/>
              <a:gd name="connsiteX446" fmla="*/ 497264 w 1614234"/>
              <a:gd name="connsiteY446" fmla="*/ 2661516 h 4099774"/>
              <a:gd name="connsiteX447" fmla="*/ 505921 w 1614234"/>
              <a:gd name="connsiteY447" fmla="*/ 2671592 h 4099774"/>
              <a:gd name="connsiteX448" fmla="*/ 497264 w 1614234"/>
              <a:gd name="connsiteY448" fmla="*/ 2661516 h 4099774"/>
              <a:gd name="connsiteX449" fmla="*/ 913167 w 1614234"/>
              <a:gd name="connsiteY449" fmla="*/ 2658087 h 4099774"/>
              <a:gd name="connsiteX450" fmla="*/ 922164 w 1614234"/>
              <a:gd name="connsiteY450" fmla="*/ 2673671 h 4099774"/>
              <a:gd name="connsiteX451" fmla="*/ 913167 w 1614234"/>
              <a:gd name="connsiteY451" fmla="*/ 2658087 h 4099774"/>
              <a:gd name="connsiteX452" fmla="*/ 482791 w 1614234"/>
              <a:gd name="connsiteY452" fmla="*/ 2649095 h 4099774"/>
              <a:gd name="connsiteX453" fmla="*/ 494605 w 1614234"/>
              <a:gd name="connsiteY453" fmla="*/ 2661829 h 4099774"/>
              <a:gd name="connsiteX454" fmla="*/ 482791 w 1614234"/>
              <a:gd name="connsiteY454" fmla="*/ 2649095 h 4099774"/>
              <a:gd name="connsiteX455" fmla="*/ 265009 w 1614234"/>
              <a:gd name="connsiteY455" fmla="*/ 2648542 h 4099774"/>
              <a:gd name="connsiteX456" fmla="*/ 272798 w 1614234"/>
              <a:gd name="connsiteY456" fmla="*/ 2680303 h 4099774"/>
              <a:gd name="connsiteX457" fmla="*/ 265009 w 1614234"/>
              <a:gd name="connsiteY457" fmla="*/ 2648542 h 4099774"/>
              <a:gd name="connsiteX458" fmla="*/ 1107787 w 1614234"/>
              <a:gd name="connsiteY458" fmla="*/ 2638200 h 4099774"/>
              <a:gd name="connsiteX459" fmla="*/ 1107963 w 1614234"/>
              <a:gd name="connsiteY459" fmla="*/ 2638506 h 4099774"/>
              <a:gd name="connsiteX460" fmla="*/ 1158164 w 1614234"/>
              <a:gd name="connsiteY460" fmla="*/ 2734591 h 4099774"/>
              <a:gd name="connsiteX461" fmla="*/ 1234892 w 1614234"/>
              <a:gd name="connsiteY461" fmla="*/ 3181602 h 4099774"/>
              <a:gd name="connsiteX462" fmla="*/ 1227443 w 1614234"/>
              <a:gd name="connsiteY462" fmla="*/ 3155348 h 4099774"/>
              <a:gd name="connsiteX463" fmla="*/ 1218639 w 1614234"/>
              <a:gd name="connsiteY463" fmla="*/ 3002365 h 4099774"/>
              <a:gd name="connsiteX464" fmla="*/ 1133242 w 1614234"/>
              <a:gd name="connsiteY464" fmla="*/ 2690722 h 4099774"/>
              <a:gd name="connsiteX465" fmla="*/ 1134007 w 1614234"/>
              <a:gd name="connsiteY465" fmla="*/ 2736317 h 4099774"/>
              <a:gd name="connsiteX466" fmla="*/ 1125234 w 1614234"/>
              <a:gd name="connsiteY466" fmla="*/ 2693716 h 4099774"/>
              <a:gd name="connsiteX467" fmla="*/ 1109935 w 1614234"/>
              <a:gd name="connsiteY467" fmla="*/ 2667921 h 4099774"/>
              <a:gd name="connsiteX468" fmla="*/ 1117769 w 1614234"/>
              <a:gd name="connsiteY468" fmla="*/ 2664621 h 4099774"/>
              <a:gd name="connsiteX469" fmla="*/ 1107787 w 1614234"/>
              <a:gd name="connsiteY469" fmla="*/ 2638200 h 4099774"/>
              <a:gd name="connsiteX470" fmla="*/ 1510713 w 1614234"/>
              <a:gd name="connsiteY470" fmla="*/ 2631264 h 4099774"/>
              <a:gd name="connsiteX471" fmla="*/ 1512798 w 1614234"/>
              <a:gd name="connsiteY471" fmla="*/ 2693205 h 4099774"/>
              <a:gd name="connsiteX472" fmla="*/ 1510713 w 1614234"/>
              <a:gd name="connsiteY472" fmla="*/ 2631264 h 4099774"/>
              <a:gd name="connsiteX473" fmla="*/ 596633 w 1614234"/>
              <a:gd name="connsiteY473" fmla="*/ 2624922 h 4099774"/>
              <a:gd name="connsiteX474" fmla="*/ 725424 w 1614234"/>
              <a:gd name="connsiteY474" fmla="*/ 2766481 h 4099774"/>
              <a:gd name="connsiteX475" fmla="*/ 756005 w 1614234"/>
              <a:gd name="connsiteY475" fmla="*/ 2815230 h 4099774"/>
              <a:gd name="connsiteX476" fmla="*/ 761178 w 1614234"/>
              <a:gd name="connsiteY476" fmla="*/ 2812243 h 4099774"/>
              <a:gd name="connsiteX477" fmla="*/ 782777 w 1614234"/>
              <a:gd name="connsiteY477" fmla="*/ 2848252 h 4099774"/>
              <a:gd name="connsiteX478" fmla="*/ 769609 w 1614234"/>
              <a:gd name="connsiteY478" fmla="*/ 2849336 h 4099774"/>
              <a:gd name="connsiteX479" fmla="*/ 769128 w 1614234"/>
              <a:gd name="connsiteY479" fmla="*/ 2849206 h 4099774"/>
              <a:gd name="connsiteX480" fmla="*/ 760132 w 1614234"/>
              <a:gd name="connsiteY480" fmla="*/ 2833623 h 4099774"/>
              <a:gd name="connsiteX481" fmla="*/ 740807 w 1614234"/>
              <a:gd name="connsiteY481" fmla="*/ 2826855 h 4099774"/>
              <a:gd name="connsiteX482" fmla="*/ 742999 w 1614234"/>
              <a:gd name="connsiteY482" fmla="*/ 2821516 h 4099774"/>
              <a:gd name="connsiteX483" fmla="*/ 751638 w 1614234"/>
              <a:gd name="connsiteY483" fmla="*/ 2828749 h 4099774"/>
              <a:gd name="connsiteX484" fmla="*/ 733681 w 1614234"/>
              <a:gd name="connsiteY484" fmla="*/ 2803267 h 4099774"/>
              <a:gd name="connsiteX485" fmla="*/ 737002 w 1614234"/>
              <a:gd name="connsiteY485" fmla="*/ 2811128 h 4099774"/>
              <a:gd name="connsiteX486" fmla="*/ 708376 w 1614234"/>
              <a:gd name="connsiteY486" fmla="*/ 2788953 h 4099774"/>
              <a:gd name="connsiteX487" fmla="*/ 719869 w 1614234"/>
              <a:gd name="connsiteY487" fmla="*/ 2799020 h 4099774"/>
              <a:gd name="connsiteX488" fmla="*/ 728022 w 1614234"/>
              <a:gd name="connsiteY488" fmla="*/ 2798387 h 4099774"/>
              <a:gd name="connsiteX489" fmla="*/ 596633 w 1614234"/>
              <a:gd name="connsiteY489" fmla="*/ 2624922 h 4099774"/>
              <a:gd name="connsiteX490" fmla="*/ 499646 w 1614234"/>
              <a:gd name="connsiteY490" fmla="*/ 2623478 h 4099774"/>
              <a:gd name="connsiteX491" fmla="*/ 541074 w 1614234"/>
              <a:gd name="connsiteY491" fmla="*/ 2676963 h 4099774"/>
              <a:gd name="connsiteX492" fmla="*/ 499646 w 1614234"/>
              <a:gd name="connsiteY492" fmla="*/ 2623478 h 4099774"/>
              <a:gd name="connsiteX493" fmla="*/ 841624 w 1614234"/>
              <a:gd name="connsiteY493" fmla="*/ 2609360 h 4099774"/>
              <a:gd name="connsiteX494" fmla="*/ 940197 w 1614234"/>
              <a:gd name="connsiteY494" fmla="*/ 2774475 h 4099774"/>
              <a:gd name="connsiteX495" fmla="*/ 1066520 w 1614234"/>
              <a:gd name="connsiteY495" fmla="*/ 3128893 h 4099774"/>
              <a:gd name="connsiteX496" fmla="*/ 1108462 w 1614234"/>
              <a:gd name="connsiteY496" fmla="*/ 3292891 h 4099774"/>
              <a:gd name="connsiteX497" fmla="*/ 1065990 w 1614234"/>
              <a:gd name="connsiteY497" fmla="*/ 3156086 h 4099774"/>
              <a:gd name="connsiteX498" fmla="*/ 1093737 w 1614234"/>
              <a:gd name="connsiteY498" fmla="*/ 3345390 h 4099774"/>
              <a:gd name="connsiteX499" fmla="*/ 1086905 w 1614234"/>
              <a:gd name="connsiteY499" fmla="*/ 3467070 h 4099774"/>
              <a:gd name="connsiteX500" fmla="*/ 1034908 w 1614234"/>
              <a:gd name="connsiteY500" fmla="*/ 3096627 h 4099774"/>
              <a:gd name="connsiteX501" fmla="*/ 1028631 w 1614234"/>
              <a:gd name="connsiteY501" fmla="*/ 3048513 h 4099774"/>
              <a:gd name="connsiteX502" fmla="*/ 993517 w 1614234"/>
              <a:gd name="connsiteY502" fmla="*/ 2971268 h 4099774"/>
              <a:gd name="connsiteX503" fmla="*/ 956032 w 1614234"/>
              <a:gd name="connsiteY503" fmla="*/ 2903091 h 4099774"/>
              <a:gd name="connsiteX504" fmla="*/ 958931 w 1614234"/>
              <a:gd name="connsiteY504" fmla="*/ 2903986 h 4099774"/>
              <a:gd name="connsiteX505" fmla="*/ 971475 w 1614234"/>
              <a:gd name="connsiteY505" fmla="*/ 2919474 h 4099774"/>
              <a:gd name="connsiteX506" fmla="*/ 984817 w 1614234"/>
              <a:gd name="connsiteY506" fmla="*/ 2941001 h 4099774"/>
              <a:gd name="connsiteX507" fmla="*/ 914103 w 1614234"/>
              <a:gd name="connsiteY507" fmla="*/ 2752468 h 4099774"/>
              <a:gd name="connsiteX508" fmla="*/ 885139 w 1614234"/>
              <a:gd name="connsiteY508" fmla="*/ 2724785 h 4099774"/>
              <a:gd name="connsiteX509" fmla="*/ 841624 w 1614234"/>
              <a:gd name="connsiteY509" fmla="*/ 2609360 h 4099774"/>
              <a:gd name="connsiteX510" fmla="*/ 470856 w 1614234"/>
              <a:gd name="connsiteY510" fmla="*/ 2596100 h 4099774"/>
              <a:gd name="connsiteX511" fmla="*/ 490666 w 1614234"/>
              <a:gd name="connsiteY511" fmla="*/ 2610736 h 4099774"/>
              <a:gd name="connsiteX512" fmla="*/ 494650 w 1614234"/>
              <a:gd name="connsiteY512" fmla="*/ 2626770 h 4099774"/>
              <a:gd name="connsiteX513" fmla="*/ 470856 w 1614234"/>
              <a:gd name="connsiteY513" fmla="*/ 2596100 h 4099774"/>
              <a:gd name="connsiteX514" fmla="*/ 1611755 w 1614234"/>
              <a:gd name="connsiteY514" fmla="*/ 2583519 h 4099774"/>
              <a:gd name="connsiteX515" fmla="*/ 1614234 w 1614234"/>
              <a:gd name="connsiteY515" fmla="*/ 2598429 h 4099774"/>
              <a:gd name="connsiteX516" fmla="*/ 1614234 w 1614234"/>
              <a:gd name="connsiteY516" fmla="*/ 2755331 h 4099774"/>
              <a:gd name="connsiteX517" fmla="*/ 1612814 w 1614234"/>
              <a:gd name="connsiteY517" fmla="*/ 2774381 h 4099774"/>
              <a:gd name="connsiteX518" fmla="*/ 1586204 w 1614234"/>
              <a:gd name="connsiteY518" fmla="*/ 2991809 h 4099774"/>
              <a:gd name="connsiteX519" fmla="*/ 1554829 w 1614234"/>
              <a:gd name="connsiteY519" fmla="*/ 3144768 h 4099774"/>
              <a:gd name="connsiteX520" fmla="*/ 1508616 w 1614234"/>
              <a:gd name="connsiteY520" fmla="*/ 3317702 h 4099774"/>
              <a:gd name="connsiteX521" fmla="*/ 1495889 w 1614234"/>
              <a:gd name="connsiteY521" fmla="*/ 3361714 h 4099774"/>
              <a:gd name="connsiteX522" fmla="*/ 1482018 w 1614234"/>
              <a:gd name="connsiteY522" fmla="*/ 3389685 h 4099774"/>
              <a:gd name="connsiteX523" fmla="*/ 1492569 w 1614234"/>
              <a:gd name="connsiteY523" fmla="*/ 3353853 h 4099774"/>
              <a:gd name="connsiteX524" fmla="*/ 1490779 w 1614234"/>
              <a:gd name="connsiteY524" fmla="*/ 3332481 h 4099774"/>
              <a:gd name="connsiteX525" fmla="*/ 1606085 w 1614234"/>
              <a:gd name="connsiteY525" fmla="*/ 2583534 h 4099774"/>
              <a:gd name="connsiteX526" fmla="*/ 1606260 w 1614234"/>
              <a:gd name="connsiteY526" fmla="*/ 2583840 h 4099774"/>
              <a:gd name="connsiteX527" fmla="*/ 1611755 w 1614234"/>
              <a:gd name="connsiteY527" fmla="*/ 2583519 h 4099774"/>
              <a:gd name="connsiteX528" fmla="*/ 435249 w 1614234"/>
              <a:gd name="connsiteY528" fmla="*/ 2552698 h 4099774"/>
              <a:gd name="connsiteX529" fmla="*/ 465021 w 1614234"/>
              <a:gd name="connsiteY529" fmla="*/ 2590914 h 4099774"/>
              <a:gd name="connsiteX530" fmla="*/ 435249 w 1614234"/>
              <a:gd name="connsiteY530" fmla="*/ 2552698 h 4099774"/>
              <a:gd name="connsiteX531" fmla="*/ 1238298 w 1614234"/>
              <a:gd name="connsiteY531" fmla="*/ 2516408 h 4099774"/>
              <a:gd name="connsiteX532" fmla="*/ 1252083 w 1614234"/>
              <a:gd name="connsiteY532" fmla="*/ 2558557 h 4099774"/>
              <a:gd name="connsiteX533" fmla="*/ 1283680 w 1614234"/>
              <a:gd name="connsiteY533" fmla="*/ 2728528 h 4099774"/>
              <a:gd name="connsiteX534" fmla="*/ 1267295 w 1614234"/>
              <a:gd name="connsiteY534" fmla="*/ 2654473 h 4099774"/>
              <a:gd name="connsiteX535" fmla="*/ 1237994 w 1614234"/>
              <a:gd name="connsiteY535" fmla="*/ 2516583 h 4099774"/>
              <a:gd name="connsiteX536" fmla="*/ 679266 w 1614234"/>
              <a:gd name="connsiteY536" fmla="*/ 2513662 h 4099774"/>
              <a:gd name="connsiteX537" fmla="*/ 831788 w 1614234"/>
              <a:gd name="connsiteY537" fmla="*/ 2718108 h 4099774"/>
              <a:gd name="connsiteX538" fmla="*/ 893506 w 1614234"/>
              <a:gd name="connsiteY538" fmla="*/ 2786359 h 4099774"/>
              <a:gd name="connsiteX539" fmla="*/ 891995 w 1614234"/>
              <a:gd name="connsiteY539" fmla="*/ 2802712 h 4099774"/>
              <a:gd name="connsiteX540" fmla="*/ 934406 w 1614234"/>
              <a:gd name="connsiteY540" fmla="*/ 2867037 h 4099774"/>
              <a:gd name="connsiteX541" fmla="*/ 955363 w 1614234"/>
              <a:gd name="connsiteY541" fmla="*/ 2897714 h 4099774"/>
              <a:gd name="connsiteX542" fmla="*/ 935230 w 1614234"/>
              <a:gd name="connsiteY542" fmla="*/ 2880412 h 4099774"/>
              <a:gd name="connsiteX543" fmla="*/ 850102 w 1614234"/>
              <a:gd name="connsiteY543" fmla="*/ 2751940 h 4099774"/>
              <a:gd name="connsiteX544" fmla="*/ 808353 w 1614234"/>
              <a:gd name="connsiteY544" fmla="*/ 2695789 h 4099774"/>
              <a:gd name="connsiteX545" fmla="*/ 797200 w 1614234"/>
              <a:gd name="connsiteY545" fmla="*/ 2691228 h 4099774"/>
              <a:gd name="connsiteX546" fmla="*/ 779404 w 1614234"/>
              <a:gd name="connsiteY546" fmla="*/ 2670947 h 4099774"/>
              <a:gd name="connsiteX547" fmla="*/ 678962 w 1614234"/>
              <a:gd name="connsiteY547" fmla="*/ 2513838 h 4099774"/>
              <a:gd name="connsiteX548" fmla="*/ 262803 w 1614234"/>
              <a:gd name="connsiteY548" fmla="*/ 2441640 h 4099774"/>
              <a:gd name="connsiteX549" fmla="*/ 290402 w 1614234"/>
              <a:gd name="connsiteY549" fmla="*/ 2488037 h 4099774"/>
              <a:gd name="connsiteX550" fmla="*/ 434753 w 1614234"/>
              <a:gd name="connsiteY550" fmla="*/ 2690275 h 4099774"/>
              <a:gd name="connsiteX551" fmla="*/ 450373 w 1614234"/>
              <a:gd name="connsiteY551" fmla="*/ 2718736 h 4099774"/>
              <a:gd name="connsiteX552" fmla="*/ 262803 w 1614234"/>
              <a:gd name="connsiteY552" fmla="*/ 2441640 h 4099774"/>
              <a:gd name="connsiteX553" fmla="*/ 1474696 w 1614234"/>
              <a:gd name="connsiteY553" fmla="*/ 2410070 h 4099774"/>
              <a:gd name="connsiteX554" fmla="*/ 1470080 w 1614234"/>
              <a:gd name="connsiteY554" fmla="*/ 2488509 h 4099774"/>
              <a:gd name="connsiteX555" fmla="*/ 1474696 w 1614234"/>
              <a:gd name="connsiteY555" fmla="*/ 2410070 h 4099774"/>
              <a:gd name="connsiteX556" fmla="*/ 1360746 w 1614234"/>
              <a:gd name="connsiteY556" fmla="*/ 2389085 h 4099774"/>
              <a:gd name="connsiteX557" fmla="*/ 1365536 w 1614234"/>
              <a:gd name="connsiteY557" fmla="*/ 2415651 h 4099774"/>
              <a:gd name="connsiteX558" fmla="*/ 1360746 w 1614234"/>
              <a:gd name="connsiteY558" fmla="*/ 2389085 h 4099774"/>
              <a:gd name="connsiteX559" fmla="*/ 1085834 w 1614234"/>
              <a:gd name="connsiteY559" fmla="*/ 2384443 h 4099774"/>
              <a:gd name="connsiteX560" fmla="*/ 1092961 w 1614234"/>
              <a:gd name="connsiteY560" fmla="*/ 2408030 h 4099774"/>
              <a:gd name="connsiteX561" fmla="*/ 1085834 w 1614234"/>
              <a:gd name="connsiteY561" fmla="*/ 2384443 h 4099774"/>
              <a:gd name="connsiteX562" fmla="*/ 996047 w 1614234"/>
              <a:gd name="connsiteY562" fmla="*/ 2369470 h 4099774"/>
              <a:gd name="connsiteX563" fmla="*/ 1005365 w 1614234"/>
              <a:gd name="connsiteY563" fmla="*/ 2387718 h 4099774"/>
              <a:gd name="connsiteX564" fmla="*/ 996047 w 1614234"/>
              <a:gd name="connsiteY564" fmla="*/ 2369470 h 4099774"/>
              <a:gd name="connsiteX565" fmla="*/ 321698 w 1614234"/>
              <a:gd name="connsiteY565" fmla="*/ 2364454 h 4099774"/>
              <a:gd name="connsiteX566" fmla="*/ 377072 w 1614234"/>
              <a:gd name="connsiteY566" fmla="*/ 2457553 h 4099774"/>
              <a:gd name="connsiteX567" fmla="*/ 431783 w 1614234"/>
              <a:gd name="connsiteY567" fmla="*/ 2542478 h 4099774"/>
              <a:gd name="connsiteX568" fmla="*/ 378218 w 1614234"/>
              <a:gd name="connsiteY568" fmla="*/ 2473592 h 4099774"/>
              <a:gd name="connsiteX569" fmla="*/ 321698 w 1614234"/>
              <a:gd name="connsiteY569" fmla="*/ 2364454 h 4099774"/>
              <a:gd name="connsiteX570" fmla="*/ 1083539 w 1614234"/>
              <a:gd name="connsiteY570" fmla="*/ 2352362 h 4099774"/>
              <a:gd name="connsiteX571" fmla="*/ 1079836 w 1614234"/>
              <a:gd name="connsiteY571" fmla="*/ 2374054 h 4099774"/>
              <a:gd name="connsiteX572" fmla="*/ 1083539 w 1614234"/>
              <a:gd name="connsiteY572" fmla="*/ 2352362 h 4099774"/>
              <a:gd name="connsiteX573" fmla="*/ 929434 w 1614234"/>
              <a:gd name="connsiteY573" fmla="*/ 2341932 h 4099774"/>
              <a:gd name="connsiteX574" fmla="*/ 939075 w 1614234"/>
              <a:gd name="connsiteY574" fmla="*/ 2362847 h 4099774"/>
              <a:gd name="connsiteX575" fmla="*/ 929434 w 1614234"/>
              <a:gd name="connsiteY575" fmla="*/ 2341932 h 4099774"/>
              <a:gd name="connsiteX576" fmla="*/ 912928 w 1614234"/>
              <a:gd name="connsiteY576" fmla="*/ 2332315 h 4099774"/>
              <a:gd name="connsiteX577" fmla="*/ 912971 w 1614234"/>
              <a:gd name="connsiteY577" fmla="*/ 2332463 h 4099774"/>
              <a:gd name="connsiteX578" fmla="*/ 912624 w 1614234"/>
              <a:gd name="connsiteY578" fmla="*/ 2332490 h 4099774"/>
              <a:gd name="connsiteX579" fmla="*/ 920778 w 1614234"/>
              <a:gd name="connsiteY579" fmla="*/ 2331857 h 4099774"/>
              <a:gd name="connsiteX580" fmla="*/ 924924 w 1614234"/>
              <a:gd name="connsiteY580" fmla="*/ 2353092 h 4099774"/>
              <a:gd name="connsiteX581" fmla="*/ 916837 w 1614234"/>
              <a:gd name="connsiteY581" fmla="*/ 2346202 h 4099774"/>
              <a:gd name="connsiteX582" fmla="*/ 912971 w 1614234"/>
              <a:gd name="connsiteY582" fmla="*/ 2332463 h 4099774"/>
              <a:gd name="connsiteX583" fmla="*/ 1467352 w 1614234"/>
              <a:gd name="connsiteY583" fmla="*/ 2316537 h 4099774"/>
              <a:gd name="connsiteX584" fmla="*/ 1472865 w 1614234"/>
              <a:gd name="connsiteY584" fmla="*/ 2319058 h 4099774"/>
              <a:gd name="connsiteX585" fmla="*/ 1473169 w 1614234"/>
              <a:gd name="connsiteY585" fmla="*/ 2318882 h 4099774"/>
              <a:gd name="connsiteX586" fmla="*/ 1476888 w 1614234"/>
              <a:gd name="connsiteY586" fmla="*/ 2404731 h 4099774"/>
              <a:gd name="connsiteX587" fmla="*/ 1467352 w 1614234"/>
              <a:gd name="connsiteY587" fmla="*/ 2316537 h 4099774"/>
              <a:gd name="connsiteX588" fmla="*/ 989285 w 1614234"/>
              <a:gd name="connsiteY588" fmla="*/ 2313488 h 4099774"/>
              <a:gd name="connsiteX589" fmla="*/ 1000056 w 1614234"/>
              <a:gd name="connsiteY589" fmla="*/ 2347602 h 4099774"/>
              <a:gd name="connsiteX590" fmla="*/ 989285 w 1614234"/>
              <a:gd name="connsiteY590" fmla="*/ 2313488 h 4099774"/>
              <a:gd name="connsiteX591" fmla="*/ 287961 w 1614234"/>
              <a:gd name="connsiteY591" fmla="*/ 2313047 h 4099774"/>
              <a:gd name="connsiteX592" fmla="*/ 304244 w 1614234"/>
              <a:gd name="connsiteY592" fmla="*/ 2349681 h 4099774"/>
              <a:gd name="connsiteX593" fmla="*/ 287961 w 1614234"/>
              <a:gd name="connsiteY593" fmla="*/ 2313047 h 4099774"/>
              <a:gd name="connsiteX594" fmla="*/ 909826 w 1614234"/>
              <a:gd name="connsiteY594" fmla="*/ 2289700 h 4099774"/>
              <a:gd name="connsiteX595" fmla="*/ 912120 w 1614234"/>
              <a:gd name="connsiteY595" fmla="*/ 2321782 h 4099774"/>
              <a:gd name="connsiteX596" fmla="*/ 896500 w 1614234"/>
              <a:gd name="connsiteY596" fmla="*/ 2293321 h 4099774"/>
              <a:gd name="connsiteX597" fmla="*/ 909826 w 1614234"/>
              <a:gd name="connsiteY597" fmla="*/ 2289700 h 4099774"/>
              <a:gd name="connsiteX598" fmla="*/ 1406052 w 1614234"/>
              <a:gd name="connsiteY598" fmla="*/ 2280635 h 4099774"/>
              <a:gd name="connsiteX599" fmla="*/ 1405687 w 1614234"/>
              <a:gd name="connsiteY599" fmla="*/ 2313030 h 4099774"/>
              <a:gd name="connsiteX600" fmla="*/ 1406052 w 1614234"/>
              <a:gd name="connsiteY600" fmla="*/ 2280635 h 4099774"/>
              <a:gd name="connsiteX601" fmla="*/ 415998 w 1614234"/>
              <a:gd name="connsiteY601" fmla="*/ 2263567 h 4099774"/>
              <a:gd name="connsiteX602" fmla="*/ 450239 w 1614234"/>
              <a:gd name="connsiteY602" fmla="*/ 2325684 h 4099774"/>
              <a:gd name="connsiteX603" fmla="*/ 583097 w 1614234"/>
              <a:gd name="connsiteY603" fmla="*/ 2517854 h 4099774"/>
              <a:gd name="connsiteX604" fmla="*/ 610695 w 1614234"/>
              <a:gd name="connsiteY604" fmla="*/ 2564251 h 4099774"/>
              <a:gd name="connsiteX605" fmla="*/ 647109 w 1614234"/>
              <a:gd name="connsiteY605" fmla="*/ 2618187 h 4099774"/>
              <a:gd name="connsiteX606" fmla="*/ 660939 w 1614234"/>
              <a:gd name="connsiteY606" fmla="*/ 2625276 h 4099774"/>
              <a:gd name="connsiteX607" fmla="*/ 703351 w 1614234"/>
              <a:gd name="connsiteY607" fmla="*/ 2689599 h 4099774"/>
              <a:gd name="connsiteX608" fmla="*/ 720016 w 1614234"/>
              <a:gd name="connsiteY608" fmla="*/ 2696680 h 4099774"/>
              <a:gd name="connsiteX609" fmla="*/ 740166 w 1614234"/>
              <a:gd name="connsiteY609" fmla="*/ 2716824 h 4099774"/>
              <a:gd name="connsiteX610" fmla="*/ 740470 w 1614234"/>
              <a:gd name="connsiteY610" fmla="*/ 2716648 h 4099774"/>
              <a:gd name="connsiteX611" fmla="*/ 674928 w 1614234"/>
              <a:gd name="connsiteY611" fmla="*/ 2629828 h 4099774"/>
              <a:gd name="connsiteX612" fmla="*/ 712872 w 1614234"/>
              <a:gd name="connsiteY612" fmla="*/ 2670252 h 4099774"/>
              <a:gd name="connsiteX613" fmla="*/ 726684 w 1614234"/>
              <a:gd name="connsiteY613" fmla="*/ 2674499 h 4099774"/>
              <a:gd name="connsiteX614" fmla="*/ 819322 w 1614234"/>
              <a:gd name="connsiteY614" fmla="*/ 2797006 h 4099774"/>
              <a:gd name="connsiteX615" fmla="*/ 873252 w 1614234"/>
              <a:gd name="connsiteY615" fmla="*/ 2833496 h 4099774"/>
              <a:gd name="connsiteX616" fmla="*/ 850946 w 1614234"/>
              <a:gd name="connsiteY616" fmla="*/ 2824375 h 4099774"/>
              <a:gd name="connsiteX617" fmla="*/ 910787 w 1614234"/>
              <a:gd name="connsiteY617" fmla="*/ 2941374 h 4099774"/>
              <a:gd name="connsiteX618" fmla="*/ 785377 w 1614234"/>
              <a:gd name="connsiteY618" fmla="*/ 2775457 h 4099774"/>
              <a:gd name="connsiteX619" fmla="*/ 783587 w 1614234"/>
              <a:gd name="connsiteY619" fmla="*/ 2754085 h 4099774"/>
              <a:gd name="connsiteX620" fmla="*/ 781735 w 1614234"/>
              <a:gd name="connsiteY620" fmla="*/ 2764931 h 4099774"/>
              <a:gd name="connsiteX621" fmla="*/ 762089 w 1614234"/>
              <a:gd name="connsiteY621" fmla="*/ 2755497 h 4099774"/>
              <a:gd name="connsiteX622" fmla="*/ 762957 w 1614234"/>
              <a:gd name="connsiteY622" fmla="*/ 2733812 h 4099774"/>
              <a:gd name="connsiteX623" fmla="*/ 755787 w 1614234"/>
              <a:gd name="connsiteY623" fmla="*/ 2745284 h 4099774"/>
              <a:gd name="connsiteX624" fmla="*/ 729658 w 1614234"/>
              <a:gd name="connsiteY624" fmla="*/ 2717594 h 4099774"/>
              <a:gd name="connsiteX625" fmla="*/ 719148 w 1614234"/>
              <a:gd name="connsiteY625" fmla="*/ 2718366 h 4099774"/>
              <a:gd name="connsiteX626" fmla="*/ 591548 w 1614234"/>
              <a:gd name="connsiteY626" fmla="*/ 2557788 h 4099774"/>
              <a:gd name="connsiteX627" fmla="*/ 504082 w 1614234"/>
              <a:gd name="connsiteY627" fmla="*/ 2432295 h 4099774"/>
              <a:gd name="connsiteX628" fmla="*/ 417146 w 1614234"/>
              <a:gd name="connsiteY628" fmla="*/ 2279609 h 4099774"/>
              <a:gd name="connsiteX629" fmla="*/ 415998 w 1614234"/>
              <a:gd name="connsiteY629" fmla="*/ 2263567 h 4099774"/>
              <a:gd name="connsiteX630" fmla="*/ 167220 w 1614234"/>
              <a:gd name="connsiteY630" fmla="*/ 2238134 h 4099774"/>
              <a:gd name="connsiteX631" fmla="*/ 174006 w 1614234"/>
              <a:gd name="connsiteY631" fmla="*/ 2256214 h 4099774"/>
              <a:gd name="connsiteX632" fmla="*/ 167220 w 1614234"/>
              <a:gd name="connsiteY632" fmla="*/ 2238134 h 4099774"/>
              <a:gd name="connsiteX633" fmla="*/ 794924 w 1614234"/>
              <a:gd name="connsiteY633" fmla="*/ 2227713 h 4099774"/>
              <a:gd name="connsiteX634" fmla="*/ 946376 w 1614234"/>
              <a:gd name="connsiteY634" fmla="*/ 2491441 h 4099774"/>
              <a:gd name="connsiteX635" fmla="*/ 1009199 w 1614234"/>
              <a:gd name="connsiteY635" fmla="*/ 2610793 h 4099774"/>
              <a:gd name="connsiteX636" fmla="*/ 1116901 w 1614234"/>
              <a:gd name="connsiteY636" fmla="*/ 2931554 h 4099774"/>
              <a:gd name="connsiteX637" fmla="*/ 1104279 w 1614234"/>
              <a:gd name="connsiteY637" fmla="*/ 2908288 h 4099774"/>
              <a:gd name="connsiteX638" fmla="*/ 1165046 w 1614234"/>
              <a:gd name="connsiteY638" fmla="*/ 3321331 h 4099774"/>
              <a:gd name="connsiteX639" fmla="*/ 1155449 w 1614234"/>
              <a:gd name="connsiteY639" fmla="*/ 3265356 h 4099774"/>
              <a:gd name="connsiteX640" fmla="*/ 1007302 w 1614234"/>
              <a:gd name="connsiteY640" fmla="*/ 2656698 h 4099774"/>
              <a:gd name="connsiteX641" fmla="*/ 1005171 w 1614234"/>
              <a:gd name="connsiteY641" fmla="*/ 2629819 h 4099774"/>
              <a:gd name="connsiteX642" fmla="*/ 975782 w 1614234"/>
              <a:gd name="connsiteY642" fmla="*/ 2562049 h 4099774"/>
              <a:gd name="connsiteX643" fmla="*/ 937415 w 1614234"/>
              <a:gd name="connsiteY643" fmla="*/ 2481541 h 4099774"/>
              <a:gd name="connsiteX644" fmla="*/ 817706 w 1614234"/>
              <a:gd name="connsiteY644" fmla="*/ 2285444 h 4099774"/>
              <a:gd name="connsiteX645" fmla="*/ 818011 w 1614234"/>
              <a:gd name="connsiteY645" fmla="*/ 2285268 h 4099774"/>
              <a:gd name="connsiteX646" fmla="*/ 794924 w 1614234"/>
              <a:gd name="connsiteY646" fmla="*/ 2227713 h 4099774"/>
              <a:gd name="connsiteX647" fmla="*/ 243595 w 1614234"/>
              <a:gd name="connsiteY647" fmla="*/ 2222149 h 4099774"/>
              <a:gd name="connsiteX648" fmla="*/ 250382 w 1614234"/>
              <a:gd name="connsiteY648" fmla="*/ 2240228 h 4099774"/>
              <a:gd name="connsiteX649" fmla="*/ 243595 w 1614234"/>
              <a:gd name="connsiteY649" fmla="*/ 2222149 h 4099774"/>
              <a:gd name="connsiteX650" fmla="*/ 159770 w 1614234"/>
              <a:gd name="connsiteY650" fmla="*/ 2211881 h 4099774"/>
              <a:gd name="connsiteX651" fmla="*/ 151939 w 1614234"/>
              <a:gd name="connsiteY651" fmla="*/ 2215181 h 4099774"/>
              <a:gd name="connsiteX652" fmla="*/ 166897 w 1614234"/>
              <a:gd name="connsiteY652" fmla="*/ 2235468 h 4099774"/>
              <a:gd name="connsiteX653" fmla="*/ 159770 w 1614234"/>
              <a:gd name="connsiteY653" fmla="*/ 2211881 h 4099774"/>
              <a:gd name="connsiteX654" fmla="*/ 543844 w 1614234"/>
              <a:gd name="connsiteY654" fmla="*/ 2210940 h 4099774"/>
              <a:gd name="connsiteX655" fmla="*/ 595215 w 1614234"/>
              <a:gd name="connsiteY655" fmla="*/ 2285164 h 4099774"/>
              <a:gd name="connsiteX656" fmla="*/ 676335 w 1614234"/>
              <a:gd name="connsiteY656" fmla="*/ 2435506 h 4099774"/>
              <a:gd name="connsiteX657" fmla="*/ 697614 w 1614234"/>
              <a:gd name="connsiteY657" fmla="*/ 2468848 h 4099774"/>
              <a:gd name="connsiteX658" fmla="*/ 745181 w 1614234"/>
              <a:gd name="connsiteY658" fmla="*/ 2527345 h 4099774"/>
              <a:gd name="connsiteX659" fmla="*/ 785723 w 1614234"/>
              <a:gd name="connsiteY659" fmla="*/ 2599674 h 4099774"/>
              <a:gd name="connsiteX660" fmla="*/ 793876 w 1614234"/>
              <a:gd name="connsiteY660" fmla="*/ 2599039 h 4099774"/>
              <a:gd name="connsiteX661" fmla="*/ 831117 w 1614234"/>
              <a:gd name="connsiteY661" fmla="*/ 2666350 h 4099774"/>
              <a:gd name="connsiteX662" fmla="*/ 798667 w 1614234"/>
              <a:gd name="connsiteY662" fmla="*/ 2625606 h 4099774"/>
              <a:gd name="connsiteX663" fmla="*/ 798235 w 1614234"/>
              <a:gd name="connsiteY663" fmla="*/ 2626263 h 4099774"/>
              <a:gd name="connsiteX664" fmla="*/ 543844 w 1614234"/>
              <a:gd name="connsiteY664" fmla="*/ 2210940 h 4099774"/>
              <a:gd name="connsiteX665" fmla="*/ 777354 w 1614234"/>
              <a:gd name="connsiteY665" fmla="*/ 2196786 h 4099774"/>
              <a:gd name="connsiteX666" fmla="*/ 786447 w 1614234"/>
              <a:gd name="connsiteY666" fmla="*/ 2225680 h 4099774"/>
              <a:gd name="connsiteX667" fmla="*/ 770827 w 1614234"/>
              <a:gd name="connsiteY667" fmla="*/ 2197219 h 4099774"/>
              <a:gd name="connsiteX668" fmla="*/ 777354 w 1614234"/>
              <a:gd name="connsiteY668" fmla="*/ 2196786 h 4099774"/>
              <a:gd name="connsiteX669" fmla="*/ 629937 w 1614234"/>
              <a:gd name="connsiteY669" fmla="*/ 2186493 h 4099774"/>
              <a:gd name="connsiteX670" fmla="*/ 642559 w 1614234"/>
              <a:gd name="connsiteY670" fmla="*/ 2209759 h 4099774"/>
              <a:gd name="connsiteX671" fmla="*/ 830085 w 1614234"/>
              <a:gd name="connsiteY671" fmla="*/ 2521915 h 4099774"/>
              <a:gd name="connsiteX672" fmla="*/ 847236 w 1614234"/>
              <a:gd name="connsiteY672" fmla="*/ 2536863 h 4099774"/>
              <a:gd name="connsiteX673" fmla="*/ 851364 w 1614234"/>
              <a:gd name="connsiteY673" fmla="*/ 2555257 h 4099774"/>
              <a:gd name="connsiteX674" fmla="*/ 853216 w 1614234"/>
              <a:gd name="connsiteY674" fmla="*/ 2544411 h 4099774"/>
              <a:gd name="connsiteX675" fmla="*/ 983415 w 1614234"/>
              <a:gd name="connsiteY675" fmla="*/ 2736895 h 4099774"/>
              <a:gd name="connsiteX676" fmla="*/ 988733 w 1614234"/>
              <a:gd name="connsiteY676" fmla="*/ 2736268 h 4099774"/>
              <a:gd name="connsiteX677" fmla="*/ 1040446 w 1614234"/>
              <a:gd name="connsiteY677" fmla="*/ 2815999 h 4099774"/>
              <a:gd name="connsiteX678" fmla="*/ 1031128 w 1614234"/>
              <a:gd name="connsiteY678" fmla="*/ 2797751 h 4099774"/>
              <a:gd name="connsiteX679" fmla="*/ 1030822 w 1614234"/>
              <a:gd name="connsiteY679" fmla="*/ 2797926 h 4099774"/>
              <a:gd name="connsiteX680" fmla="*/ 1027842 w 1614234"/>
              <a:gd name="connsiteY680" fmla="*/ 2795573 h 4099774"/>
              <a:gd name="connsiteX681" fmla="*/ 986048 w 1614234"/>
              <a:gd name="connsiteY681" fmla="*/ 2774482 h 4099774"/>
              <a:gd name="connsiteX682" fmla="*/ 936187 w 1614234"/>
              <a:gd name="connsiteY682" fmla="*/ 2683905 h 4099774"/>
              <a:gd name="connsiteX683" fmla="*/ 963402 w 1614234"/>
              <a:gd name="connsiteY683" fmla="*/ 2759855 h 4099774"/>
              <a:gd name="connsiteX684" fmla="*/ 987134 w 1614234"/>
              <a:gd name="connsiteY684" fmla="*/ 2822744 h 4099774"/>
              <a:gd name="connsiteX685" fmla="*/ 1044740 w 1614234"/>
              <a:gd name="connsiteY685" fmla="*/ 2980142 h 4099774"/>
              <a:gd name="connsiteX686" fmla="*/ 1107577 w 1614234"/>
              <a:gd name="connsiteY686" fmla="*/ 3207036 h 4099774"/>
              <a:gd name="connsiteX687" fmla="*/ 1123816 w 1614234"/>
              <a:gd name="connsiteY687" fmla="*/ 3278730 h 4099774"/>
              <a:gd name="connsiteX688" fmla="*/ 1066958 w 1614234"/>
              <a:gd name="connsiteY688" fmla="*/ 3059383 h 4099774"/>
              <a:gd name="connsiteX689" fmla="*/ 1039083 w 1614234"/>
              <a:gd name="connsiteY689" fmla="*/ 2975261 h 4099774"/>
              <a:gd name="connsiteX690" fmla="*/ 907059 w 1614234"/>
              <a:gd name="connsiteY690" fmla="*/ 2651021 h 4099774"/>
              <a:gd name="connsiteX691" fmla="*/ 674625 w 1614234"/>
              <a:gd name="connsiteY691" fmla="*/ 2280056 h 4099774"/>
              <a:gd name="connsiteX692" fmla="*/ 629937 w 1614234"/>
              <a:gd name="connsiteY692" fmla="*/ 2186493 h 4099774"/>
              <a:gd name="connsiteX693" fmla="*/ 530576 w 1614234"/>
              <a:gd name="connsiteY693" fmla="*/ 2182342 h 4099774"/>
              <a:gd name="connsiteX694" fmla="*/ 543216 w 1614234"/>
              <a:gd name="connsiteY694" fmla="*/ 2208450 h 4099774"/>
              <a:gd name="connsiteX695" fmla="*/ 530576 w 1614234"/>
              <a:gd name="connsiteY695" fmla="*/ 2182342 h 4099774"/>
              <a:gd name="connsiteX696" fmla="*/ 463417 w 1614234"/>
              <a:gd name="connsiteY696" fmla="*/ 2179156 h 4099774"/>
              <a:gd name="connsiteX697" fmla="*/ 480550 w 1614234"/>
              <a:gd name="connsiteY697" fmla="*/ 2191262 h 4099774"/>
              <a:gd name="connsiteX698" fmla="*/ 676909 w 1614234"/>
              <a:gd name="connsiteY698" fmla="*/ 2513800 h 4099774"/>
              <a:gd name="connsiteX699" fmla="*/ 540051 w 1614234"/>
              <a:gd name="connsiteY699" fmla="*/ 2302755 h 4099774"/>
              <a:gd name="connsiteX700" fmla="*/ 463417 w 1614234"/>
              <a:gd name="connsiteY700" fmla="*/ 2179156 h 4099774"/>
              <a:gd name="connsiteX701" fmla="*/ 453794 w 1614234"/>
              <a:gd name="connsiteY701" fmla="*/ 2161084 h 4099774"/>
              <a:gd name="connsiteX702" fmla="*/ 465754 w 1614234"/>
              <a:gd name="connsiteY702" fmla="*/ 2176177 h 4099774"/>
              <a:gd name="connsiteX703" fmla="*/ 453794 w 1614234"/>
              <a:gd name="connsiteY703" fmla="*/ 2161084 h 4099774"/>
              <a:gd name="connsiteX704" fmla="*/ 966990 w 1614234"/>
              <a:gd name="connsiteY704" fmla="*/ 2158924 h 4099774"/>
              <a:gd name="connsiteX705" fmla="*/ 978422 w 1614234"/>
              <a:gd name="connsiteY705" fmla="*/ 2201210 h 4099774"/>
              <a:gd name="connsiteX706" fmla="*/ 966990 w 1614234"/>
              <a:gd name="connsiteY706" fmla="*/ 2158924 h 4099774"/>
              <a:gd name="connsiteX707" fmla="*/ 247325 w 1614234"/>
              <a:gd name="connsiteY707" fmla="*/ 2134444 h 4099774"/>
              <a:gd name="connsiteX708" fmla="*/ 247550 w 1614234"/>
              <a:gd name="connsiteY708" fmla="*/ 2135536 h 4099774"/>
              <a:gd name="connsiteX709" fmla="*/ 386300 w 1614234"/>
              <a:gd name="connsiteY709" fmla="*/ 2405374 h 4099774"/>
              <a:gd name="connsiteX710" fmla="*/ 390428 w 1614234"/>
              <a:gd name="connsiteY710" fmla="*/ 2423768 h 4099774"/>
              <a:gd name="connsiteX711" fmla="*/ 474572 w 1614234"/>
              <a:gd name="connsiteY711" fmla="*/ 2541401 h 4099774"/>
              <a:gd name="connsiteX712" fmla="*/ 637648 w 1614234"/>
              <a:gd name="connsiteY712" fmla="*/ 2710015 h 4099774"/>
              <a:gd name="connsiteX713" fmla="*/ 638455 w 1614234"/>
              <a:gd name="connsiteY713" fmla="*/ 2720549 h 4099774"/>
              <a:gd name="connsiteX714" fmla="*/ 702510 w 1614234"/>
              <a:gd name="connsiteY714" fmla="*/ 2785821 h 4099774"/>
              <a:gd name="connsiteX715" fmla="*/ 661908 w 1614234"/>
              <a:gd name="connsiteY715" fmla="*/ 2745711 h 4099774"/>
              <a:gd name="connsiteX716" fmla="*/ 457907 w 1614234"/>
              <a:gd name="connsiteY716" fmla="*/ 2534321 h 4099774"/>
              <a:gd name="connsiteX717" fmla="*/ 453924 w 1614234"/>
              <a:gd name="connsiteY717" fmla="*/ 2518287 h 4099774"/>
              <a:gd name="connsiteX718" fmla="*/ 393718 w 1614234"/>
              <a:gd name="connsiteY718" fmla="*/ 2433683 h 4099774"/>
              <a:gd name="connsiteX719" fmla="*/ 285018 w 1614234"/>
              <a:gd name="connsiteY719" fmla="*/ 2239787 h 4099774"/>
              <a:gd name="connsiteX720" fmla="*/ 269882 w 1614234"/>
              <a:gd name="connsiteY720" fmla="*/ 2219193 h 4099774"/>
              <a:gd name="connsiteX721" fmla="*/ 261754 w 1614234"/>
              <a:gd name="connsiteY721" fmla="*/ 2181924 h 4099774"/>
              <a:gd name="connsiteX722" fmla="*/ 247325 w 1614234"/>
              <a:gd name="connsiteY722" fmla="*/ 2134444 h 4099774"/>
              <a:gd name="connsiteX723" fmla="*/ 105945 w 1614234"/>
              <a:gd name="connsiteY723" fmla="*/ 2108112 h 4099774"/>
              <a:gd name="connsiteX724" fmla="*/ 122712 w 1614234"/>
              <a:gd name="connsiteY724" fmla="*/ 2152613 h 4099774"/>
              <a:gd name="connsiteX725" fmla="*/ 105945 w 1614234"/>
              <a:gd name="connsiteY725" fmla="*/ 2108112 h 4099774"/>
              <a:gd name="connsiteX726" fmla="*/ 1388209 w 1614234"/>
              <a:gd name="connsiteY726" fmla="*/ 2042430 h 4099774"/>
              <a:gd name="connsiteX727" fmla="*/ 1344596 w 1614234"/>
              <a:gd name="connsiteY727" fmla="*/ 2142569 h 4099774"/>
              <a:gd name="connsiteX728" fmla="*/ 1389432 w 1614234"/>
              <a:gd name="connsiteY728" fmla="*/ 2379041 h 4099774"/>
              <a:gd name="connsiteX729" fmla="*/ 1390650 w 1614234"/>
              <a:gd name="connsiteY729" fmla="*/ 2378338 h 4099774"/>
              <a:gd name="connsiteX730" fmla="*/ 1395544 w 1614234"/>
              <a:gd name="connsiteY730" fmla="*/ 2337624 h 4099774"/>
              <a:gd name="connsiteX731" fmla="*/ 1400996 w 1614234"/>
              <a:gd name="connsiteY731" fmla="*/ 2372364 h 4099774"/>
              <a:gd name="connsiteX732" fmla="*/ 1385816 w 1614234"/>
              <a:gd name="connsiteY732" fmla="*/ 2386832 h 4099774"/>
              <a:gd name="connsiteX733" fmla="*/ 1394632 w 1614234"/>
              <a:gd name="connsiteY733" fmla="*/ 2394371 h 4099774"/>
              <a:gd name="connsiteX734" fmla="*/ 1395457 w 1614234"/>
              <a:gd name="connsiteY734" fmla="*/ 2407746 h 4099774"/>
              <a:gd name="connsiteX735" fmla="*/ 1384948 w 1614234"/>
              <a:gd name="connsiteY735" fmla="*/ 2408517 h 4099774"/>
              <a:gd name="connsiteX736" fmla="*/ 1389814 w 1614234"/>
              <a:gd name="connsiteY736" fmla="*/ 2510406 h 4099774"/>
              <a:gd name="connsiteX737" fmla="*/ 1386815 w 1614234"/>
              <a:gd name="connsiteY737" fmla="*/ 2505212 h 4099774"/>
              <a:gd name="connsiteX738" fmla="*/ 1375532 w 1614234"/>
              <a:gd name="connsiteY738" fmla="*/ 2605833 h 4099774"/>
              <a:gd name="connsiteX739" fmla="*/ 1360632 w 1614234"/>
              <a:gd name="connsiteY739" fmla="*/ 2658027 h 4099774"/>
              <a:gd name="connsiteX740" fmla="*/ 1369994 w 1614234"/>
              <a:gd name="connsiteY740" fmla="*/ 2641215 h 4099774"/>
              <a:gd name="connsiteX741" fmla="*/ 1363587 w 1614234"/>
              <a:gd name="connsiteY741" fmla="*/ 2698282 h 4099774"/>
              <a:gd name="connsiteX742" fmla="*/ 1360943 w 1614234"/>
              <a:gd name="connsiteY742" fmla="*/ 2806136 h 4099774"/>
              <a:gd name="connsiteX743" fmla="*/ 1360580 w 1614234"/>
              <a:gd name="connsiteY743" fmla="*/ 2838530 h 4099774"/>
              <a:gd name="connsiteX744" fmla="*/ 1373261 w 1614234"/>
              <a:gd name="connsiteY744" fmla="*/ 2829579 h 4099774"/>
              <a:gd name="connsiteX745" fmla="*/ 1378025 w 1614234"/>
              <a:gd name="connsiteY745" fmla="*/ 2894047 h 4099774"/>
              <a:gd name="connsiteX746" fmla="*/ 1367680 w 1614234"/>
              <a:gd name="connsiteY746" fmla="*/ 2900020 h 4099774"/>
              <a:gd name="connsiteX747" fmla="*/ 1376319 w 1614234"/>
              <a:gd name="connsiteY747" fmla="*/ 2907254 h 4099774"/>
              <a:gd name="connsiteX748" fmla="*/ 1369148 w 1614234"/>
              <a:gd name="connsiteY748" fmla="*/ 2918726 h 4099774"/>
              <a:gd name="connsiteX749" fmla="*/ 1365507 w 1614234"/>
              <a:gd name="connsiteY749" fmla="*/ 2908201 h 4099774"/>
              <a:gd name="connsiteX750" fmla="*/ 1381787 w 1614234"/>
              <a:gd name="connsiteY750" fmla="*/ 2944835 h 4099774"/>
              <a:gd name="connsiteX751" fmla="*/ 1397497 w 1614234"/>
              <a:gd name="connsiteY751" fmla="*/ 2798476 h 4099774"/>
              <a:gd name="connsiteX752" fmla="*/ 1400966 w 1614234"/>
              <a:gd name="connsiteY752" fmla="*/ 2703996 h 4099774"/>
              <a:gd name="connsiteX753" fmla="*/ 1395545 w 1614234"/>
              <a:gd name="connsiteY753" fmla="*/ 2526654 h 4099774"/>
              <a:gd name="connsiteX754" fmla="*/ 1405142 w 1614234"/>
              <a:gd name="connsiteY754" fmla="*/ 2582628 h 4099774"/>
              <a:gd name="connsiteX755" fmla="*/ 1415572 w 1614234"/>
              <a:gd name="connsiteY755" fmla="*/ 2261287 h 4099774"/>
              <a:gd name="connsiteX756" fmla="*/ 1421570 w 1614234"/>
              <a:gd name="connsiteY756" fmla="*/ 2271675 h 4099774"/>
              <a:gd name="connsiteX757" fmla="*/ 1416763 w 1614234"/>
              <a:gd name="connsiteY757" fmla="*/ 2242267 h 4099774"/>
              <a:gd name="connsiteX758" fmla="*/ 1411931 w 1614234"/>
              <a:gd name="connsiteY758" fmla="*/ 2250761 h 4099774"/>
              <a:gd name="connsiteX759" fmla="*/ 1388209 w 1614234"/>
              <a:gd name="connsiteY759" fmla="*/ 2042430 h 4099774"/>
              <a:gd name="connsiteX760" fmla="*/ 87690 w 1614234"/>
              <a:gd name="connsiteY760" fmla="*/ 2042061 h 4099774"/>
              <a:gd name="connsiteX761" fmla="*/ 94350 w 1614234"/>
              <a:gd name="connsiteY761" fmla="*/ 2060623 h 4099774"/>
              <a:gd name="connsiteX762" fmla="*/ 87690 w 1614234"/>
              <a:gd name="connsiteY762" fmla="*/ 2042061 h 4099774"/>
              <a:gd name="connsiteX763" fmla="*/ 839734 w 1614234"/>
              <a:gd name="connsiteY763" fmla="*/ 2011591 h 4099774"/>
              <a:gd name="connsiteX764" fmla="*/ 840214 w 1614234"/>
              <a:gd name="connsiteY764" fmla="*/ 2011721 h 4099774"/>
              <a:gd name="connsiteX765" fmla="*/ 890108 w 1614234"/>
              <a:gd name="connsiteY765" fmla="*/ 2212681 h 4099774"/>
              <a:gd name="connsiteX766" fmla="*/ 895281 w 1614234"/>
              <a:gd name="connsiteY766" fmla="*/ 2209695 h 4099774"/>
              <a:gd name="connsiteX767" fmla="*/ 905244 w 1614234"/>
              <a:gd name="connsiteY767" fmla="*/ 2233275 h 4099774"/>
              <a:gd name="connsiteX768" fmla="*/ 959911 w 1614234"/>
              <a:gd name="connsiteY768" fmla="*/ 2353260 h 4099774"/>
              <a:gd name="connsiteX769" fmla="*/ 960737 w 1614234"/>
              <a:gd name="connsiteY769" fmla="*/ 2366636 h 4099774"/>
              <a:gd name="connsiteX770" fmla="*/ 1019048 w 1614234"/>
              <a:gd name="connsiteY770" fmla="*/ 2497148 h 4099774"/>
              <a:gd name="connsiteX771" fmla="*/ 1037989 w 1614234"/>
              <a:gd name="connsiteY771" fmla="*/ 2533468 h 4099774"/>
              <a:gd name="connsiteX772" fmla="*/ 1114214 w 1614234"/>
              <a:gd name="connsiteY772" fmla="*/ 2724523 h 4099774"/>
              <a:gd name="connsiteX773" fmla="*/ 1141266 w 1614234"/>
              <a:gd name="connsiteY773" fmla="*/ 2795270 h 4099774"/>
              <a:gd name="connsiteX774" fmla="*/ 1142414 w 1614234"/>
              <a:gd name="connsiteY774" fmla="*/ 2811312 h 4099774"/>
              <a:gd name="connsiteX775" fmla="*/ 1173228 w 1614234"/>
              <a:gd name="connsiteY775" fmla="*/ 2932847 h 4099774"/>
              <a:gd name="connsiteX776" fmla="*/ 1040909 w 1614234"/>
              <a:gd name="connsiteY776" fmla="*/ 2568040 h 4099774"/>
              <a:gd name="connsiteX777" fmla="*/ 1004878 w 1614234"/>
              <a:gd name="connsiteY777" fmla="*/ 2484552 h 4099774"/>
              <a:gd name="connsiteX778" fmla="*/ 929800 w 1614234"/>
              <a:gd name="connsiteY778" fmla="*/ 2309538 h 4099774"/>
              <a:gd name="connsiteX779" fmla="*/ 924305 w 1614234"/>
              <a:gd name="connsiteY779" fmla="*/ 2309858 h 4099774"/>
              <a:gd name="connsiteX780" fmla="*/ 907537 w 1614234"/>
              <a:gd name="connsiteY780" fmla="*/ 2265357 h 4099774"/>
              <a:gd name="connsiteX781" fmla="*/ 897531 w 1614234"/>
              <a:gd name="connsiteY781" fmla="*/ 2276837 h 4099774"/>
              <a:gd name="connsiteX782" fmla="*/ 887891 w 1614234"/>
              <a:gd name="connsiteY782" fmla="*/ 2255923 h 4099774"/>
              <a:gd name="connsiteX783" fmla="*/ 902042 w 1614234"/>
              <a:gd name="connsiteY783" fmla="*/ 2265677 h 4099774"/>
              <a:gd name="connsiteX784" fmla="*/ 856353 w 1614234"/>
              <a:gd name="connsiteY784" fmla="*/ 2158433 h 4099774"/>
              <a:gd name="connsiteX785" fmla="*/ 839734 w 1614234"/>
              <a:gd name="connsiteY785" fmla="*/ 2011591 h 4099774"/>
              <a:gd name="connsiteX786" fmla="*/ 1553900 w 1614234"/>
              <a:gd name="connsiteY786" fmla="*/ 2000545 h 4099774"/>
              <a:gd name="connsiteX787" fmla="*/ 1546669 w 1614234"/>
              <a:gd name="connsiteY787" fmla="*/ 2044236 h 4099774"/>
              <a:gd name="connsiteX788" fmla="*/ 1553900 w 1614234"/>
              <a:gd name="connsiteY788" fmla="*/ 2000545 h 4099774"/>
              <a:gd name="connsiteX789" fmla="*/ 1364477 w 1614234"/>
              <a:gd name="connsiteY789" fmla="*/ 1979542 h 4099774"/>
              <a:gd name="connsiteX790" fmla="*/ 1346814 w 1614234"/>
              <a:gd name="connsiteY790" fmla="*/ 2099328 h 4099774"/>
              <a:gd name="connsiteX791" fmla="*/ 1364477 w 1614234"/>
              <a:gd name="connsiteY791" fmla="*/ 1979542 h 4099774"/>
              <a:gd name="connsiteX792" fmla="*/ 87344 w 1614234"/>
              <a:gd name="connsiteY792" fmla="*/ 1972598 h 4099774"/>
              <a:gd name="connsiteX793" fmla="*/ 215682 w 1614234"/>
              <a:gd name="connsiteY793" fmla="*/ 2321371 h 4099774"/>
              <a:gd name="connsiteX794" fmla="*/ 229832 w 1614234"/>
              <a:gd name="connsiteY794" fmla="*/ 2331127 h 4099774"/>
              <a:gd name="connsiteX795" fmla="*/ 264396 w 1614234"/>
              <a:gd name="connsiteY795" fmla="*/ 2395908 h 4099774"/>
              <a:gd name="connsiteX796" fmla="*/ 370802 w 1614234"/>
              <a:gd name="connsiteY796" fmla="*/ 2557723 h 4099774"/>
              <a:gd name="connsiteX797" fmla="*/ 376297 w 1614234"/>
              <a:gd name="connsiteY797" fmla="*/ 2557403 h 4099774"/>
              <a:gd name="connsiteX798" fmla="*/ 485261 w 1614234"/>
              <a:gd name="connsiteY798" fmla="*/ 2681483 h 4099774"/>
              <a:gd name="connsiteX799" fmla="*/ 260170 w 1614234"/>
              <a:gd name="connsiteY799" fmla="*/ 2404052 h 4099774"/>
              <a:gd name="connsiteX800" fmla="*/ 259258 w 1614234"/>
              <a:gd name="connsiteY800" fmla="*/ 2404578 h 4099774"/>
              <a:gd name="connsiteX801" fmla="*/ 175497 w 1614234"/>
              <a:gd name="connsiteY801" fmla="*/ 2257391 h 4099774"/>
              <a:gd name="connsiteX802" fmla="*/ 218333 w 1614234"/>
              <a:gd name="connsiteY802" fmla="*/ 2361802 h 4099774"/>
              <a:gd name="connsiteX803" fmla="*/ 235465 w 1614234"/>
              <a:gd name="connsiteY803" fmla="*/ 2373909 h 4099774"/>
              <a:gd name="connsiteX804" fmla="*/ 259197 w 1614234"/>
              <a:gd name="connsiteY804" fmla="*/ 2436796 h 4099774"/>
              <a:gd name="connsiteX805" fmla="*/ 188543 w 1614234"/>
              <a:gd name="connsiteY805" fmla="*/ 2320745 h 4099774"/>
              <a:gd name="connsiteX806" fmla="*/ 127938 w 1614234"/>
              <a:gd name="connsiteY806" fmla="*/ 2158151 h 4099774"/>
              <a:gd name="connsiteX807" fmla="*/ 153521 w 1614234"/>
              <a:gd name="connsiteY807" fmla="*/ 2210192 h 4099774"/>
              <a:gd name="connsiteX808" fmla="*/ 87344 w 1614234"/>
              <a:gd name="connsiteY808" fmla="*/ 1972598 h 4099774"/>
              <a:gd name="connsiteX809" fmla="*/ 709502 w 1614234"/>
              <a:gd name="connsiteY809" fmla="*/ 1953971 h 4099774"/>
              <a:gd name="connsiteX810" fmla="*/ 717674 w 1614234"/>
              <a:gd name="connsiteY810" fmla="*/ 1956178 h 4099774"/>
              <a:gd name="connsiteX811" fmla="*/ 728078 w 1614234"/>
              <a:gd name="connsiteY811" fmla="*/ 2022687 h 4099774"/>
              <a:gd name="connsiteX812" fmla="*/ 709502 w 1614234"/>
              <a:gd name="connsiteY812" fmla="*/ 1953971 h 4099774"/>
              <a:gd name="connsiteX813" fmla="*/ 1378011 w 1614234"/>
              <a:gd name="connsiteY813" fmla="*/ 1946062 h 4099774"/>
              <a:gd name="connsiteX814" fmla="*/ 1384653 w 1614234"/>
              <a:gd name="connsiteY814" fmla="*/ 1961783 h 4099774"/>
              <a:gd name="connsiteX815" fmla="*/ 1378011 w 1614234"/>
              <a:gd name="connsiteY815" fmla="*/ 1946062 h 4099774"/>
              <a:gd name="connsiteX816" fmla="*/ 80328 w 1614234"/>
              <a:gd name="connsiteY816" fmla="*/ 1945686 h 4099774"/>
              <a:gd name="connsiteX817" fmla="*/ 87293 w 1614234"/>
              <a:gd name="connsiteY817" fmla="*/ 1964073 h 4099774"/>
              <a:gd name="connsiteX818" fmla="*/ 80328 w 1614234"/>
              <a:gd name="connsiteY818" fmla="*/ 1945686 h 4099774"/>
              <a:gd name="connsiteX819" fmla="*/ 80391 w 1614234"/>
              <a:gd name="connsiteY819" fmla="*/ 1913468 h 4099774"/>
              <a:gd name="connsiteX820" fmla="*/ 82199 w 1614234"/>
              <a:gd name="connsiteY820" fmla="*/ 1937682 h 4099774"/>
              <a:gd name="connsiteX821" fmla="*/ 80391 w 1614234"/>
              <a:gd name="connsiteY821" fmla="*/ 1913468 h 4099774"/>
              <a:gd name="connsiteX822" fmla="*/ 604138 w 1614234"/>
              <a:gd name="connsiteY822" fmla="*/ 1875476 h 4099774"/>
              <a:gd name="connsiteX823" fmla="*/ 619349 w 1614234"/>
              <a:gd name="connsiteY823" fmla="*/ 1971392 h 4099774"/>
              <a:gd name="connsiteX824" fmla="*/ 604138 w 1614234"/>
              <a:gd name="connsiteY824" fmla="*/ 1875476 h 4099774"/>
              <a:gd name="connsiteX825" fmla="*/ 1484079 w 1614234"/>
              <a:gd name="connsiteY825" fmla="*/ 1857123 h 4099774"/>
              <a:gd name="connsiteX826" fmla="*/ 1470298 w 1614234"/>
              <a:gd name="connsiteY826" fmla="*/ 2313207 h 4099774"/>
              <a:gd name="connsiteX827" fmla="*/ 1470169 w 1614234"/>
              <a:gd name="connsiteY827" fmla="*/ 2313689 h 4099774"/>
              <a:gd name="connsiteX828" fmla="*/ 1468553 w 1614234"/>
              <a:gd name="connsiteY828" fmla="*/ 2152075 h 4099774"/>
              <a:gd name="connsiteX829" fmla="*/ 1470135 w 1614234"/>
              <a:gd name="connsiteY829" fmla="*/ 1958058 h 4099774"/>
              <a:gd name="connsiteX830" fmla="*/ 1472397 w 1614234"/>
              <a:gd name="connsiteY830" fmla="*/ 1879756 h 4099774"/>
              <a:gd name="connsiteX831" fmla="*/ 1476246 w 1614234"/>
              <a:gd name="connsiteY831" fmla="*/ 1860423 h 4099774"/>
              <a:gd name="connsiteX832" fmla="*/ 1478583 w 1614234"/>
              <a:gd name="connsiteY832" fmla="*/ 1857444 h 4099774"/>
              <a:gd name="connsiteX833" fmla="*/ 1484079 w 1614234"/>
              <a:gd name="connsiteY833" fmla="*/ 1857123 h 4099774"/>
              <a:gd name="connsiteX834" fmla="*/ 733809 w 1614234"/>
              <a:gd name="connsiteY834" fmla="*/ 1849905 h 4099774"/>
              <a:gd name="connsiteX835" fmla="*/ 729636 w 1614234"/>
              <a:gd name="connsiteY835" fmla="*/ 1866572 h 4099774"/>
              <a:gd name="connsiteX836" fmla="*/ 733809 w 1614234"/>
              <a:gd name="connsiteY836" fmla="*/ 1849905 h 4099774"/>
              <a:gd name="connsiteX837" fmla="*/ 827621 w 1614234"/>
              <a:gd name="connsiteY837" fmla="*/ 1845852 h 4099774"/>
              <a:gd name="connsiteX838" fmla="*/ 836233 w 1614234"/>
              <a:gd name="connsiteY838" fmla="*/ 1890988 h 4099774"/>
              <a:gd name="connsiteX839" fmla="*/ 827621 w 1614234"/>
              <a:gd name="connsiteY839" fmla="*/ 1845852 h 4099774"/>
              <a:gd name="connsiteX840" fmla="*/ 1085492 w 1614234"/>
              <a:gd name="connsiteY840" fmla="*/ 1841533 h 4099774"/>
              <a:gd name="connsiteX841" fmla="*/ 1094665 w 1614234"/>
              <a:gd name="connsiteY841" fmla="*/ 1861197 h 4099774"/>
              <a:gd name="connsiteX842" fmla="*/ 1097304 w 1614234"/>
              <a:gd name="connsiteY842" fmla="*/ 1893436 h 4099774"/>
              <a:gd name="connsiteX843" fmla="*/ 1152309 w 1614234"/>
              <a:gd name="connsiteY843" fmla="*/ 2123630 h 4099774"/>
              <a:gd name="connsiteX844" fmla="*/ 1241833 w 1614234"/>
              <a:gd name="connsiteY844" fmla="*/ 2453665 h 4099774"/>
              <a:gd name="connsiteX845" fmla="*/ 1243581 w 1614234"/>
              <a:gd name="connsiteY845" fmla="*/ 2510098 h 4099774"/>
              <a:gd name="connsiteX846" fmla="*/ 1226212 w 1614234"/>
              <a:gd name="connsiteY846" fmla="*/ 2425205 h 4099774"/>
              <a:gd name="connsiteX847" fmla="*/ 1188356 w 1614234"/>
              <a:gd name="connsiteY847" fmla="*/ 2314660 h 4099774"/>
              <a:gd name="connsiteX848" fmla="*/ 1150397 w 1614234"/>
              <a:gd name="connsiteY848" fmla="*/ 2166695 h 4099774"/>
              <a:gd name="connsiteX849" fmla="*/ 1089898 w 1614234"/>
              <a:gd name="connsiteY849" fmla="*/ 1899252 h 4099774"/>
              <a:gd name="connsiteX850" fmla="*/ 1085361 w 1614234"/>
              <a:gd name="connsiteY850" fmla="*/ 1839808 h 4099774"/>
              <a:gd name="connsiteX851" fmla="*/ 1085492 w 1614234"/>
              <a:gd name="connsiteY851" fmla="*/ 1841533 h 4099774"/>
              <a:gd name="connsiteX852" fmla="*/ 1085066 w 1614234"/>
              <a:gd name="connsiteY852" fmla="*/ 1840616 h 4099774"/>
              <a:gd name="connsiteX853" fmla="*/ 692014 w 1614234"/>
              <a:gd name="connsiteY853" fmla="*/ 1828815 h 4099774"/>
              <a:gd name="connsiteX854" fmla="*/ 706226 w 1614234"/>
              <a:gd name="connsiteY854" fmla="*/ 1911050 h 4099774"/>
              <a:gd name="connsiteX855" fmla="*/ 692014 w 1614234"/>
              <a:gd name="connsiteY855" fmla="*/ 1828815 h 4099774"/>
              <a:gd name="connsiteX856" fmla="*/ 81843 w 1614234"/>
              <a:gd name="connsiteY856" fmla="*/ 1824633 h 4099774"/>
              <a:gd name="connsiteX857" fmla="*/ 76304 w 1614234"/>
              <a:gd name="connsiteY857" fmla="*/ 1860014 h 4099774"/>
              <a:gd name="connsiteX858" fmla="*/ 81843 w 1614234"/>
              <a:gd name="connsiteY858" fmla="*/ 1824633 h 4099774"/>
              <a:gd name="connsiteX859" fmla="*/ 1083623 w 1614234"/>
              <a:gd name="connsiteY859" fmla="*/ 1817038 h 4099774"/>
              <a:gd name="connsiteX860" fmla="*/ 1089783 w 1614234"/>
              <a:gd name="connsiteY860" fmla="*/ 1827708 h 4099774"/>
              <a:gd name="connsiteX861" fmla="*/ 1085361 w 1614234"/>
              <a:gd name="connsiteY861" fmla="*/ 1839808 h 4099774"/>
              <a:gd name="connsiteX862" fmla="*/ 1083561 w 1614234"/>
              <a:gd name="connsiteY862" fmla="*/ 1816227 h 4099774"/>
              <a:gd name="connsiteX863" fmla="*/ 1083623 w 1614234"/>
              <a:gd name="connsiteY863" fmla="*/ 1817038 h 4099774"/>
              <a:gd name="connsiteX864" fmla="*/ 1083256 w 1614234"/>
              <a:gd name="connsiteY864" fmla="*/ 1816403 h 4099774"/>
              <a:gd name="connsiteX865" fmla="*/ 596759 w 1614234"/>
              <a:gd name="connsiteY865" fmla="*/ 1776262 h 4099774"/>
              <a:gd name="connsiteX866" fmla="*/ 605651 w 1614234"/>
              <a:gd name="connsiteY866" fmla="*/ 1859123 h 4099774"/>
              <a:gd name="connsiteX867" fmla="*/ 596759 w 1614234"/>
              <a:gd name="connsiteY867" fmla="*/ 1776262 h 4099774"/>
              <a:gd name="connsiteX868" fmla="*/ 686946 w 1614234"/>
              <a:gd name="connsiteY868" fmla="*/ 1764523 h 4099774"/>
              <a:gd name="connsiteX869" fmla="*/ 692415 w 1614234"/>
              <a:gd name="connsiteY869" fmla="*/ 1802104 h 4099774"/>
              <a:gd name="connsiteX870" fmla="*/ 686946 w 1614234"/>
              <a:gd name="connsiteY870" fmla="*/ 1764523 h 4099774"/>
              <a:gd name="connsiteX871" fmla="*/ 722640 w 1614234"/>
              <a:gd name="connsiteY871" fmla="*/ 1737804 h 4099774"/>
              <a:gd name="connsiteX872" fmla="*/ 733000 w 1614234"/>
              <a:gd name="connsiteY872" fmla="*/ 1839372 h 4099774"/>
              <a:gd name="connsiteX873" fmla="*/ 722640 w 1614234"/>
              <a:gd name="connsiteY873" fmla="*/ 1737804 h 4099774"/>
              <a:gd name="connsiteX874" fmla="*/ 1078086 w 1614234"/>
              <a:gd name="connsiteY874" fmla="*/ 1714690 h 4099774"/>
              <a:gd name="connsiteX875" fmla="*/ 1076469 w 1614234"/>
              <a:gd name="connsiteY875" fmla="*/ 1798323 h 4099774"/>
              <a:gd name="connsiteX876" fmla="*/ 1078086 w 1614234"/>
              <a:gd name="connsiteY876" fmla="*/ 1714690 h 4099774"/>
              <a:gd name="connsiteX877" fmla="*/ 526125 w 1614234"/>
              <a:gd name="connsiteY877" fmla="*/ 1550043 h 4099774"/>
              <a:gd name="connsiteX878" fmla="*/ 527530 w 1614234"/>
              <a:gd name="connsiteY878" fmla="*/ 1553056 h 4099774"/>
              <a:gd name="connsiteX879" fmla="*/ 526088 w 1614234"/>
              <a:gd name="connsiteY879" fmla="*/ 1552667 h 4099774"/>
              <a:gd name="connsiteX880" fmla="*/ 972865 w 1614234"/>
              <a:gd name="connsiteY880" fmla="*/ 1526117 h 4099774"/>
              <a:gd name="connsiteX881" fmla="*/ 995497 w 1614234"/>
              <a:gd name="connsiteY881" fmla="*/ 2036137 h 4099774"/>
              <a:gd name="connsiteX882" fmla="*/ 1011839 w 1614234"/>
              <a:gd name="connsiteY882" fmla="*/ 2145253 h 4099774"/>
              <a:gd name="connsiteX883" fmla="*/ 1020349 w 1614234"/>
              <a:gd name="connsiteY883" fmla="*/ 2257667 h 4099774"/>
              <a:gd name="connsiteX884" fmla="*/ 1043774 w 1614234"/>
              <a:gd name="connsiteY884" fmla="*/ 2320731 h 4099774"/>
              <a:gd name="connsiteX885" fmla="*/ 1090227 w 1614234"/>
              <a:gd name="connsiteY885" fmla="*/ 2473570 h 4099774"/>
              <a:gd name="connsiteX886" fmla="*/ 1089874 w 1614234"/>
              <a:gd name="connsiteY886" fmla="*/ 2472959 h 4099774"/>
              <a:gd name="connsiteX887" fmla="*/ 1074916 w 1614234"/>
              <a:gd name="connsiteY887" fmla="*/ 2452669 h 4099774"/>
              <a:gd name="connsiteX888" fmla="*/ 1039912 w 1614234"/>
              <a:gd name="connsiteY888" fmla="*/ 2344960 h 4099774"/>
              <a:gd name="connsiteX889" fmla="*/ 1097855 w 1614234"/>
              <a:gd name="connsiteY889" fmla="*/ 2612566 h 4099774"/>
              <a:gd name="connsiteX890" fmla="*/ 1073638 w 1614234"/>
              <a:gd name="connsiteY890" fmla="*/ 2541811 h 4099774"/>
              <a:gd name="connsiteX891" fmla="*/ 1048422 w 1614234"/>
              <a:gd name="connsiteY891" fmla="*/ 2457375 h 4099774"/>
              <a:gd name="connsiteX892" fmla="*/ 1022439 w 1614234"/>
              <a:gd name="connsiteY892" fmla="*/ 2327346 h 4099774"/>
              <a:gd name="connsiteX893" fmla="*/ 1010888 w 1614234"/>
              <a:gd name="connsiteY893" fmla="*/ 2244797 h 4099774"/>
              <a:gd name="connsiteX894" fmla="*/ 994928 w 1614234"/>
              <a:gd name="connsiteY894" fmla="*/ 2210828 h 4099774"/>
              <a:gd name="connsiteX895" fmla="*/ 998571 w 1614234"/>
              <a:gd name="connsiteY895" fmla="*/ 2221353 h 4099774"/>
              <a:gd name="connsiteX896" fmla="*/ 986299 w 1614234"/>
              <a:gd name="connsiteY896" fmla="*/ 2058150 h 4099774"/>
              <a:gd name="connsiteX897" fmla="*/ 972602 w 1614234"/>
              <a:gd name="connsiteY897" fmla="*/ 1841180 h 4099774"/>
              <a:gd name="connsiteX898" fmla="*/ 960259 w 1614234"/>
              <a:gd name="connsiteY898" fmla="*/ 1610392 h 4099774"/>
              <a:gd name="connsiteX899" fmla="*/ 972865 w 1614234"/>
              <a:gd name="connsiteY899" fmla="*/ 1526117 h 4099774"/>
              <a:gd name="connsiteX900" fmla="*/ 526603 w 1614234"/>
              <a:gd name="connsiteY900" fmla="*/ 1515815 h 4099774"/>
              <a:gd name="connsiteX901" fmla="*/ 526125 w 1614234"/>
              <a:gd name="connsiteY901" fmla="*/ 1550043 h 4099774"/>
              <a:gd name="connsiteX902" fmla="*/ 522897 w 1614234"/>
              <a:gd name="connsiteY902" fmla="*/ 1543122 h 4099774"/>
              <a:gd name="connsiteX903" fmla="*/ 523328 w 1614234"/>
              <a:gd name="connsiteY903" fmla="*/ 1533127 h 4099774"/>
              <a:gd name="connsiteX904" fmla="*/ 526792 w 1614234"/>
              <a:gd name="connsiteY904" fmla="*/ 1502359 h 4099774"/>
              <a:gd name="connsiteX905" fmla="*/ 527233 w 1614234"/>
              <a:gd name="connsiteY905" fmla="*/ 1512488 h 4099774"/>
              <a:gd name="connsiteX906" fmla="*/ 526603 w 1614234"/>
              <a:gd name="connsiteY906" fmla="*/ 1515815 h 4099774"/>
              <a:gd name="connsiteX907" fmla="*/ 1213495 w 1614234"/>
              <a:gd name="connsiteY907" fmla="*/ 1370893 h 4099774"/>
              <a:gd name="connsiteX908" fmla="*/ 1225005 w 1614234"/>
              <a:gd name="connsiteY908" fmla="*/ 1488502 h 4099774"/>
              <a:gd name="connsiteX909" fmla="*/ 1213495 w 1614234"/>
              <a:gd name="connsiteY909" fmla="*/ 1370893 h 4099774"/>
              <a:gd name="connsiteX910" fmla="*/ 1162122 w 1614234"/>
              <a:gd name="connsiteY910" fmla="*/ 1296668 h 4099774"/>
              <a:gd name="connsiteX911" fmla="*/ 1194467 w 1614234"/>
              <a:gd name="connsiteY911" fmla="*/ 1404693 h 4099774"/>
              <a:gd name="connsiteX912" fmla="*/ 1162122 w 1614234"/>
              <a:gd name="connsiteY912" fmla="*/ 1296668 h 4099774"/>
              <a:gd name="connsiteX913" fmla="*/ 828918 w 1614234"/>
              <a:gd name="connsiteY913" fmla="*/ 1291347 h 4099774"/>
              <a:gd name="connsiteX914" fmla="*/ 831685 w 1614234"/>
              <a:gd name="connsiteY914" fmla="*/ 1293533 h 4099774"/>
              <a:gd name="connsiteX915" fmla="*/ 954952 w 1614234"/>
              <a:gd name="connsiteY915" fmla="*/ 1927960 h 4099774"/>
              <a:gd name="connsiteX916" fmla="*/ 962990 w 1614234"/>
              <a:gd name="connsiteY916" fmla="*/ 2140049 h 4099774"/>
              <a:gd name="connsiteX917" fmla="*/ 878120 w 1614234"/>
              <a:gd name="connsiteY917" fmla="*/ 1443528 h 4099774"/>
              <a:gd name="connsiteX918" fmla="*/ 826834 w 1614234"/>
              <a:gd name="connsiteY918" fmla="*/ 1299184 h 4099774"/>
              <a:gd name="connsiteX919" fmla="*/ 829008 w 1614234"/>
              <a:gd name="connsiteY919" fmla="*/ 1291004 h 4099774"/>
              <a:gd name="connsiteX920" fmla="*/ 828918 w 1614234"/>
              <a:gd name="connsiteY920" fmla="*/ 1291347 h 4099774"/>
              <a:gd name="connsiteX921" fmla="*/ 828704 w 1614234"/>
              <a:gd name="connsiteY921" fmla="*/ 1291179 h 4099774"/>
              <a:gd name="connsiteX922" fmla="*/ 667087 w 1614234"/>
              <a:gd name="connsiteY922" fmla="*/ 1286717 h 4099774"/>
              <a:gd name="connsiteX923" fmla="*/ 675581 w 1614234"/>
              <a:gd name="connsiteY923" fmla="*/ 1291591 h 4099774"/>
              <a:gd name="connsiteX924" fmla="*/ 685975 w 1614234"/>
              <a:gd name="connsiteY924" fmla="*/ 1748787 h 4099774"/>
              <a:gd name="connsiteX925" fmla="*/ 665532 w 1614234"/>
              <a:gd name="connsiteY925" fmla="*/ 1583377 h 4099774"/>
              <a:gd name="connsiteX926" fmla="*/ 665090 w 1614234"/>
              <a:gd name="connsiteY926" fmla="*/ 1295203 h 4099774"/>
              <a:gd name="connsiteX927" fmla="*/ 667265 w 1614234"/>
              <a:gd name="connsiteY927" fmla="*/ 1287022 h 4099774"/>
              <a:gd name="connsiteX928" fmla="*/ 599006 w 1614234"/>
              <a:gd name="connsiteY928" fmla="*/ 1240469 h 4099774"/>
              <a:gd name="connsiteX929" fmla="*/ 607619 w 1614234"/>
              <a:gd name="connsiteY929" fmla="*/ 1285608 h 4099774"/>
              <a:gd name="connsiteX930" fmla="*/ 599006 w 1614234"/>
              <a:gd name="connsiteY930" fmla="*/ 1240469 h 4099774"/>
              <a:gd name="connsiteX931" fmla="*/ 721159 w 1614234"/>
              <a:gd name="connsiteY931" fmla="*/ 1213128 h 4099774"/>
              <a:gd name="connsiteX932" fmla="*/ 740649 w 1614234"/>
              <a:gd name="connsiteY932" fmla="*/ 1225096 h 4099774"/>
              <a:gd name="connsiteX933" fmla="*/ 789656 w 1614234"/>
              <a:gd name="connsiteY933" fmla="*/ 1444901 h 4099774"/>
              <a:gd name="connsiteX934" fmla="*/ 798341 w 1614234"/>
              <a:gd name="connsiteY934" fmla="*/ 1312376 h 4099774"/>
              <a:gd name="connsiteX935" fmla="*/ 806100 w 1614234"/>
              <a:gd name="connsiteY935" fmla="*/ 1486738 h 4099774"/>
              <a:gd name="connsiteX936" fmla="*/ 854306 w 1614234"/>
              <a:gd name="connsiteY936" fmla="*/ 1948995 h 4099774"/>
              <a:gd name="connsiteX937" fmla="*/ 854964 w 1614234"/>
              <a:gd name="connsiteY937" fmla="*/ 1949429 h 4099774"/>
              <a:gd name="connsiteX938" fmla="*/ 846469 w 1614234"/>
              <a:gd name="connsiteY938" fmla="*/ 1944557 h 4099774"/>
              <a:gd name="connsiteX939" fmla="*/ 846911 w 1614234"/>
              <a:gd name="connsiteY939" fmla="*/ 1987485 h 4099774"/>
              <a:gd name="connsiteX940" fmla="*/ 853276 w 1614234"/>
              <a:gd name="connsiteY940" fmla="*/ 1965478 h 4099774"/>
              <a:gd name="connsiteX941" fmla="*/ 887342 w 1614234"/>
              <a:gd name="connsiteY941" fmla="*/ 2167836 h 4099774"/>
              <a:gd name="connsiteX942" fmla="*/ 852424 w 1614234"/>
              <a:gd name="connsiteY942" fmla="*/ 1990005 h 4099774"/>
              <a:gd name="connsiteX943" fmla="*/ 847913 w 1614234"/>
              <a:gd name="connsiteY943" fmla="*/ 2001164 h 4099774"/>
              <a:gd name="connsiteX944" fmla="*/ 839758 w 1614234"/>
              <a:gd name="connsiteY944" fmla="*/ 2001799 h 4099774"/>
              <a:gd name="connsiteX945" fmla="*/ 841611 w 1614234"/>
              <a:gd name="connsiteY945" fmla="*/ 1990951 h 4099774"/>
              <a:gd name="connsiteX946" fmla="*/ 829616 w 1614234"/>
              <a:gd name="connsiteY946" fmla="*/ 1970175 h 4099774"/>
              <a:gd name="connsiteX947" fmla="*/ 796785 w 1614234"/>
              <a:gd name="connsiteY947" fmla="*/ 1609036 h 4099774"/>
              <a:gd name="connsiteX948" fmla="*/ 730800 w 1614234"/>
              <a:gd name="connsiteY948" fmla="*/ 1234042 h 4099774"/>
              <a:gd name="connsiteX949" fmla="*/ 721159 w 1614234"/>
              <a:gd name="connsiteY949" fmla="*/ 1213128 h 4099774"/>
              <a:gd name="connsiteX950" fmla="*/ 685880 w 1614234"/>
              <a:gd name="connsiteY950" fmla="*/ 1180128 h 4099774"/>
              <a:gd name="connsiteX951" fmla="*/ 697034 w 1614234"/>
              <a:gd name="connsiteY951" fmla="*/ 1184689 h 4099774"/>
              <a:gd name="connsiteX952" fmla="*/ 692521 w 1614234"/>
              <a:gd name="connsiteY952" fmla="*/ 1195849 h 4099774"/>
              <a:gd name="connsiteX953" fmla="*/ 681368 w 1614234"/>
              <a:gd name="connsiteY953" fmla="*/ 1191288 h 4099774"/>
              <a:gd name="connsiteX954" fmla="*/ 685880 w 1614234"/>
              <a:gd name="connsiteY954" fmla="*/ 1180128 h 4099774"/>
              <a:gd name="connsiteX955" fmla="*/ 1140992 w 1614234"/>
              <a:gd name="connsiteY955" fmla="*/ 1160988 h 4099774"/>
              <a:gd name="connsiteX956" fmla="*/ 1194452 w 1614234"/>
              <a:gd name="connsiteY956" fmla="*/ 1297151 h 4099774"/>
              <a:gd name="connsiteX957" fmla="*/ 1140992 w 1614234"/>
              <a:gd name="connsiteY957" fmla="*/ 1160988 h 4099774"/>
              <a:gd name="connsiteX958" fmla="*/ 590740 w 1614234"/>
              <a:gd name="connsiteY958" fmla="*/ 1160100 h 4099774"/>
              <a:gd name="connsiteX959" fmla="*/ 590787 w 1614234"/>
              <a:gd name="connsiteY959" fmla="*/ 1160249 h 4099774"/>
              <a:gd name="connsiteX960" fmla="*/ 590436 w 1614234"/>
              <a:gd name="connsiteY960" fmla="*/ 1160276 h 4099774"/>
              <a:gd name="connsiteX961" fmla="*/ 600944 w 1614234"/>
              <a:gd name="connsiteY961" fmla="*/ 1159505 h 4099774"/>
              <a:gd name="connsiteX962" fmla="*/ 596093 w 1614234"/>
              <a:gd name="connsiteY962" fmla="*/ 1165157 h 4099774"/>
              <a:gd name="connsiteX963" fmla="*/ 602735 w 1614234"/>
              <a:gd name="connsiteY963" fmla="*/ 1180877 h 4099774"/>
              <a:gd name="connsiteX964" fmla="*/ 592882 w 1614234"/>
              <a:gd name="connsiteY964" fmla="*/ 1166973 h 4099774"/>
              <a:gd name="connsiteX965" fmla="*/ 590787 w 1614234"/>
              <a:gd name="connsiteY965" fmla="*/ 1160249 h 4099774"/>
              <a:gd name="connsiteX966" fmla="*/ 599295 w 1614234"/>
              <a:gd name="connsiteY966" fmla="*/ 1132753 h 4099774"/>
              <a:gd name="connsiteX967" fmla="*/ 598991 w 1614234"/>
              <a:gd name="connsiteY967" fmla="*/ 1132929 h 4099774"/>
              <a:gd name="connsiteX968" fmla="*/ 589628 w 1614234"/>
              <a:gd name="connsiteY968" fmla="*/ 1149740 h 4099774"/>
              <a:gd name="connsiteX969" fmla="*/ 588804 w 1614234"/>
              <a:gd name="connsiteY969" fmla="*/ 1136366 h 4099774"/>
              <a:gd name="connsiteX970" fmla="*/ 599295 w 1614234"/>
              <a:gd name="connsiteY970" fmla="*/ 1132753 h 4099774"/>
              <a:gd name="connsiteX971" fmla="*/ 1601447 w 1614234"/>
              <a:gd name="connsiteY971" fmla="*/ 1103319 h 4099774"/>
              <a:gd name="connsiteX972" fmla="*/ 1606784 w 1614234"/>
              <a:gd name="connsiteY972" fmla="*/ 1105534 h 4099774"/>
              <a:gd name="connsiteX973" fmla="*/ 1614234 w 1614234"/>
              <a:gd name="connsiteY973" fmla="*/ 1265884 h 4099774"/>
              <a:gd name="connsiteX974" fmla="*/ 1614234 w 1614234"/>
              <a:gd name="connsiteY974" fmla="*/ 1685523 h 4099774"/>
              <a:gd name="connsiteX975" fmla="*/ 1604761 w 1614234"/>
              <a:gd name="connsiteY975" fmla="*/ 1758980 h 4099774"/>
              <a:gd name="connsiteX976" fmla="*/ 1580152 w 1614234"/>
              <a:gd name="connsiteY976" fmla="*/ 1963796 h 4099774"/>
              <a:gd name="connsiteX977" fmla="*/ 1560565 w 1614234"/>
              <a:gd name="connsiteY977" fmla="*/ 2167390 h 4099774"/>
              <a:gd name="connsiteX978" fmla="*/ 1552647 w 1614234"/>
              <a:gd name="connsiteY978" fmla="*/ 2240811 h 4099774"/>
              <a:gd name="connsiteX979" fmla="*/ 1611729 w 1614234"/>
              <a:gd name="connsiteY979" fmla="*/ 1423292 h 4099774"/>
              <a:gd name="connsiteX980" fmla="*/ 1600839 w 1614234"/>
              <a:gd name="connsiteY980" fmla="*/ 1103670 h 4099774"/>
              <a:gd name="connsiteX981" fmla="*/ 1607011 w 1614234"/>
              <a:gd name="connsiteY981" fmla="*/ 1030036 h 4099774"/>
              <a:gd name="connsiteX982" fmla="*/ 1606099 w 1614234"/>
              <a:gd name="connsiteY982" fmla="*/ 1086783 h 4099774"/>
              <a:gd name="connsiteX983" fmla="*/ 1599338 w 1614234"/>
              <a:gd name="connsiteY983" fmla="*/ 1030800 h 4099774"/>
              <a:gd name="connsiteX984" fmla="*/ 1598858 w 1614234"/>
              <a:gd name="connsiteY984" fmla="*/ 1030670 h 4099774"/>
              <a:gd name="connsiteX985" fmla="*/ 1607011 w 1614234"/>
              <a:gd name="connsiteY985" fmla="*/ 1030036 h 4099774"/>
              <a:gd name="connsiteX986" fmla="*/ 1594979 w 1614234"/>
              <a:gd name="connsiteY986" fmla="*/ 947357 h 4099774"/>
              <a:gd name="connsiteX987" fmla="*/ 1598213 w 1614234"/>
              <a:gd name="connsiteY987" fmla="*/ 1025338 h 4099774"/>
              <a:gd name="connsiteX988" fmla="*/ 1594979 w 1614234"/>
              <a:gd name="connsiteY988" fmla="*/ 947357 h 4099774"/>
              <a:gd name="connsiteX989" fmla="*/ 254150 w 1614234"/>
              <a:gd name="connsiteY989" fmla="*/ 939708 h 4099774"/>
              <a:gd name="connsiteX990" fmla="*/ 299413 w 1614234"/>
              <a:gd name="connsiteY990" fmla="*/ 1111568 h 4099774"/>
              <a:gd name="connsiteX991" fmla="*/ 254150 w 1614234"/>
              <a:gd name="connsiteY991" fmla="*/ 939708 h 4099774"/>
              <a:gd name="connsiteX992" fmla="*/ 1597199 w 1614234"/>
              <a:gd name="connsiteY992" fmla="*/ 904116 h 4099774"/>
              <a:gd name="connsiteX993" fmla="*/ 1602814 w 1614234"/>
              <a:gd name="connsiteY993" fmla="*/ 944058 h 4099774"/>
              <a:gd name="connsiteX994" fmla="*/ 1597199 w 1614234"/>
              <a:gd name="connsiteY994" fmla="*/ 904116 h 4099774"/>
              <a:gd name="connsiteX995" fmla="*/ 1516798 w 1614234"/>
              <a:gd name="connsiteY995" fmla="*/ 872400 h 4099774"/>
              <a:gd name="connsiteX996" fmla="*/ 1524006 w 1614234"/>
              <a:gd name="connsiteY996" fmla="*/ 892853 h 4099774"/>
              <a:gd name="connsiteX997" fmla="*/ 1522710 w 1614234"/>
              <a:gd name="connsiteY997" fmla="*/ 914938 h 4099774"/>
              <a:gd name="connsiteX998" fmla="*/ 1543902 w 1614234"/>
              <a:gd name="connsiteY998" fmla="*/ 1018401 h 4099774"/>
              <a:gd name="connsiteX999" fmla="*/ 1550117 w 1614234"/>
              <a:gd name="connsiteY999" fmla="*/ 1098734 h 4099774"/>
              <a:gd name="connsiteX1000" fmla="*/ 1546029 w 1614234"/>
              <a:gd name="connsiteY1000" fmla="*/ 1149982 h 4099774"/>
              <a:gd name="connsiteX1001" fmla="*/ 1545855 w 1614234"/>
              <a:gd name="connsiteY1001" fmla="*/ 1290222 h 4099774"/>
              <a:gd name="connsiteX1002" fmla="*/ 1520994 w 1614234"/>
              <a:gd name="connsiteY1002" fmla="*/ 1564084 h 4099774"/>
              <a:gd name="connsiteX1003" fmla="*/ 1521818 w 1614234"/>
              <a:gd name="connsiteY1003" fmla="*/ 1577458 h 4099774"/>
              <a:gd name="connsiteX1004" fmla="*/ 1487801 w 1614234"/>
              <a:gd name="connsiteY1004" fmla="*/ 1838271 h 4099774"/>
              <a:gd name="connsiteX1005" fmla="*/ 1485463 w 1614234"/>
              <a:gd name="connsiteY1005" fmla="*/ 1841251 h 4099774"/>
              <a:gd name="connsiteX1006" fmla="*/ 1501242 w 1614234"/>
              <a:gd name="connsiteY1006" fmla="*/ 1621928 h 4099774"/>
              <a:gd name="connsiteX1007" fmla="*/ 1508412 w 1614234"/>
              <a:gd name="connsiteY1007" fmla="*/ 1610455 h 4099774"/>
              <a:gd name="connsiteX1008" fmla="*/ 1524602 w 1614234"/>
              <a:gd name="connsiteY1008" fmla="*/ 973732 h 4099774"/>
              <a:gd name="connsiteX1009" fmla="*/ 1512406 w 1614234"/>
              <a:gd name="connsiteY1009" fmla="*/ 895985 h 4099774"/>
              <a:gd name="connsiteX1010" fmla="*/ 1516900 w 1614234"/>
              <a:gd name="connsiteY1010" fmla="*/ 871849 h 4099774"/>
              <a:gd name="connsiteX1011" fmla="*/ 1516798 w 1614234"/>
              <a:gd name="connsiteY1011" fmla="*/ 872400 h 4099774"/>
              <a:gd name="connsiteX1012" fmla="*/ 1516773 w 1614234"/>
              <a:gd name="connsiteY1012" fmla="*/ 872332 h 4099774"/>
              <a:gd name="connsiteX1013" fmla="*/ 1592305 w 1614234"/>
              <a:gd name="connsiteY1013" fmla="*/ 840129 h 4099774"/>
              <a:gd name="connsiteX1014" fmla="*/ 1598241 w 1614234"/>
              <a:gd name="connsiteY1014" fmla="*/ 882737 h 4099774"/>
              <a:gd name="connsiteX1015" fmla="*/ 1592305 w 1614234"/>
              <a:gd name="connsiteY1015" fmla="*/ 840129 h 4099774"/>
              <a:gd name="connsiteX1016" fmla="*/ 366432 w 1614234"/>
              <a:gd name="connsiteY1016" fmla="*/ 819986 h 4099774"/>
              <a:gd name="connsiteX1017" fmla="*/ 351855 w 1614234"/>
              <a:gd name="connsiteY1017" fmla="*/ 825041 h 4099774"/>
              <a:gd name="connsiteX1018" fmla="*/ 421558 w 1614234"/>
              <a:gd name="connsiteY1018" fmla="*/ 1285886 h 4099774"/>
              <a:gd name="connsiteX1019" fmla="*/ 332547 w 1614234"/>
              <a:gd name="connsiteY1019" fmla="*/ 821114 h 4099774"/>
              <a:gd name="connsiteX1020" fmla="*/ 273401 w 1614234"/>
              <a:gd name="connsiteY1020" fmla="*/ 822672 h 4099774"/>
              <a:gd name="connsiteX1021" fmla="*/ 302807 w 1614234"/>
              <a:gd name="connsiteY1021" fmla="*/ 893282 h 4099774"/>
              <a:gd name="connsiteX1022" fmla="*/ 358092 w 1614234"/>
              <a:gd name="connsiteY1022" fmla="*/ 1161201 h 4099774"/>
              <a:gd name="connsiteX1023" fmla="*/ 357003 w 1614234"/>
              <a:gd name="connsiteY1023" fmla="*/ 1217641 h 4099774"/>
              <a:gd name="connsiteX1024" fmla="*/ 285318 w 1614234"/>
              <a:gd name="connsiteY1024" fmla="*/ 872826 h 4099774"/>
              <a:gd name="connsiteX1025" fmla="*/ 252869 w 1614234"/>
              <a:gd name="connsiteY1025" fmla="*/ 832083 h 4099774"/>
              <a:gd name="connsiteX1026" fmla="*/ 251357 w 1614234"/>
              <a:gd name="connsiteY1026" fmla="*/ 848437 h 4099774"/>
              <a:gd name="connsiteX1027" fmla="*/ 225712 w 1614234"/>
              <a:gd name="connsiteY1027" fmla="*/ 828614 h 4099774"/>
              <a:gd name="connsiteX1028" fmla="*/ 250224 w 1614234"/>
              <a:gd name="connsiteY1028" fmla="*/ 939936 h 4099774"/>
              <a:gd name="connsiteX1029" fmla="*/ 213047 w 1614234"/>
              <a:gd name="connsiteY1029" fmla="*/ 840406 h 4099774"/>
              <a:gd name="connsiteX1030" fmla="*/ 173930 w 1614234"/>
              <a:gd name="connsiteY1030" fmla="*/ 821845 h 4099774"/>
              <a:gd name="connsiteX1031" fmla="*/ 213723 w 1614234"/>
              <a:gd name="connsiteY1031" fmla="*/ 956121 h 4099774"/>
              <a:gd name="connsiteX1032" fmla="*/ 198737 w 1614234"/>
              <a:gd name="connsiteY1032" fmla="*/ 1078436 h 4099774"/>
              <a:gd name="connsiteX1033" fmla="*/ 172918 w 1614234"/>
              <a:gd name="connsiteY1033" fmla="*/ 1198855 h 4099774"/>
              <a:gd name="connsiteX1034" fmla="*/ 172050 w 1614234"/>
              <a:gd name="connsiteY1034" fmla="*/ 1220541 h 4099774"/>
              <a:gd name="connsiteX1035" fmla="*/ 63117 w 1614234"/>
              <a:gd name="connsiteY1035" fmla="*/ 1802038 h 4099774"/>
              <a:gd name="connsiteX1036" fmla="*/ 48145 w 1614234"/>
              <a:gd name="connsiteY1036" fmla="*/ 2031893 h 4099774"/>
              <a:gd name="connsiteX1037" fmla="*/ 99624 w 1614234"/>
              <a:gd name="connsiteY1037" fmla="*/ 2284085 h 4099774"/>
              <a:gd name="connsiteX1038" fmla="*/ 123355 w 1614234"/>
              <a:gd name="connsiteY1038" fmla="*/ 2346972 h 4099774"/>
              <a:gd name="connsiteX1039" fmla="*/ 141168 w 1614234"/>
              <a:gd name="connsiteY1039" fmla="*/ 2370094 h 4099774"/>
              <a:gd name="connsiteX1040" fmla="*/ 254555 w 1614234"/>
              <a:gd name="connsiteY1040" fmla="*/ 2553137 h 4099774"/>
              <a:gd name="connsiteX1041" fmla="*/ 316438 w 1614234"/>
              <a:gd name="connsiteY1041" fmla="*/ 2626589 h 4099774"/>
              <a:gd name="connsiteX1042" fmla="*/ 323078 w 1614234"/>
              <a:gd name="connsiteY1042" fmla="*/ 2642309 h 4099774"/>
              <a:gd name="connsiteX1043" fmla="*/ 345062 w 1614234"/>
              <a:gd name="connsiteY1043" fmla="*/ 2648764 h 4099774"/>
              <a:gd name="connsiteX1044" fmla="*/ 418437 w 1614234"/>
              <a:gd name="connsiteY1044" fmla="*/ 2732285 h 4099774"/>
              <a:gd name="connsiteX1045" fmla="*/ 426269 w 1614234"/>
              <a:gd name="connsiteY1045" fmla="*/ 2728985 h 4099774"/>
              <a:gd name="connsiteX1046" fmla="*/ 438266 w 1614234"/>
              <a:gd name="connsiteY1046" fmla="*/ 2749761 h 4099774"/>
              <a:gd name="connsiteX1047" fmla="*/ 491210 w 1614234"/>
              <a:gd name="connsiteY1047" fmla="*/ 2775413 h 4099774"/>
              <a:gd name="connsiteX1048" fmla="*/ 491916 w 1614234"/>
              <a:gd name="connsiteY1048" fmla="*/ 2748525 h 4099774"/>
              <a:gd name="connsiteX1049" fmla="*/ 512387 w 1614234"/>
              <a:gd name="connsiteY1049" fmla="*/ 2771334 h 4099774"/>
              <a:gd name="connsiteX1050" fmla="*/ 552505 w 1614234"/>
              <a:gd name="connsiteY1050" fmla="*/ 2803576 h 4099774"/>
              <a:gd name="connsiteX1051" fmla="*/ 586468 w 1614234"/>
              <a:gd name="connsiteY1051" fmla="*/ 2827966 h 4099774"/>
              <a:gd name="connsiteX1052" fmla="*/ 595446 w 1614234"/>
              <a:gd name="connsiteY1052" fmla="*/ 2840708 h 4099774"/>
              <a:gd name="connsiteX1053" fmla="*/ 597784 w 1614234"/>
              <a:gd name="connsiteY1053" fmla="*/ 2837728 h 4099774"/>
              <a:gd name="connsiteX1054" fmla="*/ 607765 w 1614234"/>
              <a:gd name="connsiteY1054" fmla="*/ 2864151 h 4099774"/>
              <a:gd name="connsiteX1055" fmla="*/ 653861 w 1614234"/>
              <a:gd name="connsiteY1055" fmla="*/ 2903941 h 4099774"/>
              <a:gd name="connsiteX1056" fmla="*/ 666483 w 1614234"/>
              <a:gd name="connsiteY1056" fmla="*/ 2927208 h 4099774"/>
              <a:gd name="connsiteX1057" fmla="*/ 733374 w 1614234"/>
              <a:gd name="connsiteY1057" fmla="*/ 2992471 h 4099774"/>
              <a:gd name="connsiteX1058" fmla="*/ 790788 w 1614234"/>
              <a:gd name="connsiteY1058" fmla="*/ 3042023 h 4099774"/>
              <a:gd name="connsiteX1059" fmla="*/ 810113 w 1614234"/>
              <a:gd name="connsiteY1059" fmla="*/ 3048791 h 4099774"/>
              <a:gd name="connsiteX1060" fmla="*/ 893465 w 1614234"/>
              <a:gd name="connsiteY1060" fmla="*/ 3263432 h 4099774"/>
              <a:gd name="connsiteX1061" fmla="*/ 911278 w 1614234"/>
              <a:gd name="connsiteY1061" fmla="*/ 3286555 h 4099774"/>
              <a:gd name="connsiteX1062" fmla="*/ 938982 w 1614234"/>
              <a:gd name="connsiteY1062" fmla="*/ 3510919 h 4099774"/>
              <a:gd name="connsiteX1063" fmla="*/ 949107 w 1614234"/>
              <a:gd name="connsiteY1063" fmla="*/ 3539701 h 4099774"/>
              <a:gd name="connsiteX1064" fmla="*/ 935617 w 1614234"/>
              <a:gd name="connsiteY1064" fmla="*/ 3538120 h 4099774"/>
              <a:gd name="connsiteX1065" fmla="*/ 935998 w 1614234"/>
              <a:gd name="connsiteY1065" fmla="*/ 3613267 h 4099774"/>
              <a:gd name="connsiteX1066" fmla="*/ 931191 w 1614234"/>
              <a:gd name="connsiteY1066" fmla="*/ 3583858 h 4099774"/>
              <a:gd name="connsiteX1067" fmla="*/ 975130 w 1614234"/>
              <a:gd name="connsiteY1067" fmla="*/ 3739370 h 4099774"/>
              <a:gd name="connsiteX1068" fmla="*/ 929736 w 1614234"/>
              <a:gd name="connsiteY1068" fmla="*/ 3672694 h 4099774"/>
              <a:gd name="connsiteX1069" fmla="*/ 973296 w 1614234"/>
              <a:gd name="connsiteY1069" fmla="*/ 3753058 h 4099774"/>
              <a:gd name="connsiteX1070" fmla="*/ 985978 w 1614234"/>
              <a:gd name="connsiteY1070" fmla="*/ 3744106 h 4099774"/>
              <a:gd name="connsiteX1071" fmla="*/ 1028051 w 1614234"/>
              <a:gd name="connsiteY1071" fmla="*/ 3802924 h 4099774"/>
              <a:gd name="connsiteX1072" fmla="*/ 1072018 w 1614234"/>
              <a:gd name="connsiteY1072" fmla="*/ 3815833 h 4099774"/>
              <a:gd name="connsiteX1073" fmla="*/ 1119263 w 1614234"/>
              <a:gd name="connsiteY1073" fmla="*/ 3871663 h 4099774"/>
              <a:gd name="connsiteX1074" fmla="*/ 1127418 w 1614234"/>
              <a:gd name="connsiteY1074" fmla="*/ 3871029 h 4099774"/>
              <a:gd name="connsiteX1075" fmla="*/ 1173855 w 1614234"/>
              <a:gd name="connsiteY1075" fmla="*/ 3916326 h 4099774"/>
              <a:gd name="connsiteX1076" fmla="*/ 1143804 w 1614234"/>
              <a:gd name="connsiteY1076" fmla="*/ 3840384 h 4099774"/>
              <a:gd name="connsiteX1077" fmla="*/ 1147949 w 1614234"/>
              <a:gd name="connsiteY1077" fmla="*/ 3861619 h 4099774"/>
              <a:gd name="connsiteX1078" fmla="*/ 1158780 w 1614234"/>
              <a:gd name="connsiteY1078" fmla="*/ 3863514 h 4099774"/>
              <a:gd name="connsiteX1079" fmla="*/ 1190525 w 1614234"/>
              <a:gd name="connsiteY1079" fmla="*/ 3931145 h 4099774"/>
              <a:gd name="connsiteX1080" fmla="*/ 1210014 w 1614234"/>
              <a:gd name="connsiteY1080" fmla="*/ 3943114 h 4099774"/>
              <a:gd name="connsiteX1081" fmla="*/ 1216995 w 1614234"/>
              <a:gd name="connsiteY1081" fmla="*/ 3964342 h 4099774"/>
              <a:gd name="connsiteX1082" fmla="*/ 1320524 w 1614234"/>
              <a:gd name="connsiteY1082" fmla="*/ 4056526 h 4099774"/>
              <a:gd name="connsiteX1083" fmla="*/ 1354000 w 1614234"/>
              <a:gd name="connsiteY1083" fmla="*/ 4073048 h 4099774"/>
              <a:gd name="connsiteX1084" fmla="*/ 1284432 w 1614234"/>
              <a:gd name="connsiteY1084" fmla="*/ 4005255 h 4099774"/>
              <a:gd name="connsiteX1085" fmla="*/ 1123799 w 1614234"/>
              <a:gd name="connsiteY1085" fmla="*/ 3766382 h 4099774"/>
              <a:gd name="connsiteX1086" fmla="*/ 1060655 w 1614234"/>
              <a:gd name="connsiteY1086" fmla="*/ 3644366 h 4099774"/>
              <a:gd name="connsiteX1087" fmla="*/ 1235220 w 1614234"/>
              <a:gd name="connsiteY1087" fmla="*/ 3927747 h 4099774"/>
              <a:gd name="connsiteX1088" fmla="*/ 1285787 w 1614234"/>
              <a:gd name="connsiteY1088" fmla="*/ 3991437 h 4099774"/>
              <a:gd name="connsiteX1089" fmla="*/ 1332047 w 1614234"/>
              <a:gd name="connsiteY1089" fmla="*/ 4036428 h 4099774"/>
              <a:gd name="connsiteX1090" fmla="*/ 1366652 w 1614234"/>
              <a:gd name="connsiteY1090" fmla="*/ 4066151 h 4099774"/>
              <a:gd name="connsiteX1091" fmla="*/ 1371487 w 1614234"/>
              <a:gd name="connsiteY1091" fmla="*/ 4057656 h 4099774"/>
              <a:gd name="connsiteX1092" fmla="*/ 1372311 w 1614234"/>
              <a:gd name="connsiteY1092" fmla="*/ 4071031 h 4099774"/>
              <a:gd name="connsiteX1093" fmla="*/ 1404804 w 1614234"/>
              <a:gd name="connsiteY1093" fmla="*/ 4076714 h 4099774"/>
              <a:gd name="connsiteX1094" fmla="*/ 1381011 w 1614234"/>
              <a:gd name="connsiteY1094" fmla="*/ 4046047 h 4099774"/>
              <a:gd name="connsiteX1095" fmla="*/ 1352088 w 1614234"/>
              <a:gd name="connsiteY1095" fmla="*/ 3983303 h 4099774"/>
              <a:gd name="connsiteX1096" fmla="*/ 1347943 w 1614234"/>
              <a:gd name="connsiteY1096" fmla="*/ 3962068 h 4099774"/>
              <a:gd name="connsiteX1097" fmla="*/ 1335967 w 1614234"/>
              <a:gd name="connsiteY1097" fmla="*/ 3944133 h 4099774"/>
              <a:gd name="connsiteX1098" fmla="*/ 1335255 w 1614234"/>
              <a:gd name="connsiteY1098" fmla="*/ 3472788 h 4099774"/>
              <a:gd name="connsiteX1099" fmla="*/ 1370435 w 1614234"/>
              <a:gd name="connsiteY1099" fmla="*/ 3335556 h 4099774"/>
              <a:gd name="connsiteX1100" fmla="*/ 1349671 w 1614234"/>
              <a:gd name="connsiteY1100" fmla="*/ 3167479 h 4099774"/>
              <a:gd name="connsiteX1101" fmla="*/ 1305025 w 1614234"/>
              <a:gd name="connsiteY1101" fmla="*/ 3038856 h 4099774"/>
              <a:gd name="connsiteX1102" fmla="*/ 1312901 w 1614234"/>
              <a:gd name="connsiteY1102" fmla="*/ 3000495 h 4099774"/>
              <a:gd name="connsiteX1103" fmla="*/ 1335605 w 1614234"/>
              <a:gd name="connsiteY1103" fmla="*/ 3087604 h 4099774"/>
              <a:gd name="connsiteX1104" fmla="*/ 1290403 w 1614234"/>
              <a:gd name="connsiteY1104" fmla="*/ 2883527 h 4099774"/>
              <a:gd name="connsiteX1105" fmla="*/ 1272346 w 1614234"/>
              <a:gd name="connsiteY1105" fmla="*/ 3178310 h 4099774"/>
              <a:gd name="connsiteX1106" fmla="*/ 1294157 w 1614234"/>
              <a:gd name="connsiteY1106" fmla="*/ 3325007 h 4099774"/>
              <a:gd name="connsiteX1107" fmla="*/ 1285222 w 1614234"/>
              <a:gd name="connsiteY1107" fmla="*/ 3277204 h 4099774"/>
              <a:gd name="connsiteX1108" fmla="*/ 1268113 w 1614234"/>
              <a:gd name="connsiteY1108" fmla="*/ 3227196 h 4099774"/>
              <a:gd name="connsiteX1109" fmla="*/ 1281191 w 1614234"/>
              <a:gd name="connsiteY1109" fmla="*/ 3043246 h 4099774"/>
              <a:gd name="connsiteX1110" fmla="*/ 1288859 w 1614234"/>
              <a:gd name="connsiteY1110" fmla="*/ 2789498 h 4099774"/>
              <a:gd name="connsiteX1111" fmla="*/ 1279261 w 1614234"/>
              <a:gd name="connsiteY1111" fmla="*/ 2733523 h 4099774"/>
              <a:gd name="connsiteX1112" fmla="*/ 1298864 w 1614234"/>
              <a:gd name="connsiteY1112" fmla="*/ 2778018 h 4099774"/>
              <a:gd name="connsiteX1113" fmla="*/ 1337307 w 1614234"/>
              <a:gd name="connsiteY1113" fmla="*/ 2576164 h 4099774"/>
              <a:gd name="connsiteX1114" fmla="*/ 1336952 w 1614234"/>
              <a:gd name="connsiteY1114" fmla="*/ 2463116 h 4099774"/>
              <a:gd name="connsiteX1115" fmla="*/ 1345297 w 1614234"/>
              <a:gd name="connsiteY1115" fmla="*/ 2325082 h 4099774"/>
              <a:gd name="connsiteX1116" fmla="*/ 1311848 w 1614234"/>
              <a:gd name="connsiteY1116" fmla="*/ 2165957 h 4099774"/>
              <a:gd name="connsiteX1117" fmla="*/ 1318212 w 1614234"/>
              <a:gd name="connsiteY1117" fmla="*/ 2143951 h 4099774"/>
              <a:gd name="connsiteX1118" fmla="*/ 1309407 w 1614234"/>
              <a:gd name="connsiteY1118" fmla="*/ 1990967 h 4099774"/>
              <a:gd name="connsiteX1119" fmla="*/ 1297447 w 1614234"/>
              <a:gd name="connsiteY1119" fmla="*/ 1975874 h 4099774"/>
              <a:gd name="connsiteX1120" fmla="*/ 1273697 w 1614234"/>
              <a:gd name="connsiteY1120" fmla="*/ 1910145 h 4099774"/>
              <a:gd name="connsiteX1121" fmla="*/ 1247672 w 1614234"/>
              <a:gd name="connsiteY1121" fmla="*/ 1815175 h 4099774"/>
              <a:gd name="connsiteX1122" fmla="*/ 1190641 w 1614234"/>
              <a:gd name="connsiteY1122" fmla="*/ 1736071 h 4099774"/>
              <a:gd name="connsiteX1123" fmla="*/ 1155374 w 1614234"/>
              <a:gd name="connsiteY1123" fmla="*/ 1698176 h 4099774"/>
              <a:gd name="connsiteX1124" fmla="*/ 1102811 w 1614234"/>
              <a:gd name="connsiteY1124" fmla="*/ 1642972 h 4099774"/>
              <a:gd name="connsiteX1125" fmla="*/ 1030626 w 1614234"/>
              <a:gd name="connsiteY1125" fmla="*/ 1540433 h 4099774"/>
              <a:gd name="connsiteX1126" fmla="*/ 993022 w 1614234"/>
              <a:gd name="connsiteY1126" fmla="*/ 1505516 h 4099774"/>
              <a:gd name="connsiteX1127" fmla="*/ 1035771 w 1614234"/>
              <a:gd name="connsiteY1127" fmla="*/ 1680048 h 4099774"/>
              <a:gd name="connsiteX1128" fmla="*/ 1043325 w 1614234"/>
              <a:gd name="connsiteY1128" fmla="*/ 1639022 h 4099774"/>
              <a:gd name="connsiteX1129" fmla="*/ 1039578 w 1614234"/>
              <a:gd name="connsiteY1129" fmla="*/ 1695775 h 4099774"/>
              <a:gd name="connsiteX1130" fmla="*/ 1046541 w 1614234"/>
              <a:gd name="connsiteY1130" fmla="*/ 1714160 h 4099774"/>
              <a:gd name="connsiteX1131" fmla="*/ 1040663 w 1614234"/>
              <a:gd name="connsiteY1131" fmla="*/ 1744035 h 4099774"/>
              <a:gd name="connsiteX1132" fmla="*/ 1065426 w 1614234"/>
              <a:gd name="connsiteY1132" fmla="*/ 2035686 h 4099774"/>
              <a:gd name="connsiteX1133" fmla="*/ 1070921 w 1614234"/>
              <a:gd name="connsiteY1133" fmla="*/ 2035366 h 4099774"/>
              <a:gd name="connsiteX1134" fmla="*/ 1104308 w 1614234"/>
              <a:gd name="connsiteY1134" fmla="*/ 2226709 h 4099774"/>
              <a:gd name="connsiteX1135" fmla="*/ 1155951 w 1614234"/>
              <a:gd name="connsiteY1135" fmla="*/ 2484102 h 4099774"/>
              <a:gd name="connsiteX1136" fmla="*/ 1062706 w 1614234"/>
              <a:gd name="connsiteY1136" fmla="*/ 2068218 h 4099774"/>
              <a:gd name="connsiteX1137" fmla="*/ 1080342 w 1614234"/>
              <a:gd name="connsiteY1137" fmla="*/ 2336283 h 4099774"/>
              <a:gd name="connsiteX1138" fmla="*/ 1028669 w 1614234"/>
              <a:gd name="connsiteY1138" fmla="*/ 1723257 h 4099774"/>
              <a:gd name="connsiteX1139" fmla="*/ 964022 w 1614234"/>
              <a:gd name="connsiteY1139" fmla="*/ 1472151 h 4099774"/>
              <a:gd name="connsiteX1140" fmla="*/ 906990 w 1614234"/>
              <a:gd name="connsiteY1140" fmla="*/ 1393046 h 4099774"/>
              <a:gd name="connsiteX1141" fmla="*/ 822064 w 1614234"/>
              <a:gd name="connsiteY1141" fmla="*/ 1226978 h 4099774"/>
              <a:gd name="connsiteX1142" fmla="*/ 808739 w 1614234"/>
              <a:gd name="connsiteY1142" fmla="*/ 1230597 h 4099774"/>
              <a:gd name="connsiteX1143" fmla="*/ 763787 w 1614234"/>
              <a:gd name="connsiteY1143" fmla="*/ 1206849 h 4099774"/>
              <a:gd name="connsiteX1144" fmla="*/ 638274 w 1614234"/>
              <a:gd name="connsiteY1144" fmla="*/ 1108212 h 4099774"/>
              <a:gd name="connsiteX1145" fmla="*/ 698817 w 1614234"/>
              <a:gd name="connsiteY1145" fmla="*/ 1303024 h 4099774"/>
              <a:gd name="connsiteX1146" fmla="*/ 706197 w 1614234"/>
              <a:gd name="connsiteY1146" fmla="*/ 1402240 h 4099774"/>
              <a:gd name="connsiteX1147" fmla="*/ 716001 w 1614234"/>
              <a:gd name="connsiteY1147" fmla="*/ 1428356 h 4099774"/>
              <a:gd name="connsiteX1148" fmla="*/ 730594 w 1614234"/>
              <a:gd name="connsiteY1148" fmla="*/ 1726285 h 4099774"/>
              <a:gd name="connsiteX1149" fmla="*/ 710680 w 1614234"/>
              <a:gd name="connsiteY1149" fmla="*/ 1533680 h 4099774"/>
              <a:gd name="connsiteX1150" fmla="*/ 684362 w 1614234"/>
              <a:gd name="connsiteY1150" fmla="*/ 1293445 h 4099774"/>
              <a:gd name="connsiteX1151" fmla="*/ 606345 w 1614234"/>
              <a:gd name="connsiteY1151" fmla="*/ 1081018 h 4099774"/>
              <a:gd name="connsiteX1152" fmla="*/ 560084 w 1614234"/>
              <a:gd name="connsiteY1152" fmla="*/ 1036026 h 4099774"/>
              <a:gd name="connsiteX1153" fmla="*/ 524816 w 1614234"/>
              <a:gd name="connsiteY1153" fmla="*/ 998131 h 4099774"/>
              <a:gd name="connsiteX1154" fmla="*/ 598371 w 1614234"/>
              <a:gd name="connsiteY1154" fmla="*/ 1684890 h 4099774"/>
              <a:gd name="connsiteX1155" fmla="*/ 595447 w 1614234"/>
              <a:gd name="connsiteY1155" fmla="*/ 1755018 h 4099774"/>
              <a:gd name="connsiteX1156" fmla="*/ 567757 w 1614234"/>
              <a:gd name="connsiteY1156" fmla="*/ 1280510 h 4099774"/>
              <a:gd name="connsiteX1157" fmla="*/ 516662 w 1614234"/>
              <a:gd name="connsiteY1157" fmla="*/ 998766 h 4099774"/>
              <a:gd name="connsiteX1158" fmla="*/ 408063 w 1614234"/>
              <a:gd name="connsiteY1158" fmla="*/ 842290 h 4099774"/>
              <a:gd name="connsiteX1159" fmla="*/ 415191 w 1614234"/>
              <a:gd name="connsiteY1159" fmla="*/ 865878 h 4099774"/>
              <a:gd name="connsiteX1160" fmla="*/ 432297 w 1614234"/>
              <a:gd name="connsiteY1160" fmla="*/ 915886 h 4099774"/>
              <a:gd name="connsiteX1161" fmla="*/ 528340 w 1614234"/>
              <a:gd name="connsiteY1161" fmla="*/ 1391734 h 4099774"/>
              <a:gd name="connsiteX1162" fmla="*/ 526792 w 1614234"/>
              <a:gd name="connsiteY1162" fmla="*/ 1502359 h 4099774"/>
              <a:gd name="connsiteX1163" fmla="*/ 520936 w 1614234"/>
              <a:gd name="connsiteY1163" fmla="*/ 1367932 h 4099774"/>
              <a:gd name="connsiteX1164" fmla="*/ 441674 w 1614234"/>
              <a:gd name="connsiteY1164" fmla="*/ 950397 h 4099774"/>
              <a:gd name="connsiteX1165" fmla="*/ 381026 w 1614234"/>
              <a:gd name="connsiteY1165" fmla="*/ 822864 h 4099774"/>
              <a:gd name="connsiteX1166" fmla="*/ 366432 w 1614234"/>
              <a:gd name="connsiteY1166" fmla="*/ 819986 h 4099774"/>
              <a:gd name="connsiteX1167" fmla="*/ 152374 w 1614234"/>
              <a:gd name="connsiteY1167" fmla="*/ 806995 h 4099774"/>
              <a:gd name="connsiteX1168" fmla="*/ 155989 w 1614234"/>
              <a:gd name="connsiteY1168" fmla="*/ 821867 h 4099774"/>
              <a:gd name="connsiteX1169" fmla="*/ 164862 w 1614234"/>
              <a:gd name="connsiteY1169" fmla="*/ 830137 h 4099774"/>
              <a:gd name="connsiteX1170" fmla="*/ 164691 w 1614234"/>
              <a:gd name="connsiteY1170" fmla="*/ 830437 h 4099774"/>
              <a:gd name="connsiteX1171" fmla="*/ 164995 w 1614234"/>
              <a:gd name="connsiteY1171" fmla="*/ 830261 h 4099774"/>
              <a:gd name="connsiteX1172" fmla="*/ 164862 w 1614234"/>
              <a:gd name="connsiteY1172" fmla="*/ 830137 h 4099774"/>
              <a:gd name="connsiteX1173" fmla="*/ 169524 w 1614234"/>
              <a:gd name="connsiteY1173" fmla="*/ 821944 h 4099774"/>
              <a:gd name="connsiteX1174" fmla="*/ 169185 w 1614234"/>
              <a:gd name="connsiteY1174" fmla="*/ 816436 h 4099774"/>
              <a:gd name="connsiteX1175" fmla="*/ 152374 w 1614234"/>
              <a:gd name="connsiteY1175" fmla="*/ 806995 h 4099774"/>
              <a:gd name="connsiteX1176" fmla="*/ 1581649 w 1614234"/>
              <a:gd name="connsiteY1176" fmla="*/ 697993 h 4099774"/>
              <a:gd name="connsiteX1177" fmla="*/ 1590983 w 1614234"/>
              <a:gd name="connsiteY1177" fmla="*/ 823782 h 4099774"/>
              <a:gd name="connsiteX1178" fmla="*/ 1581649 w 1614234"/>
              <a:gd name="connsiteY1178" fmla="*/ 697993 h 4099774"/>
              <a:gd name="connsiteX1179" fmla="*/ 435406 w 1614234"/>
              <a:gd name="connsiteY1179" fmla="*/ 633562 h 4099774"/>
              <a:gd name="connsiteX1180" fmla="*/ 436077 w 1614234"/>
              <a:gd name="connsiteY1180" fmla="*/ 639941 h 4099774"/>
              <a:gd name="connsiteX1181" fmla="*/ 355590 w 1614234"/>
              <a:gd name="connsiteY1181" fmla="*/ 640374 h 4099774"/>
              <a:gd name="connsiteX1182" fmla="*/ 348420 w 1614234"/>
              <a:gd name="connsiteY1182" fmla="*/ 651847 h 4099774"/>
              <a:gd name="connsiteX1183" fmla="*/ 339604 w 1614234"/>
              <a:gd name="connsiteY1183" fmla="*/ 644307 h 4099774"/>
              <a:gd name="connsiteX1184" fmla="*/ 331450 w 1614234"/>
              <a:gd name="connsiteY1184" fmla="*/ 644942 h 4099774"/>
              <a:gd name="connsiteX1185" fmla="*/ 326617 w 1614234"/>
              <a:gd name="connsiteY1185" fmla="*/ 653435 h 4099774"/>
              <a:gd name="connsiteX1186" fmla="*/ 209308 w 1614234"/>
              <a:gd name="connsiteY1186" fmla="*/ 667388 h 4099774"/>
              <a:gd name="connsiteX1187" fmla="*/ 204475 w 1614234"/>
              <a:gd name="connsiteY1187" fmla="*/ 675881 h 4099774"/>
              <a:gd name="connsiteX1188" fmla="*/ 130648 w 1614234"/>
              <a:gd name="connsiteY1188" fmla="*/ 694878 h 4099774"/>
              <a:gd name="connsiteX1189" fmla="*/ 128475 w 1614234"/>
              <a:gd name="connsiteY1189" fmla="*/ 703058 h 4099774"/>
              <a:gd name="connsiteX1190" fmla="*/ 44303 w 1614234"/>
              <a:gd name="connsiteY1190" fmla="*/ 728028 h 4099774"/>
              <a:gd name="connsiteX1191" fmla="*/ 140026 w 1614234"/>
              <a:gd name="connsiteY1191" fmla="*/ 785606 h 4099774"/>
              <a:gd name="connsiteX1192" fmla="*/ 153370 w 1614234"/>
              <a:gd name="connsiteY1192" fmla="*/ 784828 h 4099774"/>
              <a:gd name="connsiteX1193" fmla="*/ 217487 w 1614234"/>
              <a:gd name="connsiteY1193" fmla="*/ 817880 h 4099774"/>
              <a:gd name="connsiteX1194" fmla="*/ 329623 w 1614234"/>
              <a:gd name="connsiteY1194" fmla="*/ 806915 h 4099774"/>
              <a:gd name="connsiteX1195" fmla="*/ 339647 w 1614234"/>
              <a:gd name="connsiteY1195" fmla="*/ 798275 h 4099774"/>
              <a:gd name="connsiteX1196" fmla="*/ 420735 w 1614234"/>
              <a:gd name="connsiteY1196" fmla="*/ 838233 h 4099774"/>
              <a:gd name="connsiteX1197" fmla="*/ 434060 w 1614234"/>
              <a:gd name="connsiteY1197" fmla="*/ 834614 h 4099774"/>
              <a:gd name="connsiteX1198" fmla="*/ 466170 w 1614234"/>
              <a:gd name="connsiteY1198" fmla="*/ 869850 h 4099774"/>
              <a:gd name="connsiteX1199" fmla="*/ 488935 w 1614234"/>
              <a:gd name="connsiteY1199" fmla="*/ 924740 h 4099774"/>
              <a:gd name="connsiteX1200" fmla="*/ 499428 w 1614234"/>
              <a:gd name="connsiteY1200" fmla="*/ 921128 h 4099774"/>
              <a:gd name="connsiteX1201" fmla="*/ 577930 w 1614234"/>
              <a:gd name="connsiteY1201" fmla="*/ 1036724 h 4099774"/>
              <a:gd name="connsiteX1202" fmla="*/ 606878 w 1614234"/>
              <a:gd name="connsiteY1202" fmla="*/ 1061563 h 4099774"/>
              <a:gd name="connsiteX1203" fmla="*/ 671802 w 1614234"/>
              <a:gd name="connsiteY1203" fmla="*/ 1105149 h 4099774"/>
              <a:gd name="connsiteX1204" fmla="*/ 700913 w 1614234"/>
              <a:gd name="connsiteY1204" fmla="*/ 1135192 h 4099774"/>
              <a:gd name="connsiteX1205" fmla="*/ 758504 w 1614234"/>
              <a:gd name="connsiteY1205" fmla="*/ 1185049 h 4099774"/>
              <a:gd name="connsiteX1206" fmla="*/ 774507 w 1614234"/>
              <a:gd name="connsiteY1206" fmla="*/ 1183958 h 4099774"/>
              <a:gd name="connsiteX1207" fmla="*/ 834095 w 1614234"/>
              <a:gd name="connsiteY1207" fmla="*/ 1225328 h 4099774"/>
              <a:gd name="connsiteX1208" fmla="*/ 844587 w 1614234"/>
              <a:gd name="connsiteY1208" fmla="*/ 1221715 h 4099774"/>
              <a:gd name="connsiteX1209" fmla="*/ 860529 w 1614234"/>
              <a:gd name="connsiteY1209" fmla="*/ 1252842 h 4099774"/>
              <a:gd name="connsiteX1210" fmla="*/ 873535 w 1614234"/>
              <a:gd name="connsiteY1210" fmla="*/ 1246555 h 4099774"/>
              <a:gd name="connsiteX1211" fmla="*/ 891285 w 1614234"/>
              <a:gd name="connsiteY1211" fmla="*/ 1301897 h 4099774"/>
              <a:gd name="connsiteX1212" fmla="*/ 936956 w 1614234"/>
              <a:gd name="connsiteY1212" fmla="*/ 1406299 h 4099774"/>
              <a:gd name="connsiteX1213" fmla="*/ 947448 w 1614234"/>
              <a:gd name="connsiteY1213" fmla="*/ 1402686 h 4099774"/>
              <a:gd name="connsiteX1214" fmla="*/ 956427 w 1614234"/>
              <a:gd name="connsiteY1214" fmla="*/ 1415428 h 4099774"/>
              <a:gd name="connsiteX1215" fmla="*/ 949238 w 1614234"/>
              <a:gd name="connsiteY1215" fmla="*/ 1424059 h 4099774"/>
              <a:gd name="connsiteX1216" fmla="*/ 956749 w 1614234"/>
              <a:gd name="connsiteY1216" fmla="*/ 1418094 h 4099774"/>
              <a:gd name="connsiteX1217" fmla="*/ 970857 w 1614234"/>
              <a:gd name="connsiteY1217" fmla="*/ 1462908 h 4099774"/>
              <a:gd name="connsiteX1218" fmla="*/ 984201 w 1614234"/>
              <a:gd name="connsiteY1218" fmla="*/ 1462130 h 4099774"/>
              <a:gd name="connsiteX1219" fmla="*/ 997484 w 1614234"/>
              <a:gd name="connsiteY1219" fmla="*/ 1493569 h 4099774"/>
              <a:gd name="connsiteX1220" fmla="*/ 1007977 w 1614234"/>
              <a:gd name="connsiteY1220" fmla="*/ 1489956 h 4099774"/>
              <a:gd name="connsiteX1221" fmla="*/ 1025788 w 1614234"/>
              <a:gd name="connsiteY1221" fmla="*/ 1513079 h 4099774"/>
              <a:gd name="connsiteX1222" fmla="*/ 1020617 w 1614234"/>
              <a:gd name="connsiteY1222" fmla="*/ 1516065 h 4099774"/>
              <a:gd name="connsiteX1223" fmla="*/ 1036960 w 1614234"/>
              <a:gd name="connsiteY1223" fmla="*/ 1520480 h 4099774"/>
              <a:gd name="connsiteX1224" fmla="*/ 1054431 w 1614234"/>
              <a:gd name="connsiteY1224" fmla="*/ 1538095 h 4099774"/>
              <a:gd name="connsiteX1225" fmla="*/ 1072389 w 1614234"/>
              <a:gd name="connsiteY1225" fmla="*/ 1563577 h 4099774"/>
              <a:gd name="connsiteX1226" fmla="*/ 1112142 w 1614234"/>
              <a:gd name="connsiteY1226" fmla="*/ 1628214 h 4099774"/>
              <a:gd name="connsiteX1227" fmla="*/ 1151920 w 1614234"/>
              <a:gd name="connsiteY1227" fmla="*/ 1654950 h 4099774"/>
              <a:gd name="connsiteX1228" fmla="*/ 1182354 w 1614234"/>
              <a:gd name="connsiteY1228" fmla="*/ 1701339 h 4099774"/>
              <a:gd name="connsiteX1229" fmla="*/ 1199165 w 1614234"/>
              <a:gd name="connsiteY1229" fmla="*/ 1710780 h 4099774"/>
              <a:gd name="connsiteX1230" fmla="*/ 1257842 w 1614234"/>
              <a:gd name="connsiteY1230" fmla="*/ 1808897 h 4099774"/>
              <a:gd name="connsiteX1231" fmla="*/ 1262692 w 1614234"/>
              <a:gd name="connsiteY1231" fmla="*/ 1803245 h 4099774"/>
              <a:gd name="connsiteX1232" fmla="*/ 1312144 w 1614234"/>
              <a:gd name="connsiteY1232" fmla="*/ 1961277 h 4099774"/>
              <a:gd name="connsiteX1233" fmla="*/ 1319169 w 1614234"/>
              <a:gd name="connsiteY1233" fmla="*/ 1947445 h 4099774"/>
              <a:gd name="connsiteX1234" fmla="*/ 1325489 w 1614234"/>
              <a:gd name="connsiteY1234" fmla="*/ 1960498 h 4099774"/>
              <a:gd name="connsiteX1235" fmla="*/ 1304360 w 1614234"/>
              <a:gd name="connsiteY1235" fmla="*/ 1824816 h 4099774"/>
              <a:gd name="connsiteX1236" fmla="*/ 1311851 w 1614234"/>
              <a:gd name="connsiteY1236" fmla="*/ 1816010 h 4099774"/>
              <a:gd name="connsiteX1237" fmla="*/ 1284400 w 1614234"/>
              <a:gd name="connsiteY1237" fmla="*/ 1667273 h 4099774"/>
              <a:gd name="connsiteX1238" fmla="*/ 1256158 w 1614234"/>
              <a:gd name="connsiteY1238" fmla="*/ 1615545 h 4099774"/>
              <a:gd name="connsiteX1239" fmla="*/ 1235730 w 1614234"/>
              <a:gd name="connsiteY1239" fmla="*/ 1557676 h 4099774"/>
              <a:gd name="connsiteX1240" fmla="*/ 1207810 w 1614234"/>
              <a:gd name="connsiteY1240" fmla="*/ 1508613 h 4099774"/>
              <a:gd name="connsiteX1241" fmla="*/ 1205406 w 1614234"/>
              <a:gd name="connsiteY1241" fmla="*/ 1494877 h 4099774"/>
              <a:gd name="connsiteX1242" fmla="*/ 1200450 w 1614234"/>
              <a:gd name="connsiteY1242" fmla="*/ 1482583 h 4099774"/>
              <a:gd name="connsiteX1243" fmla="*/ 1200616 w 1614234"/>
              <a:gd name="connsiteY1243" fmla="*/ 1481398 h 4099774"/>
              <a:gd name="connsiteX1244" fmla="*/ 1200360 w 1614234"/>
              <a:gd name="connsiteY1244" fmla="*/ 1482360 h 4099774"/>
              <a:gd name="connsiteX1245" fmla="*/ 1200450 w 1614234"/>
              <a:gd name="connsiteY1245" fmla="*/ 1482583 h 4099774"/>
              <a:gd name="connsiteX1246" fmla="*/ 1199473 w 1614234"/>
              <a:gd name="connsiteY1246" fmla="*/ 1489531 h 4099774"/>
              <a:gd name="connsiteX1247" fmla="*/ 1188740 w 1614234"/>
              <a:gd name="connsiteY1247" fmla="*/ 1500883 h 4099774"/>
              <a:gd name="connsiteX1248" fmla="*/ 1153459 w 1614234"/>
              <a:gd name="connsiteY1248" fmla="*/ 1355446 h 4099774"/>
              <a:gd name="connsiteX1249" fmla="*/ 1103788 w 1614234"/>
              <a:gd name="connsiteY1249" fmla="*/ 1127469 h 4099774"/>
              <a:gd name="connsiteX1250" fmla="*/ 979509 w 1614234"/>
              <a:gd name="connsiteY1250" fmla="*/ 974751 h 4099774"/>
              <a:gd name="connsiteX1251" fmla="*/ 960184 w 1614234"/>
              <a:gd name="connsiteY1251" fmla="*/ 967983 h 4099774"/>
              <a:gd name="connsiteX1252" fmla="*/ 864843 w 1614234"/>
              <a:gd name="connsiteY1252" fmla="*/ 880850 h 4099774"/>
              <a:gd name="connsiteX1253" fmla="*/ 854335 w 1614234"/>
              <a:gd name="connsiteY1253" fmla="*/ 881620 h 4099774"/>
              <a:gd name="connsiteX1254" fmla="*/ 714025 w 1614234"/>
              <a:gd name="connsiteY1254" fmla="*/ 767897 h 4099774"/>
              <a:gd name="connsiteX1255" fmla="*/ 658949 w 1614234"/>
              <a:gd name="connsiteY1255" fmla="*/ 715366 h 4099774"/>
              <a:gd name="connsiteX1256" fmla="*/ 636139 w 1614234"/>
              <a:gd name="connsiteY1256" fmla="*/ 695537 h 4099774"/>
              <a:gd name="connsiteX1257" fmla="*/ 595153 w 1614234"/>
              <a:gd name="connsiteY1257" fmla="*/ 684979 h 4099774"/>
              <a:gd name="connsiteX1258" fmla="*/ 567189 w 1614234"/>
              <a:gd name="connsiteY1258" fmla="*/ 670977 h 4099774"/>
              <a:gd name="connsiteX1259" fmla="*/ 558211 w 1614234"/>
              <a:gd name="connsiteY1259" fmla="*/ 658237 h 4099774"/>
              <a:gd name="connsiteX1260" fmla="*/ 515050 w 1614234"/>
              <a:gd name="connsiteY1260" fmla="*/ 655860 h 4099774"/>
              <a:gd name="connsiteX1261" fmla="*/ 508731 w 1614234"/>
              <a:gd name="connsiteY1261" fmla="*/ 642806 h 4099774"/>
              <a:gd name="connsiteX1262" fmla="*/ 501221 w 1614234"/>
              <a:gd name="connsiteY1262" fmla="*/ 648772 h 4099774"/>
              <a:gd name="connsiteX1263" fmla="*/ 449421 w 1614234"/>
              <a:gd name="connsiteY1263" fmla="*/ 639162 h 4099774"/>
              <a:gd name="connsiteX1264" fmla="*/ 439261 w 1614234"/>
              <a:gd name="connsiteY1264" fmla="*/ 633773 h 4099774"/>
              <a:gd name="connsiteX1265" fmla="*/ 435406 w 1614234"/>
              <a:gd name="connsiteY1265" fmla="*/ 633562 h 4099774"/>
              <a:gd name="connsiteX1266" fmla="*/ 1552669 w 1614234"/>
              <a:gd name="connsiteY1266" fmla="*/ 562768 h 4099774"/>
              <a:gd name="connsiteX1267" fmla="*/ 1574564 w 1614234"/>
              <a:gd name="connsiteY1267" fmla="*/ 639344 h 4099774"/>
              <a:gd name="connsiteX1268" fmla="*/ 1552669 w 1614234"/>
              <a:gd name="connsiteY1268" fmla="*/ 562768 h 4099774"/>
              <a:gd name="connsiteX1269" fmla="*/ 1529796 w 1614234"/>
              <a:gd name="connsiteY1269" fmla="*/ 332 h 4099774"/>
              <a:gd name="connsiteX1270" fmla="*/ 1560595 w 1614234"/>
              <a:gd name="connsiteY1270" fmla="*/ 14327 h 4099774"/>
              <a:gd name="connsiteX1271" fmla="*/ 1605954 w 1614234"/>
              <a:gd name="connsiteY1271" fmla="*/ 63201 h 4099774"/>
              <a:gd name="connsiteX1272" fmla="*/ 1614234 w 1614234"/>
              <a:gd name="connsiteY1272" fmla="*/ 68260 h 4099774"/>
              <a:gd name="connsiteX1273" fmla="*/ 1614234 w 1614234"/>
              <a:gd name="connsiteY1273" fmla="*/ 94697 h 4099774"/>
              <a:gd name="connsiteX1274" fmla="*/ 1612054 w 1614234"/>
              <a:gd name="connsiteY1274" fmla="*/ 91863 h 4099774"/>
              <a:gd name="connsiteX1275" fmla="*/ 1599823 w 1614234"/>
              <a:gd name="connsiteY1275" fmla="*/ 85786 h 4099774"/>
              <a:gd name="connsiteX1276" fmla="*/ 1556221 w 1614234"/>
              <a:gd name="connsiteY1276" fmla="*/ 40482 h 4099774"/>
              <a:gd name="connsiteX1277" fmla="*/ 1533575 w 1614234"/>
              <a:gd name="connsiteY1277" fmla="*/ 25853 h 4099774"/>
              <a:gd name="connsiteX1278" fmla="*/ 1482261 w 1614234"/>
              <a:gd name="connsiteY1278" fmla="*/ 24111 h 4099774"/>
              <a:gd name="connsiteX1279" fmla="*/ 1481940 w 1614234"/>
              <a:gd name="connsiteY1279" fmla="*/ 21446 h 4099774"/>
              <a:gd name="connsiteX1280" fmla="*/ 1481282 w 1614234"/>
              <a:gd name="connsiteY1280" fmla="*/ 21009 h 4099774"/>
              <a:gd name="connsiteX1281" fmla="*/ 1479108 w 1614234"/>
              <a:gd name="connsiteY1281" fmla="*/ 29190 h 4099774"/>
              <a:gd name="connsiteX1282" fmla="*/ 1420623 w 1614234"/>
              <a:gd name="connsiteY1282" fmla="*/ 38921 h 4099774"/>
              <a:gd name="connsiteX1283" fmla="*/ 1375246 w 1614234"/>
              <a:gd name="connsiteY1283" fmla="*/ 79785 h 4099774"/>
              <a:gd name="connsiteX1284" fmla="*/ 1327810 w 1614234"/>
              <a:gd name="connsiteY1284" fmla="*/ 161356 h 4099774"/>
              <a:gd name="connsiteX1285" fmla="*/ 1317300 w 1614234"/>
              <a:gd name="connsiteY1285" fmla="*/ 162127 h 4099774"/>
              <a:gd name="connsiteX1286" fmla="*/ 1267527 w 1614234"/>
              <a:gd name="connsiteY1286" fmla="*/ 246676 h 4099774"/>
              <a:gd name="connsiteX1287" fmla="*/ 1261710 w 1614234"/>
              <a:gd name="connsiteY1287" fmla="*/ 244331 h 4099774"/>
              <a:gd name="connsiteX1288" fmla="*/ 1237509 w 1614234"/>
              <a:gd name="connsiteY1288" fmla="*/ 281117 h 4099774"/>
              <a:gd name="connsiteX1289" fmla="*/ 1195130 w 1614234"/>
              <a:gd name="connsiteY1289" fmla="*/ 327175 h 4099774"/>
              <a:gd name="connsiteX1290" fmla="*/ 1189472 w 1614234"/>
              <a:gd name="connsiteY1290" fmla="*/ 322294 h 4099774"/>
              <a:gd name="connsiteX1291" fmla="*/ 1119643 w 1614234"/>
              <a:gd name="connsiteY1291" fmla="*/ 464864 h 4099774"/>
              <a:gd name="connsiteX1292" fmla="*/ 1102466 w 1614234"/>
              <a:gd name="connsiteY1292" fmla="*/ 592518 h 4099774"/>
              <a:gd name="connsiteX1293" fmla="*/ 1090928 w 1614234"/>
              <a:gd name="connsiteY1293" fmla="*/ 617511 h 4099774"/>
              <a:gd name="connsiteX1294" fmla="*/ 1082025 w 1614234"/>
              <a:gd name="connsiteY1294" fmla="*/ 680092 h 4099774"/>
              <a:gd name="connsiteX1295" fmla="*/ 1065831 w 1614234"/>
              <a:gd name="connsiteY1295" fmla="*/ 818585 h 4099774"/>
              <a:gd name="connsiteX1296" fmla="*/ 1035501 w 1614234"/>
              <a:gd name="connsiteY1296" fmla="*/ 950164 h 4099774"/>
              <a:gd name="connsiteX1297" fmla="*/ 1100499 w 1614234"/>
              <a:gd name="connsiteY1297" fmla="*/ 1061335 h 4099774"/>
              <a:gd name="connsiteX1298" fmla="*/ 1149212 w 1614234"/>
              <a:gd name="connsiteY1298" fmla="*/ 1135872 h 4099774"/>
              <a:gd name="connsiteX1299" fmla="*/ 1153339 w 1614234"/>
              <a:gd name="connsiteY1299" fmla="*/ 1154266 h 4099774"/>
              <a:gd name="connsiteX1300" fmla="*/ 1170491 w 1614234"/>
              <a:gd name="connsiteY1300" fmla="*/ 1169215 h 4099774"/>
              <a:gd name="connsiteX1301" fmla="*/ 1178279 w 1614234"/>
              <a:gd name="connsiteY1301" fmla="*/ 1200975 h 4099774"/>
              <a:gd name="connsiteX1302" fmla="*/ 1210139 w 1614234"/>
              <a:gd name="connsiteY1302" fmla="*/ 1301131 h 4099774"/>
              <a:gd name="connsiteX1303" fmla="*/ 1227245 w 1614234"/>
              <a:gd name="connsiteY1303" fmla="*/ 1351141 h 4099774"/>
              <a:gd name="connsiteX1304" fmla="*/ 1257286 w 1614234"/>
              <a:gd name="connsiteY1304" fmla="*/ 1572525 h 4099774"/>
              <a:gd name="connsiteX1305" fmla="*/ 1341300 w 1614234"/>
              <a:gd name="connsiteY1305" fmla="*/ 1795340 h 4099774"/>
              <a:gd name="connsiteX1306" fmla="*/ 1368107 w 1614234"/>
              <a:gd name="connsiteY1306" fmla="*/ 1938745 h 4099774"/>
              <a:gd name="connsiteX1307" fmla="*/ 1362300 w 1614234"/>
              <a:gd name="connsiteY1307" fmla="*/ 1790957 h 4099774"/>
              <a:gd name="connsiteX1308" fmla="*/ 1414047 w 1614234"/>
              <a:gd name="connsiteY1308" fmla="*/ 2226318 h 4099774"/>
              <a:gd name="connsiteX1309" fmla="*/ 1421025 w 1614234"/>
              <a:gd name="connsiteY1309" fmla="*/ 2352245 h 4099774"/>
              <a:gd name="connsiteX1310" fmla="*/ 1413798 w 1614234"/>
              <a:gd name="connsiteY1310" fmla="*/ 2648922 h 4099774"/>
              <a:gd name="connsiteX1311" fmla="*/ 1405966 w 1614234"/>
              <a:gd name="connsiteY1311" fmla="*/ 2652222 h 4099774"/>
              <a:gd name="connsiteX1312" fmla="*/ 1425114 w 1614234"/>
              <a:gd name="connsiteY1312" fmla="*/ 2903932 h 4099774"/>
              <a:gd name="connsiteX1313" fmla="*/ 1439004 w 1614234"/>
              <a:gd name="connsiteY1313" fmla="*/ 3228749 h 4099774"/>
              <a:gd name="connsiteX1314" fmla="*/ 1446084 w 1614234"/>
              <a:gd name="connsiteY1314" fmla="*/ 2684465 h 4099774"/>
              <a:gd name="connsiteX1315" fmla="*/ 1449831 w 1614234"/>
              <a:gd name="connsiteY1315" fmla="*/ 2627711 h 4099774"/>
              <a:gd name="connsiteX1316" fmla="*/ 1459460 w 1614234"/>
              <a:gd name="connsiteY1316" fmla="*/ 3144016 h 4099774"/>
              <a:gd name="connsiteX1317" fmla="*/ 1461207 w 1614234"/>
              <a:gd name="connsiteY1317" fmla="*/ 3200450 h 4099774"/>
              <a:gd name="connsiteX1318" fmla="*/ 1469744 w 1614234"/>
              <a:gd name="connsiteY1318" fmla="*/ 3170263 h 4099774"/>
              <a:gd name="connsiteX1319" fmla="*/ 1490992 w 1614234"/>
              <a:gd name="connsiteY1319" fmla="*/ 2743274 h 4099774"/>
              <a:gd name="connsiteX1320" fmla="*/ 1497120 w 1614234"/>
              <a:gd name="connsiteY1320" fmla="*/ 2648481 h 4099774"/>
              <a:gd name="connsiteX1321" fmla="*/ 1488304 w 1614234"/>
              <a:gd name="connsiteY1321" fmla="*/ 2640942 h 4099774"/>
              <a:gd name="connsiteX1322" fmla="*/ 1496650 w 1614234"/>
              <a:gd name="connsiteY1322" fmla="*/ 2502908 h 4099774"/>
              <a:gd name="connsiteX1323" fmla="*/ 1507126 w 1614234"/>
              <a:gd name="connsiteY1323" fmla="*/ 2391753 h 4099774"/>
              <a:gd name="connsiteX1324" fmla="*/ 1531782 w 1614234"/>
              <a:gd name="connsiteY1324" fmla="*/ 2147751 h 4099774"/>
              <a:gd name="connsiteX1325" fmla="*/ 1527314 w 1614234"/>
              <a:gd name="connsiteY1325" fmla="*/ 2123851 h 4099774"/>
              <a:gd name="connsiteX1326" fmla="*/ 1541230 w 1614234"/>
              <a:gd name="connsiteY1326" fmla="*/ 2060818 h 4099774"/>
              <a:gd name="connsiteX1327" fmla="*/ 1513637 w 1614234"/>
              <a:gd name="connsiteY1327" fmla="*/ 2512654 h 4099774"/>
              <a:gd name="connsiteX1328" fmla="*/ 1551417 w 1614234"/>
              <a:gd name="connsiteY1328" fmla="*/ 2302629 h 4099774"/>
              <a:gd name="connsiteX1329" fmla="*/ 1598734 w 1614234"/>
              <a:gd name="connsiteY1329" fmla="*/ 2180796 h 4099774"/>
              <a:gd name="connsiteX1330" fmla="*/ 1612973 w 1614234"/>
              <a:gd name="connsiteY1330" fmla="*/ 2120430 h 4099774"/>
              <a:gd name="connsiteX1331" fmla="*/ 1614234 w 1614234"/>
              <a:gd name="connsiteY1331" fmla="*/ 2118150 h 4099774"/>
              <a:gd name="connsiteX1332" fmla="*/ 1614234 w 1614234"/>
              <a:gd name="connsiteY1332" fmla="*/ 2192696 h 4099774"/>
              <a:gd name="connsiteX1333" fmla="*/ 1604211 w 1614234"/>
              <a:gd name="connsiteY1333" fmla="*/ 2218831 h 4099774"/>
              <a:gd name="connsiteX1334" fmla="*/ 1575452 w 1614234"/>
              <a:gd name="connsiteY1334" fmla="*/ 2309122 h 4099774"/>
              <a:gd name="connsiteX1335" fmla="*/ 1558202 w 1614234"/>
              <a:gd name="connsiteY1335" fmla="*/ 2859685 h 4099774"/>
              <a:gd name="connsiteX1336" fmla="*/ 1559289 w 1614234"/>
              <a:gd name="connsiteY1336" fmla="*/ 2907944 h 4099774"/>
              <a:gd name="connsiteX1337" fmla="*/ 1563329 w 1614234"/>
              <a:gd name="connsiteY1337" fmla="*/ 2996459 h 4099774"/>
              <a:gd name="connsiteX1338" fmla="*/ 1552776 w 1614234"/>
              <a:gd name="connsiteY1338" fmla="*/ 3032291 h 4099774"/>
              <a:gd name="connsiteX1339" fmla="*/ 1525106 w 1614234"/>
              <a:gd name="connsiteY1339" fmla="*/ 3163557 h 4099774"/>
              <a:gd name="connsiteX1340" fmla="*/ 1519065 w 1614234"/>
              <a:gd name="connsiteY1340" fmla="*/ 3188229 h 4099774"/>
              <a:gd name="connsiteX1341" fmla="*/ 1496977 w 1614234"/>
              <a:gd name="connsiteY1341" fmla="*/ 3249053 h 4099774"/>
              <a:gd name="connsiteX1342" fmla="*/ 1486469 w 1614234"/>
              <a:gd name="connsiteY1342" fmla="*/ 3249825 h 4099774"/>
              <a:gd name="connsiteX1343" fmla="*/ 1400843 w 1614234"/>
              <a:gd name="connsiteY1343" fmla="*/ 3363628 h 4099774"/>
              <a:gd name="connsiteX1344" fmla="*/ 1354572 w 1614234"/>
              <a:gd name="connsiteY1344" fmla="*/ 3464080 h 4099774"/>
              <a:gd name="connsiteX1345" fmla="*/ 1332602 w 1614234"/>
              <a:gd name="connsiteY1345" fmla="*/ 3810415 h 4099774"/>
              <a:gd name="connsiteX1346" fmla="*/ 1409124 w 1614234"/>
              <a:gd name="connsiteY1346" fmla="*/ 4042036 h 4099774"/>
              <a:gd name="connsiteX1347" fmla="*/ 1422938 w 1614234"/>
              <a:gd name="connsiteY1347" fmla="*/ 4046283 h 4099774"/>
              <a:gd name="connsiteX1348" fmla="*/ 1433723 w 1614234"/>
              <a:gd name="connsiteY1348" fmla="*/ 4083239 h 4099774"/>
              <a:gd name="connsiteX1349" fmla="*/ 1421040 w 1614234"/>
              <a:gd name="connsiteY1349" fmla="*/ 4092192 h 4099774"/>
              <a:gd name="connsiteX1350" fmla="*/ 1405037 w 1614234"/>
              <a:gd name="connsiteY1350" fmla="*/ 4093283 h 4099774"/>
              <a:gd name="connsiteX1351" fmla="*/ 1351385 w 1614234"/>
              <a:gd name="connsiteY1351" fmla="*/ 4094519 h 4099774"/>
              <a:gd name="connsiteX1352" fmla="*/ 1349075 w 1614234"/>
              <a:gd name="connsiteY1352" fmla="*/ 4099774 h 4099774"/>
              <a:gd name="connsiteX1353" fmla="*/ 1329212 w 1614234"/>
              <a:gd name="connsiteY1353" fmla="*/ 4099774 h 4099774"/>
              <a:gd name="connsiteX1354" fmla="*/ 1330272 w 1614234"/>
              <a:gd name="connsiteY1354" fmla="*/ 4094487 h 4099774"/>
              <a:gd name="connsiteX1355" fmla="*/ 1291154 w 1614234"/>
              <a:gd name="connsiteY1355" fmla="*/ 4075926 h 4099774"/>
              <a:gd name="connsiteX1356" fmla="*/ 1288962 w 1614234"/>
              <a:gd name="connsiteY1356" fmla="*/ 4081266 h 4099774"/>
              <a:gd name="connsiteX1357" fmla="*/ 1080452 w 1614234"/>
              <a:gd name="connsiteY1357" fmla="*/ 3881034 h 4099774"/>
              <a:gd name="connsiteX1358" fmla="*/ 1051019 w 1614234"/>
              <a:gd name="connsiteY1358" fmla="*/ 3848326 h 4099774"/>
              <a:gd name="connsiteX1359" fmla="*/ 966109 w 1614234"/>
              <a:gd name="connsiteY1359" fmla="*/ 3789798 h 4099774"/>
              <a:gd name="connsiteX1360" fmla="*/ 938509 w 1614234"/>
              <a:gd name="connsiteY1360" fmla="*/ 3743403 h 4099774"/>
              <a:gd name="connsiteX1361" fmla="*/ 892336 w 1614234"/>
              <a:gd name="connsiteY1361" fmla="*/ 3628290 h 4099774"/>
              <a:gd name="connsiteX1362" fmla="*/ 910661 w 1614234"/>
              <a:gd name="connsiteY1362" fmla="*/ 3516678 h 4099774"/>
              <a:gd name="connsiteX1363" fmla="*/ 851925 w 1614234"/>
              <a:gd name="connsiteY1363" fmla="*/ 3450780 h 4099774"/>
              <a:gd name="connsiteX1364" fmla="*/ 745840 w 1614234"/>
              <a:gd name="connsiteY1364" fmla="*/ 3291631 h 4099774"/>
              <a:gd name="connsiteX1365" fmla="*/ 742033 w 1614234"/>
              <a:gd name="connsiteY1365" fmla="*/ 3275904 h 4099774"/>
              <a:gd name="connsiteX1366" fmla="*/ 639164 w 1614234"/>
              <a:gd name="connsiteY1366" fmla="*/ 2946647 h 4099774"/>
              <a:gd name="connsiteX1367" fmla="*/ 628655 w 1614234"/>
              <a:gd name="connsiteY1367" fmla="*/ 2947418 h 4099774"/>
              <a:gd name="connsiteX1368" fmla="*/ 632359 w 1614234"/>
              <a:gd name="connsiteY1368" fmla="*/ 2925725 h 4099774"/>
              <a:gd name="connsiteX1369" fmla="*/ 610758 w 1614234"/>
              <a:gd name="connsiteY1369" fmla="*/ 2889717 h 4099774"/>
              <a:gd name="connsiteX1370" fmla="*/ 541529 w 1614234"/>
              <a:gd name="connsiteY1370" fmla="*/ 2827431 h 4099774"/>
              <a:gd name="connsiteX1371" fmla="*/ 496093 w 1614234"/>
              <a:gd name="connsiteY1371" fmla="*/ 2795814 h 4099774"/>
              <a:gd name="connsiteX1372" fmla="*/ 386540 w 1614234"/>
              <a:gd name="connsiteY1372" fmla="*/ 2731145 h 4099774"/>
              <a:gd name="connsiteX1373" fmla="*/ 515757 w 1614234"/>
              <a:gd name="connsiteY1373" fmla="*/ 3158038 h 4099774"/>
              <a:gd name="connsiteX1374" fmla="*/ 523927 w 1614234"/>
              <a:gd name="connsiteY1374" fmla="*/ 3160246 h 4099774"/>
              <a:gd name="connsiteX1375" fmla="*/ 616598 w 1614234"/>
              <a:gd name="connsiteY1375" fmla="*/ 3393136 h 4099774"/>
              <a:gd name="connsiteX1376" fmla="*/ 628073 w 1614234"/>
              <a:gd name="connsiteY1376" fmla="*/ 3400362 h 4099774"/>
              <a:gd name="connsiteX1377" fmla="*/ 632540 w 1614234"/>
              <a:gd name="connsiteY1377" fmla="*/ 3424263 h 4099774"/>
              <a:gd name="connsiteX1378" fmla="*/ 658124 w 1614234"/>
              <a:gd name="connsiteY1378" fmla="*/ 3476303 h 4099774"/>
              <a:gd name="connsiteX1379" fmla="*/ 691495 w 1614234"/>
              <a:gd name="connsiteY1379" fmla="*/ 3560106 h 4099774"/>
              <a:gd name="connsiteX1380" fmla="*/ 623720 w 1614234"/>
              <a:gd name="connsiteY1380" fmla="*/ 3408986 h 4099774"/>
              <a:gd name="connsiteX1381" fmla="*/ 504598 w 1614234"/>
              <a:gd name="connsiteY1381" fmla="*/ 3145740 h 4099774"/>
              <a:gd name="connsiteX1382" fmla="*/ 432033 w 1614234"/>
              <a:gd name="connsiteY1382" fmla="*/ 2968053 h 4099774"/>
              <a:gd name="connsiteX1383" fmla="*/ 420541 w 1614234"/>
              <a:gd name="connsiteY1383" fmla="*/ 2957985 h 4099774"/>
              <a:gd name="connsiteX1384" fmla="*/ 375382 w 1614234"/>
              <a:gd name="connsiteY1384" fmla="*/ 2718848 h 4099774"/>
              <a:gd name="connsiteX1385" fmla="*/ 370605 w 1614234"/>
              <a:gd name="connsiteY1385" fmla="*/ 2722167 h 4099774"/>
              <a:gd name="connsiteX1386" fmla="*/ 368935 w 1614234"/>
              <a:gd name="connsiteY1386" fmla="*/ 2725846 h 4099774"/>
              <a:gd name="connsiteX1387" fmla="*/ 358379 w 1614234"/>
              <a:gd name="connsiteY1387" fmla="*/ 2698620 h 4099774"/>
              <a:gd name="connsiteX1388" fmla="*/ 344137 w 1614234"/>
              <a:gd name="connsiteY1388" fmla="*/ 2682297 h 4099774"/>
              <a:gd name="connsiteX1389" fmla="*/ 241153 w 1614234"/>
              <a:gd name="connsiteY1389" fmla="*/ 2565763 h 4099774"/>
              <a:gd name="connsiteX1390" fmla="*/ 206208 w 1614234"/>
              <a:gd name="connsiteY1390" fmla="*/ 2530534 h 4099774"/>
              <a:gd name="connsiteX1391" fmla="*/ 239275 w 1614234"/>
              <a:gd name="connsiteY1391" fmla="*/ 2964459 h 4099774"/>
              <a:gd name="connsiteX1392" fmla="*/ 257764 w 1614234"/>
              <a:gd name="connsiteY1392" fmla="*/ 3103295 h 4099774"/>
              <a:gd name="connsiteX1393" fmla="*/ 274400 w 1614234"/>
              <a:gd name="connsiteY1393" fmla="*/ 3252980 h 4099774"/>
              <a:gd name="connsiteX1394" fmla="*/ 283058 w 1614234"/>
              <a:gd name="connsiteY1394" fmla="*/ 3263053 h 4099774"/>
              <a:gd name="connsiteX1395" fmla="*/ 394184 w 1614234"/>
              <a:gd name="connsiteY1395" fmla="*/ 3524398 h 4099774"/>
              <a:gd name="connsiteX1396" fmla="*/ 442916 w 1614234"/>
              <a:gd name="connsiteY1396" fmla="*/ 3601777 h 4099774"/>
              <a:gd name="connsiteX1397" fmla="*/ 400182 w 1614234"/>
              <a:gd name="connsiteY1397" fmla="*/ 3534787 h 4099774"/>
              <a:gd name="connsiteX1398" fmla="*/ 381902 w 1614234"/>
              <a:gd name="connsiteY1398" fmla="*/ 3506639 h 4099774"/>
              <a:gd name="connsiteX1399" fmla="*/ 370733 w 1614234"/>
              <a:gd name="connsiteY1399" fmla="*/ 3499237 h 4099774"/>
              <a:gd name="connsiteX1400" fmla="*/ 314891 w 1614234"/>
              <a:gd name="connsiteY1400" fmla="*/ 3401112 h 4099774"/>
              <a:gd name="connsiteX1401" fmla="*/ 393027 w 1614234"/>
              <a:gd name="connsiteY1401" fmla="*/ 3653801 h 4099774"/>
              <a:gd name="connsiteX1402" fmla="*/ 427606 w 1614234"/>
              <a:gd name="connsiteY1402" fmla="*/ 3721425 h 4099774"/>
              <a:gd name="connsiteX1403" fmla="*/ 438438 w 1614234"/>
              <a:gd name="connsiteY1403" fmla="*/ 3723319 h 4099774"/>
              <a:gd name="connsiteX1404" fmla="*/ 569888 w 1614234"/>
              <a:gd name="connsiteY1404" fmla="*/ 3864564 h 4099774"/>
              <a:gd name="connsiteX1405" fmla="*/ 573548 w 1614234"/>
              <a:gd name="connsiteY1405" fmla="*/ 3877931 h 4099774"/>
              <a:gd name="connsiteX1406" fmla="*/ 586716 w 1614234"/>
              <a:gd name="connsiteY1406" fmla="*/ 3876848 h 4099774"/>
              <a:gd name="connsiteX1407" fmla="*/ 587541 w 1614234"/>
              <a:gd name="connsiteY1407" fmla="*/ 3890222 h 4099774"/>
              <a:gd name="connsiteX1408" fmla="*/ 651640 w 1614234"/>
              <a:gd name="connsiteY1408" fmla="*/ 3920433 h 4099774"/>
              <a:gd name="connsiteX1409" fmla="*/ 655301 w 1614234"/>
              <a:gd name="connsiteY1409" fmla="*/ 3933801 h 4099774"/>
              <a:gd name="connsiteX1410" fmla="*/ 662811 w 1614234"/>
              <a:gd name="connsiteY1410" fmla="*/ 3927836 h 4099774"/>
              <a:gd name="connsiteX1411" fmla="*/ 756745 w 1614234"/>
              <a:gd name="connsiteY1411" fmla="*/ 3964044 h 4099774"/>
              <a:gd name="connsiteX1412" fmla="*/ 762742 w 1614234"/>
              <a:gd name="connsiteY1412" fmla="*/ 3974432 h 4099774"/>
              <a:gd name="connsiteX1413" fmla="*/ 812545 w 1614234"/>
              <a:gd name="connsiteY1413" fmla="*/ 3992528 h 4099774"/>
              <a:gd name="connsiteX1414" fmla="*/ 852322 w 1614234"/>
              <a:gd name="connsiteY1414" fmla="*/ 4019263 h 4099774"/>
              <a:gd name="connsiteX1415" fmla="*/ 984503 w 1614234"/>
              <a:gd name="connsiteY1415" fmla="*/ 4095719 h 4099774"/>
              <a:gd name="connsiteX1416" fmla="*/ 1005820 w 1614234"/>
              <a:gd name="connsiteY1416" fmla="*/ 4096792 h 4099774"/>
              <a:gd name="connsiteX1417" fmla="*/ 1013344 w 1614234"/>
              <a:gd name="connsiteY1417" fmla="*/ 4099774 h 4099774"/>
              <a:gd name="connsiteX1418" fmla="*/ 959302 w 1614234"/>
              <a:gd name="connsiteY1418" fmla="*/ 4099774 h 4099774"/>
              <a:gd name="connsiteX1419" fmla="*/ 933489 w 1614234"/>
              <a:gd name="connsiteY1419" fmla="*/ 4086063 h 4099774"/>
              <a:gd name="connsiteX1420" fmla="*/ 849403 w 1614234"/>
              <a:gd name="connsiteY1420" fmla="*/ 4040911 h 4099774"/>
              <a:gd name="connsiteX1421" fmla="*/ 720203 w 1614234"/>
              <a:gd name="connsiteY1421" fmla="*/ 3966808 h 4099774"/>
              <a:gd name="connsiteX1422" fmla="*/ 698883 w 1614234"/>
              <a:gd name="connsiteY1422" fmla="*/ 3968525 h 4099774"/>
              <a:gd name="connsiteX1423" fmla="*/ 659425 w 1614234"/>
              <a:gd name="connsiteY1423" fmla="*/ 3944457 h 4099774"/>
              <a:gd name="connsiteX1424" fmla="*/ 637781 w 1614234"/>
              <a:gd name="connsiteY1424" fmla="*/ 3943508 h 4099774"/>
              <a:gd name="connsiteX1425" fmla="*/ 614330 w 1614234"/>
              <a:gd name="connsiteY1425" fmla="*/ 3918347 h 4099774"/>
              <a:gd name="connsiteX1426" fmla="*/ 564041 w 1614234"/>
              <a:gd name="connsiteY1426" fmla="*/ 3892383 h 4099774"/>
              <a:gd name="connsiteX1427" fmla="*/ 520456 w 1614234"/>
              <a:gd name="connsiteY1427" fmla="*/ 3849920 h 4099774"/>
              <a:gd name="connsiteX1428" fmla="*/ 445569 w 1614234"/>
              <a:gd name="connsiteY1428" fmla="*/ 3782754 h 4099774"/>
              <a:gd name="connsiteX1429" fmla="*/ 395387 w 1614234"/>
              <a:gd name="connsiteY1429" fmla="*/ 3689511 h 4099774"/>
              <a:gd name="connsiteX1430" fmla="*/ 336270 w 1614234"/>
              <a:gd name="connsiteY1430" fmla="*/ 3548465 h 4099774"/>
              <a:gd name="connsiteX1431" fmla="*/ 251577 w 1614234"/>
              <a:gd name="connsiteY1431" fmla="*/ 3209936 h 4099774"/>
              <a:gd name="connsiteX1432" fmla="*/ 245599 w 1614234"/>
              <a:gd name="connsiteY1432" fmla="*/ 3202388 h 4099774"/>
              <a:gd name="connsiteX1433" fmla="*/ 208299 w 1614234"/>
              <a:gd name="connsiteY1433" fmla="*/ 2817350 h 4099774"/>
              <a:gd name="connsiteX1434" fmla="*/ 180216 w 1614234"/>
              <a:gd name="connsiteY1434" fmla="*/ 2517838 h 4099774"/>
              <a:gd name="connsiteX1435" fmla="*/ 193706 w 1614234"/>
              <a:gd name="connsiteY1435" fmla="*/ 2519420 h 4099774"/>
              <a:gd name="connsiteX1436" fmla="*/ 109282 w 1614234"/>
              <a:gd name="connsiteY1436" fmla="*/ 2364060 h 4099774"/>
              <a:gd name="connsiteX1437" fmla="*/ 85534 w 1614234"/>
              <a:gd name="connsiteY1437" fmla="*/ 2298331 h 4099774"/>
              <a:gd name="connsiteX1438" fmla="*/ 17140 w 1614234"/>
              <a:gd name="connsiteY1438" fmla="*/ 2103977 h 4099774"/>
              <a:gd name="connsiteX1439" fmla="*/ 19741 w 1614234"/>
              <a:gd name="connsiteY1439" fmla="*/ 2031182 h 4099774"/>
              <a:gd name="connsiteX1440" fmla="*/ 38536 w 1614234"/>
              <a:gd name="connsiteY1440" fmla="*/ 1819896 h 4099774"/>
              <a:gd name="connsiteX1441" fmla="*/ 56907 w 1614234"/>
              <a:gd name="connsiteY1441" fmla="*/ 1673223 h 4099774"/>
              <a:gd name="connsiteX1442" fmla="*/ 66235 w 1614234"/>
              <a:gd name="connsiteY1442" fmla="*/ 1546028 h 4099774"/>
              <a:gd name="connsiteX1443" fmla="*/ 77771 w 1614234"/>
              <a:gd name="connsiteY1443" fmla="*/ 1521035 h 4099774"/>
              <a:gd name="connsiteX1444" fmla="*/ 104883 w 1614234"/>
              <a:gd name="connsiteY1444" fmla="*/ 1314316 h 4099774"/>
              <a:gd name="connsiteX1445" fmla="*/ 128442 w 1614234"/>
              <a:gd name="connsiteY1445" fmla="*/ 1272198 h 4099774"/>
              <a:gd name="connsiteX1446" fmla="*/ 176140 w 1614234"/>
              <a:gd name="connsiteY1446" fmla="*/ 1120813 h 4099774"/>
              <a:gd name="connsiteX1447" fmla="*/ 188129 w 1614234"/>
              <a:gd name="connsiteY1447" fmla="*/ 993304 h 4099774"/>
              <a:gd name="connsiteX1448" fmla="*/ 57634 w 1614234"/>
              <a:gd name="connsiteY1448" fmla="*/ 760255 h 4099774"/>
              <a:gd name="connsiteX1449" fmla="*/ 41630 w 1614234"/>
              <a:gd name="connsiteY1449" fmla="*/ 761347 h 4099774"/>
              <a:gd name="connsiteX1450" fmla="*/ 20836 w 1614234"/>
              <a:gd name="connsiteY1450" fmla="*/ 735871 h 4099774"/>
              <a:gd name="connsiteX1451" fmla="*/ 0 w 1614234"/>
              <a:gd name="connsiteY1451" fmla="*/ 745456 h 4099774"/>
              <a:gd name="connsiteX1452" fmla="*/ 100219 w 1614234"/>
              <a:gd name="connsiteY1452" fmla="*/ 684336 h 4099774"/>
              <a:gd name="connsiteX1453" fmla="*/ 124863 w 1614234"/>
              <a:gd name="connsiteY1453" fmla="*/ 690478 h 4099774"/>
              <a:gd name="connsiteX1454" fmla="*/ 181234 w 1614234"/>
              <a:gd name="connsiteY1454" fmla="*/ 656710 h 4099774"/>
              <a:gd name="connsiteX1455" fmla="*/ 221395 w 1614234"/>
              <a:gd name="connsiteY1455" fmla="*/ 653891 h 4099774"/>
              <a:gd name="connsiteX1456" fmla="*/ 226229 w 1614234"/>
              <a:gd name="connsiteY1456" fmla="*/ 645398 h 4099774"/>
              <a:gd name="connsiteX1457" fmla="*/ 269389 w 1614234"/>
              <a:gd name="connsiteY1457" fmla="*/ 647774 h 4099774"/>
              <a:gd name="connsiteX1458" fmla="*/ 265221 w 1614234"/>
              <a:gd name="connsiteY1458" fmla="*/ 644070 h 4099774"/>
              <a:gd name="connsiteX1459" fmla="*/ 312231 w 1614234"/>
              <a:gd name="connsiteY1459" fmla="*/ 627114 h 4099774"/>
              <a:gd name="connsiteX1460" fmla="*/ 312553 w 1614234"/>
              <a:gd name="connsiteY1460" fmla="*/ 629780 h 4099774"/>
              <a:gd name="connsiteX1461" fmla="*/ 410556 w 1614234"/>
              <a:gd name="connsiteY1461" fmla="*/ 611899 h 4099774"/>
              <a:gd name="connsiteX1462" fmla="*/ 499858 w 1614234"/>
              <a:gd name="connsiteY1462" fmla="*/ 619004 h 4099774"/>
              <a:gd name="connsiteX1463" fmla="*/ 541329 w 1614234"/>
              <a:gd name="connsiteY1463" fmla="*/ 637429 h 4099774"/>
              <a:gd name="connsiteX1464" fmla="*/ 549160 w 1614234"/>
              <a:gd name="connsiteY1464" fmla="*/ 634129 h 4099774"/>
              <a:gd name="connsiteX1465" fmla="*/ 701493 w 1614234"/>
              <a:gd name="connsiteY1465" fmla="*/ 730729 h 4099774"/>
              <a:gd name="connsiteX1466" fmla="*/ 791575 w 1614234"/>
              <a:gd name="connsiteY1466" fmla="*/ 786270 h 4099774"/>
              <a:gd name="connsiteX1467" fmla="*/ 795219 w 1614234"/>
              <a:gd name="connsiteY1467" fmla="*/ 796795 h 4099774"/>
              <a:gd name="connsiteX1468" fmla="*/ 918879 w 1614234"/>
              <a:gd name="connsiteY1468" fmla="*/ 906279 h 4099774"/>
              <a:gd name="connsiteX1469" fmla="*/ 922862 w 1614234"/>
              <a:gd name="connsiteY1469" fmla="*/ 922313 h 4099774"/>
              <a:gd name="connsiteX1470" fmla="*/ 927695 w 1614234"/>
              <a:gd name="connsiteY1470" fmla="*/ 913818 h 4099774"/>
              <a:gd name="connsiteX1471" fmla="*/ 981625 w 1614234"/>
              <a:gd name="connsiteY1471" fmla="*/ 950308 h 4099774"/>
              <a:gd name="connsiteX1472" fmla="*/ 1005417 w 1614234"/>
              <a:gd name="connsiteY1472" fmla="*/ 980977 h 4099774"/>
              <a:gd name="connsiteX1473" fmla="*/ 1071675 w 1614234"/>
              <a:gd name="connsiteY1473" fmla="*/ 650219 h 4099774"/>
              <a:gd name="connsiteX1474" fmla="*/ 1076230 w 1614234"/>
              <a:gd name="connsiteY1474" fmla="*/ 603997 h 4099774"/>
              <a:gd name="connsiteX1475" fmla="*/ 1137890 w 1614234"/>
              <a:gd name="connsiteY1475" fmla="*/ 354519 h 4099774"/>
              <a:gd name="connsiteX1476" fmla="*/ 1190437 w 1614234"/>
              <a:gd name="connsiteY1476" fmla="*/ 302182 h 4099774"/>
              <a:gd name="connsiteX1477" fmla="*/ 1204634 w 1614234"/>
              <a:gd name="connsiteY1477" fmla="*/ 276878 h 4099774"/>
              <a:gd name="connsiteX1478" fmla="*/ 1262033 w 1614234"/>
              <a:gd name="connsiteY1478" fmla="*/ 218886 h 4099774"/>
              <a:gd name="connsiteX1479" fmla="*/ 1283736 w 1614234"/>
              <a:gd name="connsiteY1479" fmla="*/ 187616 h 4099774"/>
              <a:gd name="connsiteX1480" fmla="*/ 1324004 w 1614234"/>
              <a:gd name="connsiteY1480" fmla="*/ 117519 h 4099774"/>
              <a:gd name="connsiteX1481" fmla="*/ 1370249 w 1614234"/>
              <a:gd name="connsiteY1481" fmla="*/ 54968 h 4099774"/>
              <a:gd name="connsiteX1482" fmla="*/ 1387764 w 1614234"/>
              <a:gd name="connsiteY1482" fmla="*/ 37522 h 4099774"/>
              <a:gd name="connsiteX1483" fmla="*/ 1412469 w 1614234"/>
              <a:gd name="connsiteY1483" fmla="*/ 11445 h 4099774"/>
              <a:gd name="connsiteX1484" fmla="*/ 1454967 w 1614234"/>
              <a:gd name="connsiteY1484" fmla="*/ 5648 h 4099774"/>
              <a:gd name="connsiteX1485" fmla="*/ 1465798 w 1614234"/>
              <a:gd name="connsiteY1485" fmla="*/ 7542 h 4099774"/>
              <a:gd name="connsiteX1486" fmla="*/ 1489312 w 1614234"/>
              <a:gd name="connsiteY1486" fmla="*/ 485 h 4099774"/>
              <a:gd name="connsiteX1487" fmla="*/ 1498128 w 1614234"/>
              <a:gd name="connsiteY1487" fmla="*/ 8025 h 4099774"/>
              <a:gd name="connsiteX1488" fmla="*/ 1529796 w 1614234"/>
              <a:gd name="connsiteY1488" fmla="*/ 332 h 40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Lst>
            <a:rect l="l" t="t" r="r" b="b"/>
            <a:pathLst>
              <a:path w="1614234" h="4099774">
                <a:moveTo>
                  <a:pt x="1544651" y="4097058"/>
                </a:moveTo>
                <a:cubicBezTo>
                  <a:pt x="1546556" y="4098249"/>
                  <a:pt x="1548912" y="4100046"/>
                  <a:pt x="1551259" y="4098488"/>
                </a:cubicBezTo>
                <a:lnTo>
                  <a:pt x="1550869" y="4099774"/>
                </a:lnTo>
                <a:lnTo>
                  <a:pt x="1540869" y="4099774"/>
                </a:lnTo>
                <a:lnTo>
                  <a:pt x="1540750" y="4099260"/>
                </a:lnTo>
                <a:cubicBezTo>
                  <a:pt x="1541293" y="4095280"/>
                  <a:pt x="1542746" y="4095866"/>
                  <a:pt x="1544651" y="4097058"/>
                </a:cubicBezTo>
                <a:close/>
                <a:moveTo>
                  <a:pt x="1534409" y="4075625"/>
                </a:moveTo>
                <a:cubicBezTo>
                  <a:pt x="1543012" y="4077175"/>
                  <a:pt x="1539233" y="4086792"/>
                  <a:pt x="1535289" y="4097267"/>
                </a:cubicBezTo>
                <a:lnTo>
                  <a:pt x="1534558" y="4099774"/>
                </a:lnTo>
                <a:lnTo>
                  <a:pt x="1526034" y="4099774"/>
                </a:lnTo>
                <a:close/>
                <a:moveTo>
                  <a:pt x="844225" y="3979940"/>
                </a:moveTo>
                <a:cubicBezTo>
                  <a:pt x="853156" y="3991895"/>
                  <a:pt x="869027" y="3983546"/>
                  <a:pt x="872869" y="4004957"/>
                </a:cubicBezTo>
                <a:cubicBezTo>
                  <a:pt x="861059" y="3999962"/>
                  <a:pt x="852067" y="3992117"/>
                  <a:pt x="839392" y="3988435"/>
                </a:cubicBezTo>
                <a:cubicBezTo>
                  <a:pt x="837612" y="3982537"/>
                  <a:pt x="844340" y="3984355"/>
                  <a:pt x="844225" y="3979940"/>
                </a:cubicBezTo>
                <a:close/>
                <a:moveTo>
                  <a:pt x="1476850" y="3890905"/>
                </a:moveTo>
                <a:cubicBezTo>
                  <a:pt x="1478117" y="3942115"/>
                  <a:pt x="1481265" y="4003697"/>
                  <a:pt x="1475449" y="4057163"/>
                </a:cubicBezTo>
                <a:lnTo>
                  <a:pt x="1467616" y="4099774"/>
                </a:lnTo>
                <a:lnTo>
                  <a:pt x="1465608" y="4099774"/>
                </a:lnTo>
                <a:lnTo>
                  <a:pt x="1462809" y="4066848"/>
                </a:lnTo>
                <a:cubicBezTo>
                  <a:pt x="1463847" y="4018413"/>
                  <a:pt x="1475147" y="3952080"/>
                  <a:pt x="1468331" y="3923934"/>
                </a:cubicBezTo>
                <a:cubicBezTo>
                  <a:pt x="1467779" y="3912437"/>
                  <a:pt x="1471395" y="3904647"/>
                  <a:pt x="1468696" y="3891538"/>
                </a:cubicBezTo>
                <a:cubicBezTo>
                  <a:pt x="1471355" y="3891226"/>
                  <a:pt x="1474191" y="3891218"/>
                  <a:pt x="1476850" y="3890905"/>
                </a:cubicBezTo>
                <a:close/>
                <a:moveTo>
                  <a:pt x="668945" y="3868890"/>
                </a:moveTo>
                <a:cubicBezTo>
                  <a:pt x="682726" y="3875192"/>
                  <a:pt x="694611" y="3899291"/>
                  <a:pt x="708723" y="3895626"/>
                </a:cubicBezTo>
                <a:cubicBezTo>
                  <a:pt x="733830" y="3927166"/>
                  <a:pt x="764431" y="3930274"/>
                  <a:pt x="788783" y="3959805"/>
                </a:cubicBezTo>
                <a:cubicBezTo>
                  <a:pt x="807159" y="3961417"/>
                  <a:pt x="832331" y="3968475"/>
                  <a:pt x="828560" y="3986540"/>
                </a:cubicBezTo>
                <a:cubicBezTo>
                  <a:pt x="780307" y="3957773"/>
                  <a:pt x="722328" y="3929731"/>
                  <a:pt x="686739" y="3889170"/>
                </a:cubicBezTo>
                <a:cubicBezTo>
                  <a:pt x="684622" y="3885504"/>
                  <a:pt x="679596" y="3890851"/>
                  <a:pt x="673072" y="3887283"/>
                </a:cubicBezTo>
                <a:cubicBezTo>
                  <a:pt x="673804" y="3878713"/>
                  <a:pt x="667780" y="3878117"/>
                  <a:pt x="668945" y="3868890"/>
                </a:cubicBezTo>
                <a:close/>
                <a:moveTo>
                  <a:pt x="651150" y="3848610"/>
                </a:moveTo>
                <a:cubicBezTo>
                  <a:pt x="651570" y="3852849"/>
                  <a:pt x="651861" y="3857569"/>
                  <a:pt x="651976" y="3861984"/>
                </a:cubicBezTo>
                <a:cubicBezTo>
                  <a:pt x="646030" y="3860120"/>
                  <a:pt x="640822" y="3857424"/>
                  <a:pt x="640337" y="3849556"/>
                </a:cubicBezTo>
                <a:lnTo>
                  <a:pt x="640641" y="3849381"/>
                </a:lnTo>
                <a:cubicBezTo>
                  <a:pt x="644263" y="3849327"/>
                  <a:pt x="647706" y="3848968"/>
                  <a:pt x="651150" y="3848610"/>
                </a:cubicBezTo>
                <a:close/>
                <a:moveTo>
                  <a:pt x="614189" y="3819026"/>
                </a:moveTo>
                <a:cubicBezTo>
                  <a:pt x="624655" y="3825205"/>
                  <a:pt x="633213" y="3833707"/>
                  <a:pt x="637660" y="3847028"/>
                </a:cubicBezTo>
                <a:cubicBezTo>
                  <a:pt x="625851" y="3842032"/>
                  <a:pt x="614088" y="3837824"/>
                  <a:pt x="614189" y="3819026"/>
                </a:cubicBezTo>
                <a:close/>
                <a:moveTo>
                  <a:pt x="1569979" y="3811878"/>
                </a:moveTo>
                <a:cubicBezTo>
                  <a:pt x="1561626" y="3885955"/>
                  <a:pt x="1542638" y="3961285"/>
                  <a:pt x="1508040" y="4023630"/>
                </a:cubicBezTo>
                <a:cubicBezTo>
                  <a:pt x="1508154" y="4028045"/>
                  <a:pt x="1508749" y="4032590"/>
                  <a:pt x="1508864" y="4037005"/>
                </a:cubicBezTo>
                <a:cubicBezTo>
                  <a:pt x="1526755" y="4030749"/>
                  <a:pt x="1530772" y="4024356"/>
                  <a:pt x="1551040" y="4028542"/>
                </a:cubicBezTo>
                <a:lnTo>
                  <a:pt x="1614234" y="3876344"/>
                </a:lnTo>
                <a:lnTo>
                  <a:pt x="1614234" y="3911412"/>
                </a:lnTo>
                <a:lnTo>
                  <a:pt x="1570008" y="4026961"/>
                </a:lnTo>
                <a:cubicBezTo>
                  <a:pt x="1577730" y="4026984"/>
                  <a:pt x="1579811" y="4024968"/>
                  <a:pt x="1588993" y="4028222"/>
                </a:cubicBezTo>
                <a:lnTo>
                  <a:pt x="1614234" y="3986756"/>
                </a:lnTo>
                <a:lnTo>
                  <a:pt x="1614234" y="4009375"/>
                </a:lnTo>
                <a:lnTo>
                  <a:pt x="1599502" y="4027451"/>
                </a:lnTo>
                <a:lnTo>
                  <a:pt x="1614234" y="4040839"/>
                </a:lnTo>
                <a:lnTo>
                  <a:pt x="1614234" y="4079381"/>
                </a:lnTo>
                <a:lnTo>
                  <a:pt x="1602979" y="4077130"/>
                </a:lnTo>
                <a:cubicBezTo>
                  <a:pt x="1587048" y="4078435"/>
                  <a:pt x="1571539" y="4083722"/>
                  <a:pt x="1561427" y="4092208"/>
                </a:cubicBezTo>
                <a:cubicBezTo>
                  <a:pt x="1558375" y="4078490"/>
                  <a:pt x="1578661" y="4085518"/>
                  <a:pt x="1573287" y="4069881"/>
                </a:cubicBezTo>
                <a:cubicBezTo>
                  <a:pt x="1571394" y="4067307"/>
                  <a:pt x="1566860" y="4067889"/>
                  <a:pt x="1567305" y="4062335"/>
                </a:cubicBezTo>
                <a:cubicBezTo>
                  <a:pt x="1557767" y="4078841"/>
                  <a:pt x="1536956" y="4050525"/>
                  <a:pt x="1535637" y="4070027"/>
                </a:cubicBezTo>
                <a:cubicBezTo>
                  <a:pt x="1524445" y="4052044"/>
                  <a:pt x="1490982" y="4058736"/>
                  <a:pt x="1482691" y="4044375"/>
                </a:cubicBezTo>
                <a:cubicBezTo>
                  <a:pt x="1492512" y="4045224"/>
                  <a:pt x="1495537" y="4040626"/>
                  <a:pt x="1501190" y="4037769"/>
                </a:cubicBezTo>
                <a:cubicBezTo>
                  <a:pt x="1515253" y="3977096"/>
                  <a:pt x="1538485" y="3924575"/>
                  <a:pt x="1555399" y="3866737"/>
                </a:cubicBezTo>
                <a:cubicBezTo>
                  <a:pt x="1555610" y="3844617"/>
                  <a:pt x="1558449" y="3824237"/>
                  <a:pt x="1569979" y="3811878"/>
                </a:cubicBezTo>
                <a:close/>
                <a:moveTo>
                  <a:pt x="1118230" y="3803819"/>
                </a:moveTo>
                <a:cubicBezTo>
                  <a:pt x="1125423" y="3802926"/>
                  <a:pt x="1143491" y="3825085"/>
                  <a:pt x="1137172" y="3840140"/>
                </a:cubicBezTo>
                <a:cubicBezTo>
                  <a:pt x="1127394" y="3832341"/>
                  <a:pt x="1122724" y="3817927"/>
                  <a:pt x="1118230" y="3803819"/>
                </a:cubicBezTo>
                <a:close/>
                <a:moveTo>
                  <a:pt x="548423" y="3733747"/>
                </a:moveTo>
                <a:cubicBezTo>
                  <a:pt x="555983" y="3735379"/>
                  <a:pt x="562814" y="3746025"/>
                  <a:pt x="563624" y="3755334"/>
                </a:cubicBezTo>
                <a:cubicBezTo>
                  <a:pt x="580840" y="3773912"/>
                  <a:pt x="613938" y="3799615"/>
                  <a:pt x="609340" y="3824677"/>
                </a:cubicBezTo>
                <a:cubicBezTo>
                  <a:pt x="602829" y="3816214"/>
                  <a:pt x="602230" y="3803931"/>
                  <a:pt x="591867" y="3807062"/>
                </a:cubicBezTo>
                <a:cubicBezTo>
                  <a:pt x="582891" y="3773950"/>
                  <a:pt x="555681" y="3761957"/>
                  <a:pt x="540816" y="3735504"/>
                </a:cubicBezTo>
                <a:cubicBezTo>
                  <a:pt x="543302" y="3733661"/>
                  <a:pt x="545903" y="3733204"/>
                  <a:pt x="548423" y="3733747"/>
                </a:cubicBezTo>
                <a:close/>
                <a:moveTo>
                  <a:pt x="532130" y="3715719"/>
                </a:moveTo>
                <a:cubicBezTo>
                  <a:pt x="534296" y="3716659"/>
                  <a:pt x="536608" y="3718380"/>
                  <a:pt x="539316" y="3718854"/>
                </a:cubicBezTo>
                <a:lnTo>
                  <a:pt x="539491" y="3719159"/>
                </a:lnTo>
                <a:cubicBezTo>
                  <a:pt x="537989" y="3722879"/>
                  <a:pt x="534161" y="3724682"/>
                  <a:pt x="529146" y="3725132"/>
                </a:cubicBezTo>
                <a:cubicBezTo>
                  <a:pt x="527911" y="3722993"/>
                  <a:pt x="525892" y="3720900"/>
                  <a:pt x="525825" y="3717271"/>
                </a:cubicBezTo>
                <a:cubicBezTo>
                  <a:pt x="527947" y="3714622"/>
                  <a:pt x="529965" y="3714780"/>
                  <a:pt x="532130" y="3715719"/>
                </a:cubicBezTo>
                <a:close/>
                <a:moveTo>
                  <a:pt x="733556" y="3623819"/>
                </a:moveTo>
                <a:cubicBezTo>
                  <a:pt x="790188" y="3709264"/>
                  <a:pt x="853452" y="3787215"/>
                  <a:pt x="918186" y="3863502"/>
                </a:cubicBezTo>
                <a:cubicBezTo>
                  <a:pt x="915057" y="3879160"/>
                  <a:pt x="922425" y="3878573"/>
                  <a:pt x="925654" y="3892596"/>
                </a:cubicBezTo>
                <a:cubicBezTo>
                  <a:pt x="933789" y="3889122"/>
                  <a:pt x="931756" y="3891925"/>
                  <a:pt x="941658" y="3891504"/>
                </a:cubicBezTo>
                <a:cubicBezTo>
                  <a:pt x="941996" y="3897013"/>
                  <a:pt x="942465" y="3902038"/>
                  <a:pt x="942804" y="3907546"/>
                </a:cubicBezTo>
                <a:cubicBezTo>
                  <a:pt x="951456" y="3909883"/>
                  <a:pt x="948779" y="3907355"/>
                  <a:pt x="958807" y="3906454"/>
                </a:cubicBezTo>
                <a:cubicBezTo>
                  <a:pt x="964985" y="3924885"/>
                  <a:pt x="985237" y="3926230"/>
                  <a:pt x="988901" y="3947335"/>
                </a:cubicBezTo>
                <a:cubicBezTo>
                  <a:pt x="1010801" y="3947320"/>
                  <a:pt x="1004500" y="3965216"/>
                  <a:pt x="1025038" y="3963544"/>
                </a:cubicBezTo>
                <a:cubicBezTo>
                  <a:pt x="1060584" y="4011056"/>
                  <a:pt x="1116699" y="4034469"/>
                  <a:pt x="1156532" y="4069729"/>
                </a:cubicBezTo>
                <a:cubicBezTo>
                  <a:pt x="1161241" y="4069454"/>
                  <a:pt x="1164636" y="4068309"/>
                  <a:pt x="1167022" y="4066116"/>
                </a:cubicBezTo>
                <a:cubicBezTo>
                  <a:pt x="1175919" y="4074322"/>
                  <a:pt x="1185346" y="4081075"/>
                  <a:pt x="1195241" y="4086915"/>
                </a:cubicBezTo>
                <a:lnTo>
                  <a:pt x="1221281" y="4099774"/>
                </a:lnTo>
                <a:lnTo>
                  <a:pt x="1203212" y="4099774"/>
                </a:lnTo>
                <a:lnTo>
                  <a:pt x="1198968" y="4096151"/>
                </a:lnTo>
                <a:cubicBezTo>
                  <a:pt x="1194898" y="4094020"/>
                  <a:pt x="1187802" y="4096487"/>
                  <a:pt x="1182643" y="4094577"/>
                </a:cubicBezTo>
                <a:cubicBezTo>
                  <a:pt x="1158414" y="4084937"/>
                  <a:pt x="1145951" y="4059134"/>
                  <a:pt x="1140849" y="4073486"/>
                </a:cubicBezTo>
                <a:cubicBezTo>
                  <a:pt x="1123469" y="4049707"/>
                  <a:pt x="1086116" y="4034201"/>
                  <a:pt x="1069446" y="4019382"/>
                </a:cubicBezTo>
                <a:cubicBezTo>
                  <a:pt x="1071017" y="4019291"/>
                  <a:pt x="1072557" y="4021254"/>
                  <a:pt x="1069768" y="4022048"/>
                </a:cubicBezTo>
                <a:cubicBezTo>
                  <a:pt x="1047740" y="3994435"/>
                  <a:pt x="1012024" y="3982464"/>
                  <a:pt x="991900" y="3952529"/>
                </a:cubicBezTo>
                <a:cubicBezTo>
                  <a:pt x="983698" y="3952376"/>
                  <a:pt x="981819" y="3944906"/>
                  <a:pt x="970239" y="3948740"/>
                </a:cubicBezTo>
                <a:cubicBezTo>
                  <a:pt x="953974" y="3914947"/>
                  <a:pt x="915841" y="3907224"/>
                  <a:pt x="902523" y="3870101"/>
                </a:cubicBezTo>
                <a:cubicBezTo>
                  <a:pt x="857646" y="3837346"/>
                  <a:pt x="834661" y="3789103"/>
                  <a:pt x="799715" y="3753873"/>
                </a:cubicBezTo>
                <a:cubicBezTo>
                  <a:pt x="788959" y="3742973"/>
                  <a:pt x="765498" y="3730445"/>
                  <a:pt x="761449" y="3710783"/>
                </a:cubicBezTo>
                <a:cubicBezTo>
                  <a:pt x="751386" y="3706001"/>
                  <a:pt x="739849" y="3702885"/>
                  <a:pt x="740656" y="3685309"/>
                </a:cubicBezTo>
                <a:cubicBezTo>
                  <a:pt x="767967" y="3706613"/>
                  <a:pt x="785449" y="3739703"/>
                  <a:pt x="815882" y="3757982"/>
                </a:cubicBezTo>
                <a:cubicBezTo>
                  <a:pt x="820085" y="3767370"/>
                  <a:pt x="836377" y="3791370"/>
                  <a:pt x="839335" y="3783144"/>
                </a:cubicBezTo>
                <a:cubicBezTo>
                  <a:pt x="835423" y="3778476"/>
                  <a:pt x="818419" y="3737778"/>
                  <a:pt x="795071" y="3729666"/>
                </a:cubicBezTo>
                <a:cubicBezTo>
                  <a:pt x="782012" y="3699319"/>
                  <a:pt x="739857" y="3662141"/>
                  <a:pt x="733556" y="3623819"/>
                </a:cubicBezTo>
                <a:close/>
                <a:moveTo>
                  <a:pt x="447322" y="3601678"/>
                </a:moveTo>
                <a:lnTo>
                  <a:pt x="447500" y="3601983"/>
                </a:lnTo>
                <a:cubicBezTo>
                  <a:pt x="454854" y="3606291"/>
                  <a:pt x="465196" y="3620691"/>
                  <a:pt x="467970" y="3624792"/>
                </a:cubicBezTo>
                <a:cubicBezTo>
                  <a:pt x="482370" y="3646218"/>
                  <a:pt x="496331" y="3660564"/>
                  <a:pt x="501870" y="3681402"/>
                </a:cubicBezTo>
                <a:cubicBezTo>
                  <a:pt x="514787" y="3689017"/>
                  <a:pt x="526888" y="3698734"/>
                  <a:pt x="528323" y="3711757"/>
                </a:cubicBezTo>
                <a:cubicBezTo>
                  <a:pt x="508711" y="3708006"/>
                  <a:pt x="488133" y="3668148"/>
                  <a:pt x="480737" y="3650420"/>
                </a:cubicBezTo>
                <a:cubicBezTo>
                  <a:pt x="463672" y="3641941"/>
                  <a:pt x="446052" y="3621966"/>
                  <a:pt x="447322" y="3601678"/>
                </a:cubicBezTo>
                <a:close/>
                <a:moveTo>
                  <a:pt x="711966" y="3582915"/>
                </a:moveTo>
                <a:cubicBezTo>
                  <a:pt x="719437" y="3591639"/>
                  <a:pt x="724875" y="3603165"/>
                  <a:pt x="725414" y="3619557"/>
                </a:cubicBezTo>
                <a:cubicBezTo>
                  <a:pt x="719111" y="3609345"/>
                  <a:pt x="711945" y="3600446"/>
                  <a:pt x="711966" y="3582915"/>
                </a:cubicBezTo>
                <a:close/>
                <a:moveTo>
                  <a:pt x="699990" y="3564980"/>
                </a:moveTo>
                <a:cubicBezTo>
                  <a:pt x="708497" y="3564958"/>
                  <a:pt x="712205" y="3579111"/>
                  <a:pt x="709309" y="3583228"/>
                </a:cubicBezTo>
                <a:cubicBezTo>
                  <a:pt x="703011" y="3580754"/>
                  <a:pt x="694451" y="3572252"/>
                  <a:pt x="699990" y="3564980"/>
                </a:cubicBezTo>
                <a:close/>
                <a:moveTo>
                  <a:pt x="1183829" y="3360187"/>
                </a:moveTo>
                <a:cubicBezTo>
                  <a:pt x="1188010" y="3358996"/>
                  <a:pt x="1188684" y="3362273"/>
                  <a:pt x="1192001" y="3362395"/>
                </a:cubicBezTo>
                <a:cubicBezTo>
                  <a:pt x="1186847" y="3396332"/>
                  <a:pt x="1196509" y="3427826"/>
                  <a:pt x="1180038" y="3452001"/>
                </a:cubicBezTo>
                <a:cubicBezTo>
                  <a:pt x="1183050" y="3424190"/>
                  <a:pt x="1186599" y="3384661"/>
                  <a:pt x="1183829" y="3360187"/>
                </a:cubicBezTo>
                <a:close/>
                <a:moveTo>
                  <a:pt x="1158038" y="3338005"/>
                </a:moveTo>
                <a:cubicBezTo>
                  <a:pt x="1165424" y="3340259"/>
                  <a:pt x="1174639" y="3369567"/>
                  <a:pt x="1160333" y="3370087"/>
                </a:cubicBezTo>
                <a:cubicBezTo>
                  <a:pt x="1161030" y="3355834"/>
                  <a:pt x="1152742" y="3349210"/>
                  <a:pt x="1158038" y="3338005"/>
                </a:cubicBezTo>
                <a:close/>
                <a:moveTo>
                  <a:pt x="1186854" y="3327480"/>
                </a:moveTo>
                <a:lnTo>
                  <a:pt x="1187029" y="3327786"/>
                </a:lnTo>
                <a:cubicBezTo>
                  <a:pt x="1192738" y="3333453"/>
                  <a:pt x="1193031" y="3345912"/>
                  <a:pt x="1197478" y="3359233"/>
                </a:cubicBezTo>
                <a:cubicBezTo>
                  <a:pt x="1193328" y="3358369"/>
                  <a:pt x="1194764" y="3351022"/>
                  <a:pt x="1186325" y="3354672"/>
                </a:cubicBezTo>
                <a:cubicBezTo>
                  <a:pt x="1186562" y="3350869"/>
                  <a:pt x="1196974" y="3348523"/>
                  <a:pt x="1185985" y="3349166"/>
                </a:cubicBezTo>
                <a:cubicBezTo>
                  <a:pt x="1183175" y="3339381"/>
                  <a:pt x="1188173" y="3336089"/>
                  <a:pt x="1186854" y="3327480"/>
                </a:cubicBezTo>
                <a:close/>
                <a:moveTo>
                  <a:pt x="1388820" y="3324534"/>
                </a:moveTo>
                <a:lnTo>
                  <a:pt x="1388515" y="3324710"/>
                </a:lnTo>
                <a:cubicBezTo>
                  <a:pt x="1383511" y="3340637"/>
                  <a:pt x="1382440" y="3343698"/>
                  <a:pt x="1385474" y="3354576"/>
                </a:cubicBezTo>
                <a:cubicBezTo>
                  <a:pt x="1385645" y="3347144"/>
                  <a:pt x="1396476" y="3349039"/>
                  <a:pt x="1398139" y="3342783"/>
                </a:cubicBezTo>
                <a:cubicBezTo>
                  <a:pt x="1395078" y="3341698"/>
                  <a:pt x="1396432" y="3327880"/>
                  <a:pt x="1388820" y="3324534"/>
                </a:cubicBezTo>
                <a:close/>
                <a:moveTo>
                  <a:pt x="853962" y="3322906"/>
                </a:moveTo>
                <a:cubicBezTo>
                  <a:pt x="857204" y="3332033"/>
                  <a:pt x="852640" y="3362778"/>
                  <a:pt x="863542" y="3376038"/>
                </a:cubicBezTo>
                <a:cubicBezTo>
                  <a:pt x="861702" y="3353879"/>
                  <a:pt x="871479" y="3333569"/>
                  <a:pt x="853962" y="3322906"/>
                </a:cubicBezTo>
                <a:close/>
                <a:moveTo>
                  <a:pt x="450274" y="3284248"/>
                </a:moveTo>
                <a:cubicBezTo>
                  <a:pt x="456249" y="3284056"/>
                  <a:pt x="456334" y="3290526"/>
                  <a:pt x="456594" y="3297302"/>
                </a:cubicBezTo>
                <a:cubicBezTo>
                  <a:pt x="448618" y="3298240"/>
                  <a:pt x="447762" y="3286921"/>
                  <a:pt x="450274" y="3284248"/>
                </a:cubicBezTo>
                <a:close/>
                <a:moveTo>
                  <a:pt x="1121930" y="3283895"/>
                </a:moveTo>
                <a:cubicBezTo>
                  <a:pt x="1131689" y="3288851"/>
                  <a:pt x="1134891" y="3312669"/>
                  <a:pt x="1124545" y="3318641"/>
                </a:cubicBezTo>
                <a:cubicBezTo>
                  <a:pt x="1123513" y="3307015"/>
                  <a:pt x="1122962" y="3295520"/>
                  <a:pt x="1121930" y="3283895"/>
                </a:cubicBezTo>
                <a:close/>
                <a:moveTo>
                  <a:pt x="435281" y="3258276"/>
                </a:moveTo>
                <a:lnTo>
                  <a:pt x="435308" y="3258362"/>
                </a:lnTo>
                <a:lnTo>
                  <a:pt x="434977" y="3258451"/>
                </a:lnTo>
                <a:close/>
                <a:moveTo>
                  <a:pt x="439315" y="3257271"/>
                </a:moveTo>
                <a:cubicBezTo>
                  <a:pt x="441566" y="3258619"/>
                  <a:pt x="444174" y="3260678"/>
                  <a:pt x="445807" y="3260346"/>
                </a:cubicBezTo>
                <a:cubicBezTo>
                  <a:pt x="446195" y="3266640"/>
                  <a:pt x="446888" y="3272758"/>
                  <a:pt x="447276" y="3279053"/>
                </a:cubicBezTo>
                <a:cubicBezTo>
                  <a:pt x="441133" y="3280358"/>
                  <a:pt x="439809" y="3276132"/>
                  <a:pt x="439183" y="3271096"/>
                </a:cubicBezTo>
                <a:lnTo>
                  <a:pt x="435308" y="3258362"/>
                </a:lnTo>
                <a:close/>
                <a:moveTo>
                  <a:pt x="1453069" y="3252406"/>
                </a:moveTo>
                <a:cubicBezTo>
                  <a:pt x="1453839" y="3257257"/>
                  <a:pt x="1451101" y="3258838"/>
                  <a:pt x="1445557" y="3258372"/>
                </a:cubicBezTo>
                <a:cubicBezTo>
                  <a:pt x="1447516" y="3264574"/>
                  <a:pt x="1443454" y="3277919"/>
                  <a:pt x="1449703" y="3279606"/>
                </a:cubicBezTo>
                <a:cubicBezTo>
                  <a:pt x="1453769" y="3273999"/>
                  <a:pt x="1466625" y="3257615"/>
                  <a:pt x="1453069" y="3252406"/>
                </a:cubicBezTo>
                <a:close/>
                <a:moveTo>
                  <a:pt x="455123" y="3249467"/>
                </a:moveTo>
                <a:lnTo>
                  <a:pt x="478514" y="3280368"/>
                </a:lnTo>
                <a:cubicBezTo>
                  <a:pt x="485809" y="3293267"/>
                  <a:pt x="493358" y="3305815"/>
                  <a:pt x="505897" y="3312427"/>
                </a:cubicBezTo>
                <a:cubicBezTo>
                  <a:pt x="517925" y="3359258"/>
                  <a:pt x="557174" y="3385076"/>
                  <a:pt x="565721" y="3426583"/>
                </a:cubicBezTo>
                <a:cubicBezTo>
                  <a:pt x="581249" y="3433100"/>
                  <a:pt x="579838" y="3458764"/>
                  <a:pt x="595494" y="3464799"/>
                </a:cubicBezTo>
                <a:cubicBezTo>
                  <a:pt x="621571" y="3540184"/>
                  <a:pt x="675731" y="3585504"/>
                  <a:pt x="706046" y="3647849"/>
                </a:cubicBezTo>
                <a:cubicBezTo>
                  <a:pt x="622735" y="3559066"/>
                  <a:pt x="562502" y="3428036"/>
                  <a:pt x="501691" y="3323410"/>
                </a:cubicBezTo>
                <a:close/>
                <a:moveTo>
                  <a:pt x="452959" y="3246032"/>
                </a:moveTo>
                <a:lnTo>
                  <a:pt x="455123" y="3249467"/>
                </a:lnTo>
                <a:lnTo>
                  <a:pt x="452656" y="3246208"/>
                </a:lnTo>
                <a:close/>
                <a:moveTo>
                  <a:pt x="419403" y="3202667"/>
                </a:moveTo>
                <a:cubicBezTo>
                  <a:pt x="428907" y="3208589"/>
                  <a:pt x="419056" y="3209795"/>
                  <a:pt x="433234" y="3209756"/>
                </a:cubicBezTo>
                <a:lnTo>
                  <a:pt x="433714" y="3209885"/>
                </a:lnTo>
                <a:cubicBezTo>
                  <a:pt x="431514" y="3227860"/>
                  <a:pt x="454727" y="3228715"/>
                  <a:pt x="446838" y="3243862"/>
                </a:cubicBezTo>
                <a:cubicBezTo>
                  <a:pt x="442698" y="3230364"/>
                  <a:pt x="432524" y="3228907"/>
                  <a:pt x="425705" y="3212880"/>
                </a:cubicBezTo>
                <a:cubicBezTo>
                  <a:pt x="423320" y="3215072"/>
                  <a:pt x="422249" y="3218136"/>
                  <a:pt x="420873" y="3221374"/>
                </a:cubicBezTo>
                <a:cubicBezTo>
                  <a:pt x="413967" y="3219250"/>
                  <a:pt x="423686" y="3210788"/>
                  <a:pt x="419403" y="3202667"/>
                </a:cubicBezTo>
                <a:close/>
                <a:moveTo>
                  <a:pt x="932097" y="3189800"/>
                </a:moveTo>
                <a:cubicBezTo>
                  <a:pt x="945913" y="3201785"/>
                  <a:pt x="944718" y="3213067"/>
                  <a:pt x="951378" y="3231628"/>
                </a:cubicBezTo>
                <a:cubicBezTo>
                  <a:pt x="940591" y="3222783"/>
                  <a:pt x="938324" y="3209019"/>
                  <a:pt x="932097" y="3189800"/>
                </a:cubicBezTo>
                <a:close/>
                <a:moveTo>
                  <a:pt x="1227490" y="3186381"/>
                </a:moveTo>
                <a:lnTo>
                  <a:pt x="1234365" y="3210124"/>
                </a:lnTo>
                <a:cubicBezTo>
                  <a:pt x="1237171" y="3236098"/>
                  <a:pt x="1228534" y="3263695"/>
                  <a:pt x="1226913" y="3287241"/>
                </a:cubicBezTo>
                <a:cubicBezTo>
                  <a:pt x="1225704" y="3303419"/>
                  <a:pt x="1234975" y="3320881"/>
                  <a:pt x="1219681" y="3330933"/>
                </a:cubicBezTo>
                <a:cubicBezTo>
                  <a:pt x="1221829" y="3304435"/>
                  <a:pt x="1223485" y="3281480"/>
                  <a:pt x="1224759" y="3258389"/>
                </a:cubicBezTo>
                <a:close/>
                <a:moveTo>
                  <a:pt x="1227062" y="3184901"/>
                </a:moveTo>
                <a:lnTo>
                  <a:pt x="1227541" y="3185031"/>
                </a:lnTo>
                <a:lnTo>
                  <a:pt x="1227490" y="3186381"/>
                </a:lnTo>
                <a:close/>
                <a:moveTo>
                  <a:pt x="1484998" y="3174900"/>
                </a:moveTo>
                <a:cubicBezTo>
                  <a:pt x="1479266" y="3179025"/>
                  <a:pt x="1478716" y="3195638"/>
                  <a:pt x="1484293" y="3201786"/>
                </a:cubicBezTo>
                <a:cubicBezTo>
                  <a:pt x="1475910" y="3193591"/>
                  <a:pt x="1470172" y="3218087"/>
                  <a:pt x="1477930" y="3223792"/>
                </a:cubicBezTo>
                <a:cubicBezTo>
                  <a:pt x="1480726" y="3210364"/>
                  <a:pt x="1497326" y="3185708"/>
                  <a:pt x="1484998" y="3174900"/>
                </a:cubicBezTo>
                <a:close/>
                <a:moveTo>
                  <a:pt x="1059023" y="3129962"/>
                </a:moveTo>
                <a:cubicBezTo>
                  <a:pt x="1055869" y="3135042"/>
                  <a:pt x="1057898" y="3152611"/>
                  <a:pt x="1066149" y="3153550"/>
                </a:cubicBezTo>
                <a:cubicBezTo>
                  <a:pt x="1066591" y="3140259"/>
                  <a:pt x="1058705" y="3135034"/>
                  <a:pt x="1059023" y="3129962"/>
                </a:cubicBezTo>
                <a:close/>
                <a:moveTo>
                  <a:pt x="1510069" y="3116427"/>
                </a:moveTo>
                <a:cubicBezTo>
                  <a:pt x="1506740" y="3121201"/>
                  <a:pt x="1503715" y="3125799"/>
                  <a:pt x="1506042" y="3135455"/>
                </a:cubicBezTo>
                <a:cubicBezTo>
                  <a:pt x="1515656" y="3138052"/>
                  <a:pt x="1517724" y="3112822"/>
                  <a:pt x="1510069" y="3116427"/>
                </a:cubicBezTo>
                <a:close/>
                <a:moveTo>
                  <a:pt x="977002" y="3108062"/>
                </a:moveTo>
                <a:lnTo>
                  <a:pt x="977057" y="3108459"/>
                </a:lnTo>
                <a:lnTo>
                  <a:pt x="976873" y="3108543"/>
                </a:lnTo>
                <a:close/>
                <a:moveTo>
                  <a:pt x="803955" y="3089419"/>
                </a:moveTo>
                <a:lnTo>
                  <a:pt x="804331" y="3090051"/>
                </a:lnTo>
                <a:lnTo>
                  <a:pt x="803403" y="3094525"/>
                </a:lnTo>
                <a:cubicBezTo>
                  <a:pt x="804310" y="3095835"/>
                  <a:pt x="805200" y="3096849"/>
                  <a:pt x="802260" y="3097730"/>
                </a:cubicBezTo>
                <a:cubicBezTo>
                  <a:pt x="816911" y="3138565"/>
                  <a:pt x="839654" y="3182877"/>
                  <a:pt x="849583" y="3228884"/>
                </a:cubicBezTo>
                <a:cubicBezTo>
                  <a:pt x="851831" y="3239806"/>
                  <a:pt x="849165" y="3252754"/>
                  <a:pt x="852198" y="3263630"/>
                </a:cubicBezTo>
                <a:cubicBezTo>
                  <a:pt x="856162" y="3276822"/>
                  <a:pt x="868009" y="3287500"/>
                  <a:pt x="871138" y="3299951"/>
                </a:cubicBezTo>
                <a:cubicBezTo>
                  <a:pt x="873870" y="3311005"/>
                  <a:pt x="872114" y="3323425"/>
                  <a:pt x="873756" y="3334699"/>
                </a:cubicBezTo>
                <a:cubicBezTo>
                  <a:pt x="879528" y="3372104"/>
                  <a:pt x="901980" y="3411695"/>
                  <a:pt x="887758" y="3446794"/>
                </a:cubicBezTo>
                <a:cubicBezTo>
                  <a:pt x="885103" y="3426735"/>
                  <a:pt x="878461" y="3411015"/>
                  <a:pt x="875502" y="3391131"/>
                </a:cubicBezTo>
                <a:cubicBezTo>
                  <a:pt x="842719" y="3408837"/>
                  <a:pt x="883847" y="3470236"/>
                  <a:pt x="898589" y="3448688"/>
                </a:cubicBezTo>
                <a:cubicBezTo>
                  <a:pt x="903176" y="3456632"/>
                  <a:pt x="899102" y="3474872"/>
                  <a:pt x="908715" y="3477470"/>
                </a:cubicBezTo>
                <a:cubicBezTo>
                  <a:pt x="905182" y="3407402"/>
                  <a:pt x="891769" y="3320225"/>
                  <a:pt x="873198" y="3259246"/>
                </a:cubicBezTo>
                <a:cubicBezTo>
                  <a:pt x="869859" y="3248545"/>
                  <a:pt x="859804" y="3231129"/>
                  <a:pt x="856429" y="3214744"/>
                </a:cubicBezTo>
                <a:cubicBezTo>
                  <a:pt x="853731" y="3201637"/>
                  <a:pt x="854401" y="3169067"/>
                  <a:pt x="845982" y="3183297"/>
                </a:cubicBezTo>
                <a:cubicBezTo>
                  <a:pt x="842046" y="3164182"/>
                  <a:pt x="836269" y="3147148"/>
                  <a:pt x="829112" y="3131675"/>
                </a:cubicBezTo>
                <a:lnTo>
                  <a:pt x="804331" y="3090051"/>
                </a:lnTo>
                <a:lnTo>
                  <a:pt x="804435" y="3089549"/>
                </a:lnTo>
                <a:close/>
                <a:moveTo>
                  <a:pt x="779293" y="3080437"/>
                </a:moveTo>
                <a:lnTo>
                  <a:pt x="779513" y="3080990"/>
                </a:lnTo>
                <a:lnTo>
                  <a:pt x="786319" y="3119921"/>
                </a:lnTo>
                <a:cubicBezTo>
                  <a:pt x="790627" y="3133270"/>
                  <a:pt x="795938" y="3147212"/>
                  <a:pt x="799175" y="3162657"/>
                </a:cubicBezTo>
                <a:cubicBezTo>
                  <a:pt x="810326" y="3215699"/>
                  <a:pt x="807013" y="3279533"/>
                  <a:pt x="829301" y="3313922"/>
                </a:cubicBezTo>
                <a:cubicBezTo>
                  <a:pt x="829315" y="3309026"/>
                  <a:pt x="830466" y="3304695"/>
                  <a:pt x="833813" y="3302763"/>
                </a:cubicBezTo>
                <a:cubicBezTo>
                  <a:pt x="830991" y="3325983"/>
                  <a:pt x="835544" y="3356353"/>
                  <a:pt x="846896" y="3371797"/>
                </a:cubicBezTo>
                <a:cubicBezTo>
                  <a:pt x="838621" y="3298968"/>
                  <a:pt x="826169" y="3212968"/>
                  <a:pt x="804381" y="3143413"/>
                </a:cubicBezTo>
                <a:lnTo>
                  <a:pt x="779513" y="3080990"/>
                </a:lnTo>
                <a:lnTo>
                  <a:pt x="779471" y="3080742"/>
                </a:lnTo>
                <a:close/>
                <a:moveTo>
                  <a:pt x="1496021" y="3039394"/>
                </a:moveTo>
                <a:cubicBezTo>
                  <a:pt x="1503460" y="3050171"/>
                  <a:pt x="1487875" y="3055503"/>
                  <a:pt x="1500167" y="3060629"/>
                </a:cubicBezTo>
                <a:cubicBezTo>
                  <a:pt x="1500356" y="3056038"/>
                  <a:pt x="1507443" y="3038095"/>
                  <a:pt x="1496021" y="3039394"/>
                </a:cubicBezTo>
                <a:close/>
                <a:moveTo>
                  <a:pt x="767861" y="3038150"/>
                </a:moveTo>
                <a:cubicBezTo>
                  <a:pt x="752995" y="3039807"/>
                  <a:pt x="768739" y="3060049"/>
                  <a:pt x="772007" y="3059385"/>
                </a:cubicBezTo>
                <a:cubicBezTo>
                  <a:pt x="772258" y="3050684"/>
                  <a:pt x="766443" y="3048339"/>
                  <a:pt x="767861" y="3038150"/>
                </a:cubicBezTo>
                <a:close/>
                <a:moveTo>
                  <a:pt x="301279" y="3029694"/>
                </a:moveTo>
                <a:cubicBezTo>
                  <a:pt x="329509" y="3142536"/>
                  <a:pt x="366312" y="3258985"/>
                  <a:pt x="411979" y="3355650"/>
                </a:cubicBezTo>
                <a:cubicBezTo>
                  <a:pt x="438838" y="3423251"/>
                  <a:pt x="479687" y="3475032"/>
                  <a:pt x="516553" y="3531152"/>
                </a:cubicBezTo>
                <a:cubicBezTo>
                  <a:pt x="523251" y="3563135"/>
                  <a:pt x="549786" y="3571851"/>
                  <a:pt x="556790" y="3603658"/>
                </a:cubicBezTo>
                <a:cubicBezTo>
                  <a:pt x="556772" y="3600817"/>
                  <a:pt x="561307" y="3600235"/>
                  <a:pt x="562285" y="3603337"/>
                </a:cubicBezTo>
                <a:cubicBezTo>
                  <a:pt x="594086" y="3659121"/>
                  <a:pt x="640184" y="3698911"/>
                  <a:pt x="672899" y="3754168"/>
                </a:cubicBezTo>
                <a:cubicBezTo>
                  <a:pt x="676907" y="3760409"/>
                  <a:pt x="682606" y="3750601"/>
                  <a:pt x="683729" y="3756063"/>
                </a:cubicBezTo>
                <a:cubicBezTo>
                  <a:pt x="704404" y="3797493"/>
                  <a:pt x="737492" y="3807722"/>
                  <a:pt x="755575" y="3853095"/>
                </a:cubicBezTo>
                <a:cubicBezTo>
                  <a:pt x="767749" y="3853806"/>
                  <a:pt x="771216" y="3864026"/>
                  <a:pt x="773386" y="3876217"/>
                </a:cubicBezTo>
                <a:cubicBezTo>
                  <a:pt x="788340" y="3888767"/>
                  <a:pt x="805375" y="3899300"/>
                  <a:pt x="814311" y="3918993"/>
                </a:cubicBezTo>
                <a:cubicBezTo>
                  <a:pt x="838296" y="3924699"/>
                  <a:pt x="848555" y="3960738"/>
                  <a:pt x="873431" y="3955337"/>
                </a:cubicBezTo>
                <a:cubicBezTo>
                  <a:pt x="876762" y="3978673"/>
                  <a:pt x="909457" y="3974870"/>
                  <a:pt x="919692" y="4000329"/>
                </a:cubicBezTo>
                <a:cubicBezTo>
                  <a:pt x="919979" y="3997312"/>
                  <a:pt x="922109" y="3996082"/>
                  <a:pt x="924544" y="3994676"/>
                </a:cubicBezTo>
                <a:cubicBezTo>
                  <a:pt x="957293" y="4027507"/>
                  <a:pt x="1006372" y="4041539"/>
                  <a:pt x="1033228" y="4081031"/>
                </a:cubicBezTo>
                <a:cubicBezTo>
                  <a:pt x="1044562" y="4079580"/>
                  <a:pt x="1054672" y="4088307"/>
                  <a:pt x="1064614" y="4097183"/>
                </a:cubicBezTo>
                <a:lnTo>
                  <a:pt x="1067791" y="4099774"/>
                </a:lnTo>
                <a:lnTo>
                  <a:pt x="1054241" y="4099774"/>
                </a:lnTo>
                <a:lnTo>
                  <a:pt x="1053020" y="4097918"/>
                </a:lnTo>
                <a:cubicBezTo>
                  <a:pt x="1047187" y="4094666"/>
                  <a:pt x="1040173" y="4092707"/>
                  <a:pt x="1035156" y="4089289"/>
                </a:cubicBezTo>
                <a:cubicBezTo>
                  <a:pt x="998310" y="4064120"/>
                  <a:pt x="967321" y="4026606"/>
                  <a:pt x="924619" y="4013780"/>
                </a:cubicBezTo>
                <a:cubicBezTo>
                  <a:pt x="924297" y="4011115"/>
                  <a:pt x="924279" y="4008273"/>
                  <a:pt x="923958" y="4005608"/>
                </a:cubicBezTo>
                <a:cubicBezTo>
                  <a:pt x="914185" y="4005546"/>
                  <a:pt x="926334" y="4016049"/>
                  <a:pt x="913952" y="4017087"/>
                </a:cubicBezTo>
                <a:cubicBezTo>
                  <a:pt x="910375" y="4010190"/>
                  <a:pt x="912121" y="4010404"/>
                  <a:pt x="912806" y="4001047"/>
                </a:cubicBezTo>
                <a:cubicBezTo>
                  <a:pt x="864053" y="3969308"/>
                  <a:pt x="820265" y="3936332"/>
                  <a:pt x="778153" y="3892204"/>
                </a:cubicBezTo>
                <a:cubicBezTo>
                  <a:pt x="744720" y="3840620"/>
                  <a:pt x="700289" y="3802314"/>
                  <a:pt x="668025" y="3749241"/>
                </a:cubicBezTo>
                <a:cubicBezTo>
                  <a:pt x="650253" y="3739541"/>
                  <a:pt x="636163" y="3725676"/>
                  <a:pt x="629437" y="3703486"/>
                </a:cubicBezTo>
                <a:cubicBezTo>
                  <a:pt x="594875" y="3666813"/>
                  <a:pt x="559577" y="3630974"/>
                  <a:pt x="539136" y="3578000"/>
                </a:cubicBezTo>
                <a:cubicBezTo>
                  <a:pt x="532906" y="3579153"/>
                  <a:pt x="529060" y="3578113"/>
                  <a:pt x="527983" y="3573439"/>
                </a:cubicBezTo>
                <a:cubicBezTo>
                  <a:pt x="497946" y="3520711"/>
                  <a:pt x="457528" y="3468273"/>
                  <a:pt x="424218" y="3408470"/>
                </a:cubicBezTo>
                <a:cubicBezTo>
                  <a:pt x="416232" y="3393935"/>
                  <a:pt x="414075" y="3376847"/>
                  <a:pt x="407130" y="3361302"/>
                </a:cubicBezTo>
                <a:cubicBezTo>
                  <a:pt x="400409" y="3346849"/>
                  <a:pt x="387905" y="3335736"/>
                  <a:pt x="382529" y="3320101"/>
                </a:cubicBezTo>
                <a:cubicBezTo>
                  <a:pt x="362630" y="3263148"/>
                  <a:pt x="338724" y="3199954"/>
                  <a:pt x="320457" y="3138800"/>
                </a:cubicBezTo>
                <a:cubicBezTo>
                  <a:pt x="309412" y="3102809"/>
                  <a:pt x="293017" y="3061760"/>
                  <a:pt x="301279" y="3029694"/>
                </a:cubicBezTo>
                <a:close/>
                <a:moveTo>
                  <a:pt x="1521855" y="3026515"/>
                </a:moveTo>
                <a:cubicBezTo>
                  <a:pt x="1518856" y="3049430"/>
                  <a:pt x="1517145" y="3054899"/>
                  <a:pt x="1515769" y="3086248"/>
                </a:cubicBezTo>
                <a:cubicBezTo>
                  <a:pt x="1523689" y="3069047"/>
                  <a:pt x="1531610" y="3051844"/>
                  <a:pt x="1532685" y="3028410"/>
                </a:cubicBezTo>
                <a:cubicBezTo>
                  <a:pt x="1528151" y="3028991"/>
                  <a:pt x="1524482" y="3028258"/>
                  <a:pt x="1521855" y="3026515"/>
                </a:cubicBezTo>
                <a:close/>
                <a:moveTo>
                  <a:pt x="734707" y="3024293"/>
                </a:moveTo>
                <a:cubicBezTo>
                  <a:pt x="733860" y="3028448"/>
                  <a:pt x="731858" y="3029197"/>
                  <a:pt x="735369" y="3032466"/>
                </a:cubicBezTo>
                <a:cubicBezTo>
                  <a:pt x="741962" y="3047399"/>
                  <a:pt x="745499" y="3068986"/>
                  <a:pt x="752961" y="3090343"/>
                </a:cubicBezTo>
                <a:cubicBezTo>
                  <a:pt x="759268" y="3108294"/>
                  <a:pt x="768353" y="3138084"/>
                  <a:pt x="778546" y="3142384"/>
                </a:cubicBezTo>
                <a:cubicBezTo>
                  <a:pt x="763991" y="3103122"/>
                  <a:pt x="757793" y="3053740"/>
                  <a:pt x="734707" y="3024293"/>
                </a:cubicBezTo>
                <a:close/>
                <a:moveTo>
                  <a:pt x="1614234" y="3021067"/>
                </a:moveTo>
                <a:lnTo>
                  <a:pt x="1614234" y="3101748"/>
                </a:lnTo>
                <a:lnTo>
                  <a:pt x="1592800" y="3184604"/>
                </a:lnTo>
                <a:cubicBezTo>
                  <a:pt x="1584240" y="3212442"/>
                  <a:pt x="1574511" y="3239377"/>
                  <a:pt x="1563520" y="3265226"/>
                </a:cubicBezTo>
                <a:cubicBezTo>
                  <a:pt x="1553896" y="3247154"/>
                  <a:pt x="1571656" y="3233642"/>
                  <a:pt x="1575924" y="3218549"/>
                </a:cubicBezTo>
                <a:cubicBezTo>
                  <a:pt x="1585789" y="3184336"/>
                  <a:pt x="1591517" y="3144365"/>
                  <a:pt x="1599569" y="3106309"/>
                </a:cubicBezTo>
                <a:close/>
                <a:moveTo>
                  <a:pt x="330478" y="2991702"/>
                </a:moveTo>
                <a:cubicBezTo>
                  <a:pt x="333082" y="2992720"/>
                  <a:pt x="338371" y="3001354"/>
                  <a:pt x="339531" y="2993350"/>
                </a:cubicBezTo>
                <a:cubicBezTo>
                  <a:pt x="359607" y="3050609"/>
                  <a:pt x="381154" y="3106202"/>
                  <a:pt x="400797" y="3164117"/>
                </a:cubicBezTo>
                <a:cubicBezTo>
                  <a:pt x="378275" y="3141270"/>
                  <a:pt x="367881" y="3090237"/>
                  <a:pt x="357944" y="3056864"/>
                </a:cubicBezTo>
                <a:cubicBezTo>
                  <a:pt x="342716" y="3042435"/>
                  <a:pt x="343082" y="3010040"/>
                  <a:pt x="329198" y="2994427"/>
                </a:cubicBezTo>
                <a:lnTo>
                  <a:pt x="329022" y="2994121"/>
                </a:lnTo>
                <a:cubicBezTo>
                  <a:pt x="329041" y="2991869"/>
                  <a:pt x="329610" y="2991362"/>
                  <a:pt x="330478" y="2991702"/>
                </a:cubicBezTo>
                <a:close/>
                <a:moveTo>
                  <a:pt x="302024" y="2988117"/>
                </a:moveTo>
                <a:cubicBezTo>
                  <a:pt x="303101" y="2992792"/>
                  <a:pt x="300009" y="2993762"/>
                  <a:pt x="299687" y="2991096"/>
                </a:cubicBezTo>
                <a:cubicBezTo>
                  <a:pt x="290643" y="3002835"/>
                  <a:pt x="307868" y="3008779"/>
                  <a:pt x="307154" y="3020191"/>
                </a:cubicBezTo>
                <a:cubicBezTo>
                  <a:pt x="300380" y="3025323"/>
                  <a:pt x="298276" y="3016761"/>
                  <a:pt x="302322" y="3028684"/>
                </a:cubicBezTo>
                <a:lnTo>
                  <a:pt x="302144" y="3028379"/>
                </a:lnTo>
                <a:cubicBezTo>
                  <a:pt x="292835" y="3025606"/>
                  <a:pt x="293218" y="2996053"/>
                  <a:pt x="296530" y="2988438"/>
                </a:cubicBezTo>
                <a:cubicBezTo>
                  <a:pt x="298404" y="2988170"/>
                  <a:pt x="299973" y="2988078"/>
                  <a:pt x="302024" y="2988117"/>
                </a:cubicBezTo>
                <a:close/>
                <a:moveTo>
                  <a:pt x="693768" y="2986413"/>
                </a:moveTo>
                <a:cubicBezTo>
                  <a:pt x="717633" y="3112776"/>
                  <a:pt x="759501" y="3229561"/>
                  <a:pt x="809259" y="3338937"/>
                </a:cubicBezTo>
                <a:cubicBezTo>
                  <a:pt x="803697" y="3251301"/>
                  <a:pt x="771670" y="3194425"/>
                  <a:pt x="755061" y="3119277"/>
                </a:cubicBezTo>
                <a:cubicBezTo>
                  <a:pt x="730801" y="3083582"/>
                  <a:pt x="728890" y="3021948"/>
                  <a:pt x="699907" y="2991424"/>
                </a:cubicBezTo>
                <a:cubicBezTo>
                  <a:pt x="699105" y="2988627"/>
                  <a:pt x="696831" y="2987497"/>
                  <a:pt x="694250" y="2986544"/>
                </a:cubicBezTo>
                <a:close/>
                <a:moveTo>
                  <a:pt x="1374781" y="2961510"/>
                </a:moveTo>
                <a:cubicBezTo>
                  <a:pt x="1370168" y="2963358"/>
                  <a:pt x="1372970" y="2985776"/>
                  <a:pt x="1378441" y="2974877"/>
                </a:cubicBezTo>
                <a:cubicBezTo>
                  <a:pt x="1371408" y="2973235"/>
                  <a:pt x="1387085" y="2961738"/>
                  <a:pt x="1374781" y="2961510"/>
                </a:cubicBezTo>
                <a:close/>
                <a:moveTo>
                  <a:pt x="665139" y="2956500"/>
                </a:moveTo>
                <a:lnTo>
                  <a:pt x="665701" y="2957045"/>
                </a:lnTo>
                <a:lnTo>
                  <a:pt x="678649" y="3023558"/>
                </a:lnTo>
                <a:cubicBezTo>
                  <a:pt x="683681" y="3042550"/>
                  <a:pt x="688094" y="3059151"/>
                  <a:pt x="687960" y="3076135"/>
                </a:cubicBezTo>
                <a:cubicBezTo>
                  <a:pt x="702865" y="3144117"/>
                  <a:pt x="722513" y="3237879"/>
                  <a:pt x="767184" y="3272382"/>
                </a:cubicBezTo>
                <a:cubicBezTo>
                  <a:pt x="739425" y="3200413"/>
                  <a:pt x="703636" y="3092749"/>
                  <a:pt x="682890" y="3011841"/>
                </a:cubicBezTo>
                <a:cubicBezTo>
                  <a:pt x="679337" y="2998310"/>
                  <a:pt x="682181" y="2979253"/>
                  <a:pt x="675535" y="2966590"/>
                </a:cubicBezTo>
                <a:lnTo>
                  <a:pt x="665701" y="2957045"/>
                </a:lnTo>
                <a:lnTo>
                  <a:pt x="665620" y="2956631"/>
                </a:lnTo>
                <a:close/>
                <a:moveTo>
                  <a:pt x="1071891" y="2917578"/>
                </a:moveTo>
                <a:cubicBezTo>
                  <a:pt x="1074013" y="2915552"/>
                  <a:pt x="1083485" y="2924977"/>
                  <a:pt x="1076738" y="2934372"/>
                </a:cubicBezTo>
                <a:cubicBezTo>
                  <a:pt x="1068232" y="2934395"/>
                  <a:pt x="1078793" y="2914039"/>
                  <a:pt x="1073095" y="2923847"/>
                </a:cubicBezTo>
                <a:cubicBezTo>
                  <a:pt x="1071295" y="2920201"/>
                  <a:pt x="1071186" y="2918253"/>
                  <a:pt x="1071891" y="2917578"/>
                </a:cubicBezTo>
                <a:close/>
                <a:moveTo>
                  <a:pt x="955045" y="2902785"/>
                </a:moveTo>
                <a:lnTo>
                  <a:pt x="956006" y="2903045"/>
                </a:lnTo>
                <a:lnTo>
                  <a:pt x="956032" y="2903091"/>
                </a:lnTo>
                <a:close/>
                <a:moveTo>
                  <a:pt x="957703" y="2902472"/>
                </a:moveTo>
                <a:cubicBezTo>
                  <a:pt x="959778" y="2902903"/>
                  <a:pt x="959947" y="2903722"/>
                  <a:pt x="959180" y="2904064"/>
                </a:cubicBezTo>
                <a:lnTo>
                  <a:pt x="958931" y="2903986"/>
                </a:lnTo>
                <a:close/>
                <a:moveTo>
                  <a:pt x="674933" y="2882813"/>
                </a:moveTo>
                <a:cubicBezTo>
                  <a:pt x="681949" y="2881615"/>
                  <a:pt x="683938" y="2885762"/>
                  <a:pt x="683589" y="2892889"/>
                </a:cubicBezTo>
                <a:cubicBezTo>
                  <a:pt x="676574" y="2894087"/>
                  <a:pt x="674586" y="2889940"/>
                  <a:pt x="674933" y="2882813"/>
                </a:cubicBezTo>
                <a:close/>
                <a:moveTo>
                  <a:pt x="788726" y="2857854"/>
                </a:moveTo>
                <a:cubicBezTo>
                  <a:pt x="806693" y="2870701"/>
                  <a:pt x="824169" y="2867944"/>
                  <a:pt x="831503" y="2889782"/>
                </a:cubicBezTo>
                <a:cubicBezTo>
                  <a:pt x="828571" y="2888216"/>
                  <a:pt x="828152" y="2883977"/>
                  <a:pt x="823010" y="2884908"/>
                </a:cubicBezTo>
                <a:cubicBezTo>
                  <a:pt x="873961" y="2975266"/>
                  <a:pt x="939463" y="3048665"/>
                  <a:pt x="977765" y="3153656"/>
                </a:cubicBezTo>
                <a:cubicBezTo>
                  <a:pt x="979051" y="3146396"/>
                  <a:pt x="979729" y="3136328"/>
                  <a:pt x="979652" y="3127411"/>
                </a:cubicBezTo>
                <a:lnTo>
                  <a:pt x="977057" y="3108459"/>
                </a:lnTo>
                <a:lnTo>
                  <a:pt x="980282" y="3106982"/>
                </a:lnTo>
                <a:cubicBezTo>
                  <a:pt x="981987" y="3108441"/>
                  <a:pt x="983499" y="3111235"/>
                  <a:pt x="982531" y="3113423"/>
                </a:cubicBezTo>
                <a:cubicBezTo>
                  <a:pt x="973331" y="3051108"/>
                  <a:pt x="933747" y="2999412"/>
                  <a:pt x="910452" y="2943605"/>
                </a:cubicBezTo>
                <a:cubicBezTo>
                  <a:pt x="931108" y="2954084"/>
                  <a:pt x="938544" y="2985236"/>
                  <a:pt x="950204" y="3008242"/>
                </a:cubicBezTo>
                <a:cubicBezTo>
                  <a:pt x="958416" y="3023871"/>
                  <a:pt x="970067" y="3031401"/>
                  <a:pt x="969971" y="3057939"/>
                </a:cubicBezTo>
                <a:cubicBezTo>
                  <a:pt x="1003457" y="3118046"/>
                  <a:pt x="1021790" y="3182827"/>
                  <a:pt x="1039007" y="3257623"/>
                </a:cubicBezTo>
                <a:cubicBezTo>
                  <a:pt x="1017778" y="3225069"/>
                  <a:pt x="1015951" y="3169903"/>
                  <a:pt x="994849" y="3136867"/>
                </a:cubicBezTo>
                <a:cubicBezTo>
                  <a:pt x="988046" y="3172165"/>
                  <a:pt x="1008866" y="3215956"/>
                  <a:pt x="1003357" y="3249281"/>
                </a:cubicBezTo>
                <a:cubicBezTo>
                  <a:pt x="1006503" y="3256837"/>
                  <a:pt x="1010356" y="3245242"/>
                  <a:pt x="1014189" y="3251176"/>
                </a:cubicBezTo>
                <a:cubicBezTo>
                  <a:pt x="1015610" y="3269097"/>
                  <a:pt x="1022008" y="3280882"/>
                  <a:pt x="1025638" y="3296304"/>
                </a:cubicBezTo>
                <a:cubicBezTo>
                  <a:pt x="1012531" y="3293279"/>
                  <a:pt x="1021369" y="3283289"/>
                  <a:pt x="1013642" y="3275527"/>
                </a:cubicBezTo>
                <a:cubicBezTo>
                  <a:pt x="1002503" y="3322290"/>
                  <a:pt x="1018910" y="3378815"/>
                  <a:pt x="1019935" y="3431184"/>
                </a:cubicBezTo>
                <a:cubicBezTo>
                  <a:pt x="1016296" y="3428396"/>
                  <a:pt x="1014294" y="3429143"/>
                  <a:pt x="1014762" y="3434170"/>
                </a:cubicBezTo>
                <a:cubicBezTo>
                  <a:pt x="998945" y="3346343"/>
                  <a:pt x="1005774" y="3245035"/>
                  <a:pt x="975463" y="3162318"/>
                </a:cubicBezTo>
                <a:cubicBezTo>
                  <a:pt x="973554" y="3156903"/>
                  <a:pt x="969562" y="3153502"/>
                  <a:pt x="963970" y="3152249"/>
                </a:cubicBezTo>
                <a:cubicBezTo>
                  <a:pt x="942727" y="3068372"/>
                  <a:pt x="894595" y="3031385"/>
                  <a:pt x="860911" y="2960393"/>
                </a:cubicBezTo>
                <a:cubicBezTo>
                  <a:pt x="858265" y="2955809"/>
                  <a:pt x="854273" y="2952410"/>
                  <a:pt x="849418" y="2950325"/>
                </a:cubicBezTo>
                <a:cubicBezTo>
                  <a:pt x="834627" y="2914867"/>
                  <a:pt x="799430" y="2888339"/>
                  <a:pt x="788726" y="2857854"/>
                </a:cubicBezTo>
                <a:close/>
                <a:moveTo>
                  <a:pt x="630140" y="2856528"/>
                </a:moveTo>
                <a:cubicBezTo>
                  <a:pt x="635683" y="2856994"/>
                  <a:pt x="636071" y="2863288"/>
                  <a:pt x="641615" y="2863755"/>
                </a:cubicBezTo>
                <a:cubicBezTo>
                  <a:pt x="635406" y="2875487"/>
                  <a:pt x="630498" y="2864877"/>
                  <a:pt x="630140" y="2856528"/>
                </a:cubicBezTo>
                <a:close/>
                <a:moveTo>
                  <a:pt x="1089204" y="2855476"/>
                </a:moveTo>
                <a:cubicBezTo>
                  <a:pt x="1087285" y="2862695"/>
                  <a:pt x="1096630" y="2871150"/>
                  <a:pt x="1097860" y="2865551"/>
                </a:cubicBezTo>
                <a:cubicBezTo>
                  <a:pt x="1093759" y="2865474"/>
                  <a:pt x="1101314" y="2852559"/>
                  <a:pt x="1089204" y="2855476"/>
                </a:cubicBezTo>
                <a:close/>
                <a:moveTo>
                  <a:pt x="878917" y="2832910"/>
                </a:moveTo>
                <a:cubicBezTo>
                  <a:pt x="881980" y="2833242"/>
                  <a:pt x="884443" y="2842514"/>
                  <a:pt x="887099" y="2843426"/>
                </a:cubicBezTo>
                <a:cubicBezTo>
                  <a:pt x="881001" y="2851835"/>
                  <a:pt x="876281" y="2836634"/>
                  <a:pt x="875624" y="2836199"/>
                </a:cubicBezTo>
                <a:cubicBezTo>
                  <a:pt x="876809" y="2833682"/>
                  <a:pt x="877897" y="2832799"/>
                  <a:pt x="878917" y="2832910"/>
                </a:cubicBezTo>
                <a:close/>
                <a:moveTo>
                  <a:pt x="1407284" y="2821751"/>
                </a:moveTo>
                <a:cubicBezTo>
                  <a:pt x="1396047" y="2866938"/>
                  <a:pt x="1392032" y="2929551"/>
                  <a:pt x="1394913" y="2978812"/>
                </a:cubicBezTo>
                <a:cubicBezTo>
                  <a:pt x="1386472" y="2982462"/>
                  <a:pt x="1387909" y="2975114"/>
                  <a:pt x="1383761" y="2974251"/>
                </a:cubicBezTo>
                <a:cubicBezTo>
                  <a:pt x="1385671" y="3035885"/>
                  <a:pt x="1408503" y="3094403"/>
                  <a:pt x="1411166" y="3158047"/>
                </a:cubicBezTo>
                <a:cubicBezTo>
                  <a:pt x="1391005" y="3170911"/>
                  <a:pt x="1412007" y="3250855"/>
                  <a:pt x="1414036" y="3268423"/>
                </a:cubicBezTo>
                <a:lnTo>
                  <a:pt x="1414340" y="3268247"/>
                </a:lnTo>
                <a:cubicBezTo>
                  <a:pt x="1413841" y="3265276"/>
                  <a:pt x="1410750" y="3266246"/>
                  <a:pt x="1411825" y="3270921"/>
                </a:cubicBezTo>
                <a:cubicBezTo>
                  <a:pt x="1411845" y="3273763"/>
                  <a:pt x="1414071" y="3274106"/>
                  <a:pt x="1414824" y="3276115"/>
                </a:cubicBezTo>
                <a:cubicBezTo>
                  <a:pt x="1426777" y="3142924"/>
                  <a:pt x="1414051" y="2941689"/>
                  <a:pt x="1407284" y="2821751"/>
                </a:cubicBezTo>
                <a:close/>
                <a:moveTo>
                  <a:pt x="902162" y="2796434"/>
                </a:moveTo>
                <a:cubicBezTo>
                  <a:pt x="907755" y="2797687"/>
                  <a:pt x="912610" y="2799772"/>
                  <a:pt x="911141" y="2809174"/>
                </a:cubicBezTo>
                <a:cubicBezTo>
                  <a:pt x="906286" y="2807089"/>
                  <a:pt x="901430" y="2805004"/>
                  <a:pt x="902162" y="2796434"/>
                </a:cubicBezTo>
                <a:close/>
                <a:moveTo>
                  <a:pt x="992655" y="2784520"/>
                </a:moveTo>
                <a:cubicBezTo>
                  <a:pt x="1001952" y="2792188"/>
                  <a:pt x="1013153" y="2797536"/>
                  <a:pt x="1013788" y="2815502"/>
                </a:cubicBezTo>
                <a:cubicBezTo>
                  <a:pt x="1000073" y="2812828"/>
                  <a:pt x="998141" y="2796833"/>
                  <a:pt x="992655" y="2784520"/>
                </a:cubicBezTo>
                <a:close/>
                <a:moveTo>
                  <a:pt x="634593" y="2772888"/>
                </a:moveTo>
                <a:cubicBezTo>
                  <a:pt x="685439" y="2825824"/>
                  <a:pt x="734157" y="2879989"/>
                  <a:pt x="780837" y="2929219"/>
                </a:cubicBezTo>
                <a:cubicBezTo>
                  <a:pt x="791805" y="2946108"/>
                  <a:pt x="808855" y="2979855"/>
                  <a:pt x="831403" y="2992910"/>
                </a:cubicBezTo>
                <a:cubicBezTo>
                  <a:pt x="862200" y="3055385"/>
                  <a:pt x="909589" y="3113576"/>
                  <a:pt x="928805" y="3179885"/>
                </a:cubicBezTo>
                <a:lnTo>
                  <a:pt x="928630" y="3179579"/>
                </a:lnTo>
                <a:cubicBezTo>
                  <a:pt x="870998" y="3088192"/>
                  <a:pt x="825279" y="2983002"/>
                  <a:pt x="747379" y="2915538"/>
                </a:cubicBezTo>
                <a:cubicBezTo>
                  <a:pt x="746348" y="2903912"/>
                  <a:pt x="742113" y="2896579"/>
                  <a:pt x="732421" y="2895250"/>
                </a:cubicBezTo>
                <a:cubicBezTo>
                  <a:pt x="706397" y="2856500"/>
                  <a:pt x="674657" y="2824716"/>
                  <a:pt x="639060" y="2796788"/>
                </a:cubicBezTo>
                <a:cubicBezTo>
                  <a:pt x="637612" y="2788662"/>
                  <a:pt x="627884" y="2781649"/>
                  <a:pt x="634593" y="2772888"/>
                </a:cubicBezTo>
                <a:close/>
                <a:moveTo>
                  <a:pt x="1357397" y="2769074"/>
                </a:moveTo>
                <a:cubicBezTo>
                  <a:pt x="1353556" y="2775773"/>
                  <a:pt x="1355250" y="2795571"/>
                  <a:pt x="1364846" y="2795328"/>
                </a:cubicBezTo>
                <a:cubicBezTo>
                  <a:pt x="1367306" y="2784129"/>
                  <a:pt x="1362385" y="2778416"/>
                  <a:pt x="1357397" y="2769074"/>
                </a:cubicBezTo>
                <a:close/>
                <a:moveTo>
                  <a:pt x="1087319" y="2755938"/>
                </a:moveTo>
                <a:cubicBezTo>
                  <a:pt x="1102445" y="2761056"/>
                  <a:pt x="1106219" y="2778839"/>
                  <a:pt x="1109258" y="2797455"/>
                </a:cubicBezTo>
                <a:cubicBezTo>
                  <a:pt x="1151401" y="2867637"/>
                  <a:pt x="1169194" y="2964508"/>
                  <a:pt x="1180225" y="3061614"/>
                </a:cubicBezTo>
                <a:cubicBezTo>
                  <a:pt x="1190465" y="3151031"/>
                  <a:pt x="1199667" y="3241455"/>
                  <a:pt x="1189044" y="3322140"/>
                </a:cubicBezTo>
                <a:cubicBezTo>
                  <a:pt x="1183101" y="3159357"/>
                  <a:pt x="1181361" y="2977852"/>
                  <a:pt x="1123366" y="2842269"/>
                </a:cubicBezTo>
                <a:cubicBezTo>
                  <a:pt x="1111062" y="2813929"/>
                  <a:pt x="1094226" y="2786171"/>
                  <a:pt x="1087319" y="2755938"/>
                </a:cubicBezTo>
                <a:close/>
                <a:moveTo>
                  <a:pt x="1080110" y="2742838"/>
                </a:moveTo>
                <a:cubicBezTo>
                  <a:pt x="1082605" y="2743383"/>
                  <a:pt x="1085374" y="2744841"/>
                  <a:pt x="1086335" y="2745100"/>
                </a:cubicBezTo>
                <a:cubicBezTo>
                  <a:pt x="1087940" y="2750691"/>
                  <a:pt x="1085201" y="2752272"/>
                  <a:pt x="1084484" y="2755946"/>
                </a:cubicBezTo>
                <a:cubicBezTo>
                  <a:pt x="1077339" y="2757627"/>
                  <a:pt x="1081193" y="2746032"/>
                  <a:pt x="1075825" y="2745871"/>
                </a:cubicBezTo>
                <a:lnTo>
                  <a:pt x="1075521" y="2746047"/>
                </a:lnTo>
                <a:cubicBezTo>
                  <a:pt x="1075392" y="2742660"/>
                  <a:pt x="1077614" y="2742292"/>
                  <a:pt x="1080110" y="2742838"/>
                </a:cubicBezTo>
                <a:close/>
                <a:moveTo>
                  <a:pt x="1325452" y="2739039"/>
                </a:moveTo>
                <a:lnTo>
                  <a:pt x="1325557" y="2739726"/>
                </a:lnTo>
                <a:lnTo>
                  <a:pt x="1316121" y="2790868"/>
                </a:lnTo>
                <a:cubicBezTo>
                  <a:pt x="1312331" y="2809250"/>
                  <a:pt x="1308602" y="2828614"/>
                  <a:pt x="1306980" y="2848291"/>
                </a:cubicBezTo>
                <a:cubicBezTo>
                  <a:pt x="1323840" y="2886629"/>
                  <a:pt x="1327060" y="2941396"/>
                  <a:pt x="1343792" y="2980216"/>
                </a:cubicBezTo>
                <a:cubicBezTo>
                  <a:pt x="1340515" y="2921307"/>
                  <a:pt x="1339941" y="2851667"/>
                  <a:pt x="1333781" y="2793104"/>
                </a:cubicBezTo>
                <a:lnTo>
                  <a:pt x="1325557" y="2739726"/>
                </a:lnTo>
                <a:lnTo>
                  <a:pt x="1325627" y="2739345"/>
                </a:lnTo>
                <a:close/>
                <a:moveTo>
                  <a:pt x="368935" y="2725846"/>
                </a:moveTo>
                <a:lnTo>
                  <a:pt x="369060" y="2726166"/>
                </a:lnTo>
                <a:lnTo>
                  <a:pt x="368194" y="2727479"/>
                </a:lnTo>
                <a:close/>
                <a:moveTo>
                  <a:pt x="458527" y="2718102"/>
                </a:moveTo>
                <a:cubicBezTo>
                  <a:pt x="468512" y="2724152"/>
                  <a:pt x="476415" y="2732217"/>
                  <a:pt x="481980" y="2743264"/>
                </a:cubicBezTo>
                <a:cubicBezTo>
                  <a:pt x="469226" y="2740849"/>
                  <a:pt x="458634" y="2735151"/>
                  <a:pt x="458527" y="2718102"/>
                </a:cubicBezTo>
                <a:close/>
                <a:moveTo>
                  <a:pt x="556870" y="2705729"/>
                </a:moveTo>
                <a:lnTo>
                  <a:pt x="560257" y="2707155"/>
                </a:lnTo>
                <a:lnTo>
                  <a:pt x="559090" y="2710100"/>
                </a:lnTo>
                <a:cubicBezTo>
                  <a:pt x="557707" y="2712272"/>
                  <a:pt x="556138" y="2714298"/>
                  <a:pt x="560191" y="2713588"/>
                </a:cubicBezTo>
                <a:cubicBezTo>
                  <a:pt x="562845" y="2705538"/>
                  <a:pt x="563304" y="2723197"/>
                  <a:pt x="571343" y="2718149"/>
                </a:cubicBezTo>
                <a:cubicBezTo>
                  <a:pt x="569868" y="2715946"/>
                  <a:pt x="566855" y="2711778"/>
                  <a:pt x="563906" y="2708693"/>
                </a:cubicBezTo>
                <a:lnTo>
                  <a:pt x="560257" y="2707155"/>
                </a:lnTo>
                <a:lnTo>
                  <a:pt x="560298" y="2707054"/>
                </a:lnTo>
                <a:cubicBezTo>
                  <a:pt x="560171" y="2706217"/>
                  <a:pt x="559269" y="2705667"/>
                  <a:pt x="556870" y="2705729"/>
                </a:cubicBezTo>
                <a:close/>
                <a:moveTo>
                  <a:pt x="1507625" y="2696191"/>
                </a:moveTo>
                <a:lnTo>
                  <a:pt x="1507321" y="2696366"/>
                </a:lnTo>
                <a:cubicBezTo>
                  <a:pt x="1498610" y="2754358"/>
                  <a:pt x="1506684" y="2811211"/>
                  <a:pt x="1507232" y="2871188"/>
                </a:cubicBezTo>
                <a:cubicBezTo>
                  <a:pt x="1507638" y="2908433"/>
                  <a:pt x="1498431" y="2943080"/>
                  <a:pt x="1507102" y="2976369"/>
                </a:cubicBezTo>
                <a:cubicBezTo>
                  <a:pt x="1515748" y="2886640"/>
                  <a:pt x="1526030" y="2800449"/>
                  <a:pt x="1512963" y="2698405"/>
                </a:cubicBezTo>
                <a:cubicBezTo>
                  <a:pt x="1512511" y="2696222"/>
                  <a:pt x="1510893" y="2695527"/>
                  <a:pt x="1507625" y="2696191"/>
                </a:cubicBezTo>
                <a:close/>
                <a:moveTo>
                  <a:pt x="270799" y="2688789"/>
                </a:moveTo>
                <a:cubicBezTo>
                  <a:pt x="274981" y="2687598"/>
                  <a:pt x="275654" y="2690875"/>
                  <a:pt x="278972" y="2690996"/>
                </a:cubicBezTo>
                <a:cubicBezTo>
                  <a:pt x="282796" y="2793895"/>
                  <a:pt x="302276" y="2874717"/>
                  <a:pt x="328598" y="2954035"/>
                </a:cubicBezTo>
                <a:cubicBezTo>
                  <a:pt x="311931" y="2946954"/>
                  <a:pt x="302970" y="2908945"/>
                  <a:pt x="296371" y="2886274"/>
                </a:cubicBezTo>
                <a:cubicBezTo>
                  <a:pt x="280270" y="2829573"/>
                  <a:pt x="274973" y="2756450"/>
                  <a:pt x="271460" y="2696962"/>
                </a:cubicBezTo>
                <a:cubicBezTo>
                  <a:pt x="271139" y="2694297"/>
                  <a:pt x="271121" y="2691455"/>
                  <a:pt x="270799" y="2688789"/>
                </a:cubicBezTo>
                <a:close/>
                <a:moveTo>
                  <a:pt x="490580" y="2680857"/>
                </a:moveTo>
                <a:cubicBezTo>
                  <a:pt x="499969" y="2682362"/>
                  <a:pt x="501736" y="2693155"/>
                  <a:pt x="505538" y="2701145"/>
                </a:cubicBezTo>
                <a:cubicBezTo>
                  <a:pt x="499833" y="2695477"/>
                  <a:pt x="491739" y="2692001"/>
                  <a:pt x="490580" y="2680857"/>
                </a:cubicBezTo>
                <a:close/>
                <a:moveTo>
                  <a:pt x="508435" y="2668918"/>
                </a:moveTo>
                <a:cubicBezTo>
                  <a:pt x="521401" y="2677320"/>
                  <a:pt x="534797" y="2685065"/>
                  <a:pt x="543039" y="2698638"/>
                </a:cubicBezTo>
                <a:cubicBezTo>
                  <a:pt x="553227" y="2695203"/>
                  <a:pt x="542635" y="2689504"/>
                  <a:pt x="544230" y="2679620"/>
                </a:cubicBezTo>
                <a:cubicBezTo>
                  <a:pt x="572799" y="2713643"/>
                  <a:pt x="596380" y="2738323"/>
                  <a:pt x="629419" y="2775873"/>
                </a:cubicBezTo>
                <a:cubicBezTo>
                  <a:pt x="597804" y="2763980"/>
                  <a:pt x="574603" y="2730118"/>
                  <a:pt x="549038" y="2709028"/>
                </a:cubicBezTo>
                <a:cubicBezTo>
                  <a:pt x="535926" y="2698265"/>
                  <a:pt x="523825" y="2688550"/>
                  <a:pt x="509261" y="2682293"/>
                </a:cubicBezTo>
                <a:cubicBezTo>
                  <a:pt x="509146" y="2677878"/>
                  <a:pt x="508854" y="2673157"/>
                  <a:pt x="508435" y="2668918"/>
                </a:cubicBezTo>
                <a:close/>
                <a:moveTo>
                  <a:pt x="839520" y="2666913"/>
                </a:moveTo>
                <a:lnTo>
                  <a:pt x="841819" y="2668726"/>
                </a:lnTo>
                <a:cubicBezTo>
                  <a:pt x="854838" y="2685654"/>
                  <a:pt x="880064" y="2701236"/>
                  <a:pt x="883230" y="2719370"/>
                </a:cubicBezTo>
                <a:cubicBezTo>
                  <a:pt x="873917" y="2712728"/>
                  <a:pt x="864422" y="2706294"/>
                  <a:pt x="856468" y="2698052"/>
                </a:cubicBezTo>
                <a:close/>
                <a:moveTo>
                  <a:pt x="838965" y="2665892"/>
                </a:moveTo>
                <a:lnTo>
                  <a:pt x="839520" y="2666913"/>
                </a:lnTo>
                <a:lnTo>
                  <a:pt x="838837" y="2666374"/>
                </a:lnTo>
                <a:close/>
                <a:moveTo>
                  <a:pt x="497264" y="2661516"/>
                </a:moveTo>
                <a:cubicBezTo>
                  <a:pt x="504280" y="2660318"/>
                  <a:pt x="506269" y="2664465"/>
                  <a:pt x="505921" y="2671592"/>
                </a:cubicBezTo>
                <a:cubicBezTo>
                  <a:pt x="498905" y="2672790"/>
                  <a:pt x="496917" y="2668642"/>
                  <a:pt x="497264" y="2661516"/>
                </a:cubicBezTo>
                <a:close/>
                <a:moveTo>
                  <a:pt x="913167" y="2658087"/>
                </a:moveTo>
                <a:cubicBezTo>
                  <a:pt x="916902" y="2662448"/>
                  <a:pt x="913273" y="2675137"/>
                  <a:pt x="922164" y="2673671"/>
                </a:cubicBezTo>
                <a:cubicBezTo>
                  <a:pt x="921806" y="2665320"/>
                  <a:pt x="918808" y="2660127"/>
                  <a:pt x="913167" y="2658087"/>
                </a:cubicBezTo>
                <a:close/>
                <a:moveTo>
                  <a:pt x="482791" y="2649095"/>
                </a:moveTo>
                <a:cubicBezTo>
                  <a:pt x="487696" y="2651967"/>
                  <a:pt x="493639" y="2653831"/>
                  <a:pt x="494605" y="2661829"/>
                </a:cubicBezTo>
                <a:cubicBezTo>
                  <a:pt x="489397" y="2659133"/>
                  <a:pt x="481547" y="2659590"/>
                  <a:pt x="482791" y="2649095"/>
                </a:cubicBezTo>
                <a:close/>
                <a:moveTo>
                  <a:pt x="265009" y="2648542"/>
                </a:moveTo>
                <a:cubicBezTo>
                  <a:pt x="274575" y="2650353"/>
                  <a:pt x="277277" y="2671198"/>
                  <a:pt x="272798" y="2680303"/>
                </a:cubicBezTo>
                <a:cubicBezTo>
                  <a:pt x="266562" y="2673718"/>
                  <a:pt x="265658" y="2661612"/>
                  <a:pt x="265009" y="2648542"/>
                </a:cubicBezTo>
                <a:close/>
                <a:moveTo>
                  <a:pt x="1107787" y="2638200"/>
                </a:moveTo>
                <a:lnTo>
                  <a:pt x="1107963" y="2638506"/>
                </a:lnTo>
                <a:cubicBezTo>
                  <a:pt x="1133577" y="2660383"/>
                  <a:pt x="1146975" y="2696239"/>
                  <a:pt x="1158164" y="2734591"/>
                </a:cubicBezTo>
                <a:cubicBezTo>
                  <a:pt x="1218473" y="2856617"/>
                  <a:pt x="1234431" y="3023395"/>
                  <a:pt x="1234892" y="3181602"/>
                </a:cubicBezTo>
                <a:cubicBezTo>
                  <a:pt x="1218774" y="3178278"/>
                  <a:pt x="1228586" y="3163651"/>
                  <a:pt x="1227443" y="3155348"/>
                </a:cubicBezTo>
                <a:cubicBezTo>
                  <a:pt x="1220590" y="3105530"/>
                  <a:pt x="1225493" y="3052183"/>
                  <a:pt x="1218639" y="3002365"/>
                </a:cubicBezTo>
                <a:cubicBezTo>
                  <a:pt x="1203113" y="2891149"/>
                  <a:pt x="1173154" y="2780934"/>
                  <a:pt x="1133242" y="2690722"/>
                </a:cubicBezTo>
                <a:cubicBezTo>
                  <a:pt x="1120176" y="2701118"/>
                  <a:pt x="1143946" y="2721208"/>
                  <a:pt x="1134007" y="2736317"/>
                </a:cubicBezTo>
                <a:cubicBezTo>
                  <a:pt x="1123700" y="2727601"/>
                  <a:pt x="1123673" y="2709284"/>
                  <a:pt x="1125234" y="2693716"/>
                </a:cubicBezTo>
                <a:cubicBezTo>
                  <a:pt x="1121322" y="2689050"/>
                  <a:pt x="1108697" y="2686154"/>
                  <a:pt x="1109935" y="2667921"/>
                </a:cubicBezTo>
                <a:cubicBezTo>
                  <a:pt x="1108520" y="2657740"/>
                  <a:pt x="1112065" y="2666691"/>
                  <a:pt x="1117769" y="2664621"/>
                </a:cubicBezTo>
                <a:cubicBezTo>
                  <a:pt x="1110411" y="2660314"/>
                  <a:pt x="1112069" y="2646320"/>
                  <a:pt x="1107787" y="2638200"/>
                </a:cubicBezTo>
                <a:close/>
                <a:moveTo>
                  <a:pt x="1510713" y="2631264"/>
                </a:moveTo>
                <a:cubicBezTo>
                  <a:pt x="1513196" y="2658755"/>
                  <a:pt x="1493548" y="2677431"/>
                  <a:pt x="1512798" y="2693205"/>
                </a:cubicBezTo>
                <a:cubicBezTo>
                  <a:pt x="1508604" y="2671182"/>
                  <a:pt x="1521520" y="2650689"/>
                  <a:pt x="1510713" y="2631264"/>
                </a:cubicBezTo>
                <a:close/>
                <a:moveTo>
                  <a:pt x="596633" y="2624922"/>
                </a:moveTo>
                <a:cubicBezTo>
                  <a:pt x="642665" y="2661084"/>
                  <a:pt x="676526" y="2732381"/>
                  <a:pt x="725424" y="2766481"/>
                </a:cubicBezTo>
                <a:cubicBezTo>
                  <a:pt x="728803" y="2790603"/>
                  <a:pt x="752498" y="2791588"/>
                  <a:pt x="756005" y="2815230"/>
                </a:cubicBezTo>
                <a:cubicBezTo>
                  <a:pt x="759016" y="2815528"/>
                  <a:pt x="760664" y="2814168"/>
                  <a:pt x="761178" y="2812243"/>
                </a:cubicBezTo>
                <a:cubicBezTo>
                  <a:pt x="765335" y="2828583"/>
                  <a:pt x="776726" y="2829338"/>
                  <a:pt x="782777" y="2848252"/>
                </a:cubicBezTo>
                <a:cubicBezTo>
                  <a:pt x="782988" y="2854241"/>
                  <a:pt x="775823" y="2845341"/>
                  <a:pt x="769609" y="2849336"/>
                </a:cubicBezTo>
                <a:lnTo>
                  <a:pt x="769128" y="2849206"/>
                </a:lnTo>
                <a:cubicBezTo>
                  <a:pt x="768467" y="2841033"/>
                  <a:pt x="761354" y="2840658"/>
                  <a:pt x="760132" y="2833623"/>
                </a:cubicBezTo>
                <a:cubicBezTo>
                  <a:pt x="752609" y="2844485"/>
                  <a:pt x="753945" y="2827826"/>
                  <a:pt x="740807" y="2826855"/>
                </a:cubicBezTo>
                <a:cubicBezTo>
                  <a:pt x="742056" y="2824097"/>
                  <a:pt x="747934" y="2822333"/>
                  <a:pt x="742999" y="2821516"/>
                </a:cubicBezTo>
                <a:cubicBezTo>
                  <a:pt x="746822" y="2811975"/>
                  <a:pt x="749186" y="2827314"/>
                  <a:pt x="751638" y="2828749"/>
                </a:cubicBezTo>
                <a:cubicBezTo>
                  <a:pt x="760664" y="2814168"/>
                  <a:pt x="739740" y="2809547"/>
                  <a:pt x="733681" y="2803267"/>
                </a:cubicBezTo>
                <a:cubicBezTo>
                  <a:pt x="724758" y="2806789"/>
                  <a:pt x="741098" y="2803466"/>
                  <a:pt x="737002" y="2811128"/>
                </a:cubicBezTo>
                <a:cubicBezTo>
                  <a:pt x="720213" y="2812265"/>
                  <a:pt x="712390" y="2802931"/>
                  <a:pt x="708376" y="2788953"/>
                </a:cubicBezTo>
                <a:cubicBezTo>
                  <a:pt x="715136" y="2788716"/>
                  <a:pt x="712931" y="2798952"/>
                  <a:pt x="719869" y="2799020"/>
                </a:cubicBezTo>
                <a:cubicBezTo>
                  <a:pt x="723119" y="2795514"/>
                  <a:pt x="723873" y="2797524"/>
                  <a:pt x="728022" y="2798387"/>
                </a:cubicBezTo>
                <a:cubicBezTo>
                  <a:pt x="687502" y="2736637"/>
                  <a:pt x="633166" y="2691011"/>
                  <a:pt x="596633" y="2624922"/>
                </a:cubicBezTo>
                <a:close/>
                <a:moveTo>
                  <a:pt x="499646" y="2623478"/>
                </a:moveTo>
                <a:cubicBezTo>
                  <a:pt x="510759" y="2642727"/>
                  <a:pt x="536130" y="2660670"/>
                  <a:pt x="541074" y="2676963"/>
                </a:cubicBezTo>
                <a:cubicBezTo>
                  <a:pt x="523120" y="2659219"/>
                  <a:pt x="500735" y="2651366"/>
                  <a:pt x="499646" y="2623478"/>
                </a:cubicBezTo>
                <a:close/>
                <a:moveTo>
                  <a:pt x="841624" y="2609360"/>
                </a:moveTo>
                <a:cubicBezTo>
                  <a:pt x="881093" y="2656643"/>
                  <a:pt x="901161" y="2726535"/>
                  <a:pt x="940197" y="2774475"/>
                </a:cubicBezTo>
                <a:cubicBezTo>
                  <a:pt x="981884" y="2883216"/>
                  <a:pt x="1027502" y="3007204"/>
                  <a:pt x="1066520" y="3128893"/>
                </a:cubicBezTo>
                <a:cubicBezTo>
                  <a:pt x="1083868" y="3182836"/>
                  <a:pt x="1100831" y="3230484"/>
                  <a:pt x="1108462" y="3292891"/>
                </a:cubicBezTo>
                <a:cubicBezTo>
                  <a:pt x="1086813" y="3256096"/>
                  <a:pt x="1086776" y="3194194"/>
                  <a:pt x="1065990" y="3156086"/>
                </a:cubicBezTo>
                <a:cubicBezTo>
                  <a:pt x="1069291" y="3209585"/>
                  <a:pt x="1086813" y="3284206"/>
                  <a:pt x="1093737" y="3345390"/>
                </a:cubicBezTo>
                <a:cubicBezTo>
                  <a:pt x="1090621" y="3384262"/>
                  <a:pt x="1107841" y="3438686"/>
                  <a:pt x="1086905" y="3467070"/>
                </a:cubicBezTo>
                <a:cubicBezTo>
                  <a:pt x="1098782" y="3342884"/>
                  <a:pt x="1061380" y="3214153"/>
                  <a:pt x="1034908" y="3096627"/>
                </a:cubicBezTo>
                <a:cubicBezTo>
                  <a:pt x="1031583" y="3081030"/>
                  <a:pt x="1032870" y="3063583"/>
                  <a:pt x="1028631" y="3048513"/>
                </a:cubicBezTo>
                <a:cubicBezTo>
                  <a:pt x="1020733" y="3020075"/>
                  <a:pt x="1007325" y="2994920"/>
                  <a:pt x="993517" y="2971268"/>
                </a:cubicBezTo>
                <a:lnTo>
                  <a:pt x="956032" y="2903091"/>
                </a:lnTo>
                <a:lnTo>
                  <a:pt x="958931" y="2903986"/>
                </a:lnTo>
                <a:lnTo>
                  <a:pt x="971475" y="2919474"/>
                </a:lnTo>
                <a:cubicBezTo>
                  <a:pt x="975246" y="2927584"/>
                  <a:pt x="978943" y="2936449"/>
                  <a:pt x="984817" y="2941001"/>
                </a:cubicBezTo>
                <a:cubicBezTo>
                  <a:pt x="977968" y="2870811"/>
                  <a:pt x="938298" y="2812644"/>
                  <a:pt x="914103" y="2752468"/>
                </a:cubicBezTo>
                <a:cubicBezTo>
                  <a:pt x="905703" y="2741429"/>
                  <a:pt x="891459" y="2737839"/>
                  <a:pt x="885139" y="2724785"/>
                </a:cubicBezTo>
                <a:cubicBezTo>
                  <a:pt x="895995" y="2688778"/>
                  <a:pt x="845192" y="2657002"/>
                  <a:pt x="841624" y="2609360"/>
                </a:cubicBezTo>
                <a:close/>
                <a:moveTo>
                  <a:pt x="470856" y="2596100"/>
                </a:moveTo>
                <a:cubicBezTo>
                  <a:pt x="484567" y="2591036"/>
                  <a:pt x="484294" y="2617267"/>
                  <a:pt x="490666" y="2610736"/>
                </a:cubicBezTo>
                <a:cubicBezTo>
                  <a:pt x="493471" y="2612783"/>
                  <a:pt x="492801" y="2617244"/>
                  <a:pt x="494650" y="2626770"/>
                </a:cubicBezTo>
                <a:cubicBezTo>
                  <a:pt x="479717" y="2624798"/>
                  <a:pt x="480379" y="2604863"/>
                  <a:pt x="470856" y="2596100"/>
                </a:cubicBezTo>
                <a:close/>
                <a:moveTo>
                  <a:pt x="1611755" y="2583519"/>
                </a:moveTo>
                <a:lnTo>
                  <a:pt x="1614234" y="2598429"/>
                </a:lnTo>
                <a:lnTo>
                  <a:pt x="1614234" y="2755331"/>
                </a:lnTo>
                <a:lnTo>
                  <a:pt x="1612814" y="2774381"/>
                </a:lnTo>
                <a:cubicBezTo>
                  <a:pt x="1607571" y="2850330"/>
                  <a:pt x="1600935" y="2926677"/>
                  <a:pt x="1586204" y="2991809"/>
                </a:cubicBezTo>
                <a:cubicBezTo>
                  <a:pt x="1575003" y="3042680"/>
                  <a:pt x="1577090" y="3104620"/>
                  <a:pt x="1554829" y="3144768"/>
                </a:cubicBezTo>
                <a:cubicBezTo>
                  <a:pt x="1540767" y="3205440"/>
                  <a:pt x="1529505" y="3260421"/>
                  <a:pt x="1508616" y="3317702"/>
                </a:cubicBezTo>
                <a:cubicBezTo>
                  <a:pt x="1503386" y="3332535"/>
                  <a:pt x="1493040" y="3338508"/>
                  <a:pt x="1495889" y="3361714"/>
                </a:cubicBezTo>
                <a:cubicBezTo>
                  <a:pt x="1488781" y="3369077"/>
                  <a:pt x="1482810" y="3377006"/>
                  <a:pt x="1482018" y="3389685"/>
                </a:cubicBezTo>
                <a:cubicBezTo>
                  <a:pt x="1472690" y="3384071"/>
                  <a:pt x="1483308" y="3351867"/>
                  <a:pt x="1492569" y="3353853"/>
                </a:cubicBezTo>
                <a:cubicBezTo>
                  <a:pt x="1492132" y="3346772"/>
                  <a:pt x="1491519" y="3339386"/>
                  <a:pt x="1490779" y="3332481"/>
                </a:cubicBezTo>
                <a:cubicBezTo>
                  <a:pt x="1565480" y="3110509"/>
                  <a:pt x="1617137" y="2852140"/>
                  <a:pt x="1606085" y="2583534"/>
                </a:cubicBezTo>
                <a:lnTo>
                  <a:pt x="1606260" y="2583840"/>
                </a:lnTo>
                <a:cubicBezTo>
                  <a:pt x="1608712" y="2585276"/>
                  <a:pt x="1611164" y="2586712"/>
                  <a:pt x="1611755" y="2583519"/>
                </a:cubicBezTo>
                <a:close/>
                <a:moveTo>
                  <a:pt x="435249" y="2552698"/>
                </a:moveTo>
                <a:cubicBezTo>
                  <a:pt x="444816" y="2554508"/>
                  <a:pt x="464626" y="2569144"/>
                  <a:pt x="465021" y="2590914"/>
                </a:cubicBezTo>
                <a:cubicBezTo>
                  <a:pt x="452793" y="2581679"/>
                  <a:pt x="439758" y="2561910"/>
                  <a:pt x="435249" y="2552698"/>
                </a:cubicBezTo>
                <a:close/>
                <a:moveTo>
                  <a:pt x="1238298" y="2516408"/>
                </a:moveTo>
                <a:cubicBezTo>
                  <a:pt x="1253469" y="2514575"/>
                  <a:pt x="1249963" y="2547152"/>
                  <a:pt x="1252083" y="2558557"/>
                </a:cubicBezTo>
                <a:cubicBezTo>
                  <a:pt x="1261743" y="2610422"/>
                  <a:pt x="1281646" y="2675112"/>
                  <a:pt x="1283680" y="2728528"/>
                </a:cubicBezTo>
                <a:cubicBezTo>
                  <a:pt x="1267323" y="2729009"/>
                  <a:pt x="1267930" y="2672439"/>
                  <a:pt x="1267295" y="2654473"/>
                </a:cubicBezTo>
                <a:cubicBezTo>
                  <a:pt x="1253162" y="2619451"/>
                  <a:pt x="1248524" y="2554501"/>
                  <a:pt x="1237994" y="2516583"/>
                </a:cubicBezTo>
                <a:close/>
                <a:moveTo>
                  <a:pt x="679266" y="2513662"/>
                </a:moveTo>
                <a:cubicBezTo>
                  <a:pt x="735837" y="2575107"/>
                  <a:pt x="778289" y="2652852"/>
                  <a:pt x="831788" y="2718108"/>
                </a:cubicBezTo>
                <a:cubicBezTo>
                  <a:pt x="853300" y="2739909"/>
                  <a:pt x="870521" y="2766224"/>
                  <a:pt x="893506" y="2786359"/>
                </a:cubicBezTo>
                <a:cubicBezTo>
                  <a:pt x="893894" y="2792654"/>
                  <a:pt x="889281" y="2794502"/>
                  <a:pt x="891995" y="2802712"/>
                </a:cubicBezTo>
                <a:cubicBezTo>
                  <a:pt x="907690" y="2822169"/>
                  <a:pt x="929150" y="2835444"/>
                  <a:pt x="934406" y="2867037"/>
                </a:cubicBezTo>
                <a:cubicBezTo>
                  <a:pt x="946039" y="2871727"/>
                  <a:pt x="952566" y="2883032"/>
                  <a:pt x="955363" y="2897714"/>
                </a:cubicBezTo>
                <a:cubicBezTo>
                  <a:pt x="944886" y="2896429"/>
                  <a:pt x="942635" y="2885507"/>
                  <a:pt x="935230" y="2880412"/>
                </a:cubicBezTo>
                <a:cubicBezTo>
                  <a:pt x="913237" y="2830372"/>
                  <a:pt x="869759" y="2804959"/>
                  <a:pt x="850102" y="2751940"/>
                </a:cubicBezTo>
                <a:cubicBezTo>
                  <a:pt x="831047" y="2739313"/>
                  <a:pt x="815801" y="2722042"/>
                  <a:pt x="808353" y="2695789"/>
                </a:cubicBezTo>
                <a:cubicBezTo>
                  <a:pt x="805803" y="2692779"/>
                  <a:pt x="802250" y="2696460"/>
                  <a:pt x="797200" y="2691228"/>
                </a:cubicBezTo>
                <a:cubicBezTo>
                  <a:pt x="792005" y="2683636"/>
                  <a:pt x="790187" y="2672056"/>
                  <a:pt x="779404" y="2670947"/>
                </a:cubicBezTo>
                <a:cubicBezTo>
                  <a:pt x="753416" y="2609771"/>
                  <a:pt x="704646" y="2575191"/>
                  <a:pt x="678962" y="2513838"/>
                </a:cubicBezTo>
                <a:close/>
                <a:moveTo>
                  <a:pt x="262803" y="2441640"/>
                </a:moveTo>
                <a:cubicBezTo>
                  <a:pt x="279901" y="2448065"/>
                  <a:pt x="282737" y="2476166"/>
                  <a:pt x="290402" y="2488037"/>
                </a:cubicBezTo>
                <a:cubicBezTo>
                  <a:pt x="332928" y="2556776"/>
                  <a:pt x="386286" y="2627409"/>
                  <a:pt x="434753" y="2690275"/>
                </a:cubicBezTo>
                <a:cubicBezTo>
                  <a:pt x="442510" y="2695981"/>
                  <a:pt x="456838" y="2706041"/>
                  <a:pt x="450373" y="2718736"/>
                </a:cubicBezTo>
                <a:cubicBezTo>
                  <a:pt x="378727" y="2632588"/>
                  <a:pt x="304467" y="2539802"/>
                  <a:pt x="262803" y="2441640"/>
                </a:cubicBezTo>
                <a:close/>
                <a:moveTo>
                  <a:pt x="1474696" y="2410070"/>
                </a:moveTo>
                <a:cubicBezTo>
                  <a:pt x="1477642" y="2434849"/>
                  <a:pt x="1484876" y="2475485"/>
                  <a:pt x="1470080" y="2488509"/>
                </a:cubicBezTo>
                <a:cubicBezTo>
                  <a:pt x="1466154" y="2460629"/>
                  <a:pt x="1461026" y="2428554"/>
                  <a:pt x="1474696" y="2410070"/>
                </a:cubicBezTo>
                <a:close/>
                <a:moveTo>
                  <a:pt x="1360746" y="2389085"/>
                </a:moveTo>
                <a:cubicBezTo>
                  <a:pt x="1358701" y="2396784"/>
                  <a:pt x="1358938" y="2421089"/>
                  <a:pt x="1365536" y="2415651"/>
                </a:cubicBezTo>
                <a:cubicBezTo>
                  <a:pt x="1360327" y="2412955"/>
                  <a:pt x="1369240" y="2393957"/>
                  <a:pt x="1360746" y="2389085"/>
                </a:cubicBezTo>
                <a:close/>
                <a:moveTo>
                  <a:pt x="1085834" y="2384443"/>
                </a:moveTo>
                <a:cubicBezTo>
                  <a:pt x="1094086" y="2385383"/>
                  <a:pt x="1096114" y="2402950"/>
                  <a:pt x="1092961" y="2408030"/>
                </a:cubicBezTo>
                <a:cubicBezTo>
                  <a:pt x="1085878" y="2405601"/>
                  <a:pt x="1082809" y="2389041"/>
                  <a:pt x="1085834" y="2384443"/>
                </a:cubicBezTo>
                <a:close/>
                <a:moveTo>
                  <a:pt x="996047" y="2369470"/>
                </a:moveTo>
                <a:cubicBezTo>
                  <a:pt x="1004553" y="2369447"/>
                  <a:pt x="1003919" y="2379591"/>
                  <a:pt x="1005365" y="2387718"/>
                </a:cubicBezTo>
                <a:cubicBezTo>
                  <a:pt x="995994" y="2389054"/>
                  <a:pt x="992108" y="2374595"/>
                  <a:pt x="996047" y="2369470"/>
                </a:cubicBezTo>
                <a:close/>
                <a:moveTo>
                  <a:pt x="321698" y="2364454"/>
                </a:moveTo>
                <a:cubicBezTo>
                  <a:pt x="336247" y="2395978"/>
                  <a:pt x="357632" y="2446370"/>
                  <a:pt x="377072" y="2457553"/>
                </a:cubicBezTo>
                <a:cubicBezTo>
                  <a:pt x="385694" y="2490054"/>
                  <a:pt x="415421" y="2507112"/>
                  <a:pt x="431783" y="2542478"/>
                </a:cubicBezTo>
                <a:cubicBezTo>
                  <a:pt x="406045" y="2528820"/>
                  <a:pt x="394990" y="2497724"/>
                  <a:pt x="378218" y="2473592"/>
                </a:cubicBezTo>
                <a:cubicBezTo>
                  <a:pt x="353787" y="2445331"/>
                  <a:pt x="324848" y="2407856"/>
                  <a:pt x="321698" y="2364454"/>
                </a:cubicBezTo>
                <a:close/>
                <a:moveTo>
                  <a:pt x="1083539" y="2352362"/>
                </a:moveTo>
                <a:cubicBezTo>
                  <a:pt x="1081561" y="2363689"/>
                  <a:pt x="1094093" y="2372748"/>
                  <a:pt x="1079836" y="2374054"/>
                </a:cubicBezTo>
                <a:cubicBezTo>
                  <a:pt x="1081158" y="2362292"/>
                  <a:pt x="1070949" y="2355150"/>
                  <a:pt x="1083539" y="2352362"/>
                </a:cubicBezTo>
                <a:close/>
                <a:moveTo>
                  <a:pt x="929434" y="2341932"/>
                </a:moveTo>
                <a:cubicBezTo>
                  <a:pt x="938854" y="2341383"/>
                  <a:pt x="938749" y="2352443"/>
                  <a:pt x="939075" y="2362847"/>
                </a:cubicBezTo>
                <a:cubicBezTo>
                  <a:pt x="930087" y="2362740"/>
                  <a:pt x="930801" y="2351326"/>
                  <a:pt x="929434" y="2341932"/>
                </a:cubicBezTo>
                <a:close/>
                <a:moveTo>
                  <a:pt x="912928" y="2332315"/>
                </a:moveTo>
                <a:lnTo>
                  <a:pt x="912971" y="2332463"/>
                </a:lnTo>
                <a:lnTo>
                  <a:pt x="912624" y="2332490"/>
                </a:lnTo>
                <a:close/>
                <a:moveTo>
                  <a:pt x="920778" y="2331857"/>
                </a:moveTo>
                <a:cubicBezTo>
                  <a:pt x="920831" y="2340381"/>
                  <a:pt x="926343" y="2342903"/>
                  <a:pt x="924924" y="2353092"/>
                </a:cubicBezTo>
                <a:cubicBezTo>
                  <a:pt x="918683" y="2352825"/>
                  <a:pt x="917412" y="2350096"/>
                  <a:pt x="916837" y="2346202"/>
                </a:cubicBezTo>
                <a:lnTo>
                  <a:pt x="912971" y="2332463"/>
                </a:lnTo>
                <a:close/>
                <a:moveTo>
                  <a:pt x="1467352" y="2316537"/>
                </a:moveTo>
                <a:cubicBezTo>
                  <a:pt x="1470108" y="2317798"/>
                  <a:pt x="1471890" y="2323695"/>
                  <a:pt x="1472865" y="2319058"/>
                </a:cubicBezTo>
                <a:lnTo>
                  <a:pt x="1473169" y="2318882"/>
                </a:lnTo>
                <a:cubicBezTo>
                  <a:pt x="1479718" y="2340766"/>
                  <a:pt x="1466549" y="2369961"/>
                  <a:pt x="1476888" y="2404731"/>
                </a:cubicBezTo>
                <a:cubicBezTo>
                  <a:pt x="1456500" y="2388392"/>
                  <a:pt x="1468918" y="2336817"/>
                  <a:pt x="1467352" y="2316537"/>
                </a:cubicBezTo>
                <a:close/>
                <a:moveTo>
                  <a:pt x="989285" y="2313488"/>
                </a:moveTo>
                <a:cubicBezTo>
                  <a:pt x="998997" y="2317658"/>
                  <a:pt x="999310" y="2332958"/>
                  <a:pt x="1000056" y="2347602"/>
                </a:cubicBezTo>
                <a:cubicBezTo>
                  <a:pt x="991130" y="2343385"/>
                  <a:pt x="983989" y="2324693"/>
                  <a:pt x="989285" y="2313488"/>
                </a:cubicBezTo>
                <a:close/>
                <a:moveTo>
                  <a:pt x="287961" y="2313047"/>
                </a:moveTo>
                <a:cubicBezTo>
                  <a:pt x="297835" y="2322419"/>
                  <a:pt x="308852" y="2340094"/>
                  <a:pt x="304244" y="2349681"/>
                </a:cubicBezTo>
                <a:cubicBezTo>
                  <a:pt x="296421" y="2340347"/>
                  <a:pt x="291110" y="2328339"/>
                  <a:pt x="287961" y="2313047"/>
                </a:cubicBezTo>
                <a:close/>
                <a:moveTo>
                  <a:pt x="909826" y="2289700"/>
                </a:moveTo>
                <a:cubicBezTo>
                  <a:pt x="907127" y="2304702"/>
                  <a:pt x="922162" y="2315984"/>
                  <a:pt x="912120" y="2321782"/>
                </a:cubicBezTo>
                <a:cubicBezTo>
                  <a:pt x="902841" y="2316954"/>
                  <a:pt x="903569" y="2300646"/>
                  <a:pt x="896500" y="2293321"/>
                </a:cubicBezTo>
                <a:cubicBezTo>
                  <a:pt x="895679" y="2287683"/>
                  <a:pt x="905999" y="2291503"/>
                  <a:pt x="909826" y="2289700"/>
                </a:cubicBezTo>
                <a:close/>
                <a:moveTo>
                  <a:pt x="1406052" y="2280635"/>
                </a:moveTo>
                <a:cubicBezTo>
                  <a:pt x="1411278" y="2286173"/>
                  <a:pt x="1406066" y="2303848"/>
                  <a:pt x="1405687" y="2313030"/>
                </a:cubicBezTo>
                <a:cubicBezTo>
                  <a:pt x="1393092" y="2308080"/>
                  <a:pt x="1405721" y="2290603"/>
                  <a:pt x="1406052" y="2280635"/>
                </a:cubicBezTo>
                <a:close/>
                <a:moveTo>
                  <a:pt x="415998" y="2263567"/>
                </a:moveTo>
                <a:cubicBezTo>
                  <a:pt x="427667" y="2273941"/>
                  <a:pt x="443624" y="2300172"/>
                  <a:pt x="450239" y="2325684"/>
                </a:cubicBezTo>
                <a:cubicBezTo>
                  <a:pt x="493131" y="2390138"/>
                  <a:pt x="533960" y="2459450"/>
                  <a:pt x="583097" y="2517854"/>
                </a:cubicBezTo>
                <a:cubicBezTo>
                  <a:pt x="593998" y="2531115"/>
                  <a:pt x="599490" y="2551166"/>
                  <a:pt x="610695" y="2564251"/>
                </a:cubicBezTo>
                <a:cubicBezTo>
                  <a:pt x="621068" y="2576594"/>
                  <a:pt x="638483" y="2606057"/>
                  <a:pt x="647109" y="2618187"/>
                </a:cubicBezTo>
                <a:cubicBezTo>
                  <a:pt x="648520" y="2620631"/>
                  <a:pt x="658391" y="2622266"/>
                  <a:pt x="660939" y="2625276"/>
                </a:cubicBezTo>
                <a:cubicBezTo>
                  <a:pt x="676489" y="2642371"/>
                  <a:pt x="684661" y="2672688"/>
                  <a:pt x="703351" y="2689599"/>
                </a:cubicBezTo>
                <a:cubicBezTo>
                  <a:pt x="707341" y="2692999"/>
                  <a:pt x="716153" y="2692800"/>
                  <a:pt x="720016" y="2696680"/>
                </a:cubicBezTo>
                <a:cubicBezTo>
                  <a:pt x="727214" y="2703525"/>
                  <a:pt x="725750" y="2720665"/>
                  <a:pt x="740166" y="2716824"/>
                </a:cubicBezTo>
                <a:lnTo>
                  <a:pt x="740470" y="2716648"/>
                </a:lnTo>
                <a:cubicBezTo>
                  <a:pt x="720853" y="2677050"/>
                  <a:pt x="690870" y="2660955"/>
                  <a:pt x="674928" y="2629828"/>
                </a:cubicBezTo>
                <a:cubicBezTo>
                  <a:pt x="690883" y="2627949"/>
                  <a:pt x="704739" y="2653356"/>
                  <a:pt x="712872" y="2670252"/>
                </a:cubicBezTo>
                <a:cubicBezTo>
                  <a:pt x="726983" y="2666585"/>
                  <a:pt x="712268" y="2678341"/>
                  <a:pt x="726684" y="2674499"/>
                </a:cubicBezTo>
                <a:cubicBezTo>
                  <a:pt x="753753" y="2719978"/>
                  <a:pt x="793726" y="2749861"/>
                  <a:pt x="819322" y="2797006"/>
                </a:cubicBezTo>
                <a:cubicBezTo>
                  <a:pt x="840288" y="2815048"/>
                  <a:pt x="852428" y="2810076"/>
                  <a:pt x="873252" y="2833496"/>
                </a:cubicBezTo>
                <a:cubicBezTo>
                  <a:pt x="864014" y="2842089"/>
                  <a:pt x="860287" y="2825093"/>
                  <a:pt x="850946" y="2824375"/>
                </a:cubicBezTo>
                <a:cubicBezTo>
                  <a:pt x="858069" y="2868334"/>
                  <a:pt x="901662" y="2898163"/>
                  <a:pt x="910787" y="2941374"/>
                </a:cubicBezTo>
                <a:cubicBezTo>
                  <a:pt x="862890" y="2892846"/>
                  <a:pt x="841504" y="2814346"/>
                  <a:pt x="785377" y="2775457"/>
                </a:cubicBezTo>
                <a:cubicBezTo>
                  <a:pt x="784941" y="2768377"/>
                  <a:pt x="784329" y="2760990"/>
                  <a:pt x="783587" y="2754085"/>
                </a:cubicBezTo>
                <a:cubicBezTo>
                  <a:pt x="780191" y="2755230"/>
                  <a:pt x="781973" y="2761128"/>
                  <a:pt x="781735" y="2764931"/>
                </a:cubicBezTo>
                <a:cubicBezTo>
                  <a:pt x="776218" y="2754673"/>
                  <a:pt x="771477" y="2757003"/>
                  <a:pt x="762089" y="2755497"/>
                </a:cubicBezTo>
                <a:cubicBezTo>
                  <a:pt x="761616" y="2742733"/>
                  <a:pt x="768443" y="2746126"/>
                  <a:pt x="762957" y="2733812"/>
                </a:cubicBezTo>
                <a:cubicBezTo>
                  <a:pt x="754177" y="2731955"/>
                  <a:pt x="760047" y="2742825"/>
                  <a:pt x="755787" y="2745284"/>
                </a:cubicBezTo>
                <a:cubicBezTo>
                  <a:pt x="746137" y="2737005"/>
                  <a:pt x="733543" y="2732055"/>
                  <a:pt x="729658" y="2717594"/>
                </a:cubicBezTo>
                <a:cubicBezTo>
                  <a:pt x="724048" y="2713500"/>
                  <a:pt x="726212" y="2717954"/>
                  <a:pt x="719148" y="2718366"/>
                </a:cubicBezTo>
                <a:cubicBezTo>
                  <a:pt x="672212" y="2670098"/>
                  <a:pt x="639828" y="2604873"/>
                  <a:pt x="591548" y="2557788"/>
                </a:cubicBezTo>
                <a:cubicBezTo>
                  <a:pt x="568513" y="2508757"/>
                  <a:pt x="536209" y="2470373"/>
                  <a:pt x="504082" y="2432295"/>
                </a:cubicBezTo>
                <a:cubicBezTo>
                  <a:pt x="477745" y="2378245"/>
                  <a:pt x="444523" y="2332650"/>
                  <a:pt x="417146" y="2279609"/>
                </a:cubicBezTo>
                <a:cubicBezTo>
                  <a:pt x="416806" y="2274101"/>
                  <a:pt x="416339" y="2269075"/>
                  <a:pt x="415998" y="2263567"/>
                </a:cubicBezTo>
                <a:close/>
                <a:moveTo>
                  <a:pt x="167220" y="2238134"/>
                </a:moveTo>
                <a:cubicBezTo>
                  <a:pt x="162240" y="2244268"/>
                  <a:pt x="169663" y="2252204"/>
                  <a:pt x="174006" y="2256214"/>
                </a:cubicBezTo>
                <a:cubicBezTo>
                  <a:pt x="172481" y="2249355"/>
                  <a:pt x="171386" y="2241839"/>
                  <a:pt x="167220" y="2238134"/>
                </a:cubicBezTo>
                <a:close/>
                <a:moveTo>
                  <a:pt x="794924" y="2227713"/>
                </a:moveTo>
                <a:cubicBezTo>
                  <a:pt x="844078" y="2317068"/>
                  <a:pt x="903240" y="2394943"/>
                  <a:pt x="946376" y="2491441"/>
                </a:cubicBezTo>
                <a:cubicBezTo>
                  <a:pt x="975054" y="2522138"/>
                  <a:pt x="980520" y="2580093"/>
                  <a:pt x="1009199" y="2610793"/>
                </a:cubicBezTo>
                <a:cubicBezTo>
                  <a:pt x="1045454" y="2723483"/>
                  <a:pt x="1097974" y="2813746"/>
                  <a:pt x="1116901" y="2931554"/>
                </a:cubicBezTo>
                <a:cubicBezTo>
                  <a:pt x="1106902" y="2930402"/>
                  <a:pt x="1114708" y="2908786"/>
                  <a:pt x="1104279" y="2908288"/>
                </a:cubicBezTo>
                <a:cubicBezTo>
                  <a:pt x="1134485" y="3030175"/>
                  <a:pt x="1158940" y="3181454"/>
                  <a:pt x="1165046" y="3321331"/>
                </a:cubicBezTo>
                <a:cubicBezTo>
                  <a:pt x="1149774" y="3313852"/>
                  <a:pt x="1156887" y="3286117"/>
                  <a:pt x="1155449" y="3265356"/>
                </a:cubicBezTo>
                <a:cubicBezTo>
                  <a:pt x="1138961" y="3041441"/>
                  <a:pt x="1076035" y="2828451"/>
                  <a:pt x="1007302" y="2656698"/>
                </a:cubicBezTo>
                <a:cubicBezTo>
                  <a:pt x="1006592" y="2647738"/>
                  <a:pt x="1005883" y="2638779"/>
                  <a:pt x="1005171" y="2629819"/>
                </a:cubicBezTo>
                <a:cubicBezTo>
                  <a:pt x="993573" y="2602702"/>
                  <a:pt x="977966" y="2597455"/>
                  <a:pt x="975782" y="2562049"/>
                </a:cubicBezTo>
                <a:cubicBezTo>
                  <a:pt x="958949" y="2542030"/>
                  <a:pt x="941803" y="2506709"/>
                  <a:pt x="937415" y="2481541"/>
                </a:cubicBezTo>
                <a:cubicBezTo>
                  <a:pt x="899712" y="2416941"/>
                  <a:pt x="858182" y="2354144"/>
                  <a:pt x="817706" y="2285444"/>
                </a:cubicBezTo>
                <a:lnTo>
                  <a:pt x="818011" y="2285268"/>
                </a:lnTo>
                <a:cubicBezTo>
                  <a:pt x="806063" y="2265278"/>
                  <a:pt x="796701" y="2253980"/>
                  <a:pt x="794924" y="2227713"/>
                </a:cubicBezTo>
                <a:close/>
                <a:moveTo>
                  <a:pt x="243595" y="2222149"/>
                </a:moveTo>
                <a:cubicBezTo>
                  <a:pt x="248066" y="2225677"/>
                  <a:pt x="249721" y="2232055"/>
                  <a:pt x="250382" y="2240228"/>
                </a:cubicBezTo>
                <a:cubicBezTo>
                  <a:pt x="240738" y="2239686"/>
                  <a:pt x="241933" y="2228404"/>
                  <a:pt x="243595" y="2222149"/>
                </a:cubicBezTo>
                <a:close/>
                <a:moveTo>
                  <a:pt x="159770" y="2211881"/>
                </a:moveTo>
                <a:cubicBezTo>
                  <a:pt x="156503" y="2212546"/>
                  <a:pt x="152224" y="2212164"/>
                  <a:pt x="151939" y="2215181"/>
                </a:cubicBezTo>
                <a:cubicBezTo>
                  <a:pt x="159422" y="2219008"/>
                  <a:pt x="155427" y="2235980"/>
                  <a:pt x="166897" y="2235468"/>
                </a:cubicBezTo>
                <a:cubicBezTo>
                  <a:pt x="164666" y="2227386"/>
                  <a:pt x="163474" y="2218297"/>
                  <a:pt x="159770" y="2211881"/>
                </a:cubicBezTo>
                <a:close/>
                <a:moveTo>
                  <a:pt x="543844" y="2210940"/>
                </a:moveTo>
                <a:cubicBezTo>
                  <a:pt x="563432" y="2232222"/>
                  <a:pt x="580702" y="2259323"/>
                  <a:pt x="595215" y="2285164"/>
                </a:cubicBezTo>
                <a:cubicBezTo>
                  <a:pt x="622527" y="2334578"/>
                  <a:pt x="648543" y="2385962"/>
                  <a:pt x="676335" y="2435506"/>
                </a:cubicBezTo>
                <a:cubicBezTo>
                  <a:pt x="686721" y="2442953"/>
                  <a:pt x="693856" y="2453907"/>
                  <a:pt x="697614" y="2468848"/>
                </a:cubicBezTo>
                <a:cubicBezTo>
                  <a:pt x="719285" y="2488113"/>
                  <a:pt x="721094" y="2512326"/>
                  <a:pt x="745181" y="2527345"/>
                </a:cubicBezTo>
                <a:cubicBezTo>
                  <a:pt x="748199" y="2563489"/>
                  <a:pt x="778896" y="2568172"/>
                  <a:pt x="785723" y="2599674"/>
                </a:cubicBezTo>
                <a:cubicBezTo>
                  <a:pt x="787056" y="2603386"/>
                  <a:pt x="788942" y="2598222"/>
                  <a:pt x="793876" y="2599039"/>
                </a:cubicBezTo>
                <a:cubicBezTo>
                  <a:pt x="797591" y="2620932"/>
                  <a:pt x="834207" y="2637271"/>
                  <a:pt x="831117" y="2666350"/>
                </a:cubicBezTo>
                <a:cubicBezTo>
                  <a:pt x="817671" y="2657817"/>
                  <a:pt x="803325" y="2616806"/>
                  <a:pt x="798667" y="2625606"/>
                </a:cubicBezTo>
                <a:lnTo>
                  <a:pt x="798235" y="2626263"/>
                </a:lnTo>
                <a:cubicBezTo>
                  <a:pt x="708050" y="2505191"/>
                  <a:pt x="616936" y="2361434"/>
                  <a:pt x="543844" y="2210940"/>
                </a:cubicBezTo>
                <a:close/>
                <a:moveTo>
                  <a:pt x="777354" y="2196786"/>
                </a:moveTo>
                <a:cubicBezTo>
                  <a:pt x="783378" y="2200336"/>
                  <a:pt x="787522" y="2214366"/>
                  <a:pt x="786447" y="2225680"/>
                </a:cubicBezTo>
                <a:cubicBezTo>
                  <a:pt x="778771" y="2218706"/>
                  <a:pt x="771824" y="2203162"/>
                  <a:pt x="770827" y="2197219"/>
                </a:cubicBezTo>
                <a:cubicBezTo>
                  <a:pt x="773129" y="2195584"/>
                  <a:pt x="775346" y="2195603"/>
                  <a:pt x="777354" y="2196786"/>
                </a:cubicBezTo>
                <a:close/>
                <a:moveTo>
                  <a:pt x="629937" y="2186493"/>
                </a:moveTo>
                <a:cubicBezTo>
                  <a:pt x="640671" y="2186813"/>
                  <a:pt x="639190" y="2201113"/>
                  <a:pt x="642559" y="2209759"/>
                </a:cubicBezTo>
                <a:cubicBezTo>
                  <a:pt x="706625" y="2318615"/>
                  <a:pt x="769287" y="2412394"/>
                  <a:pt x="830085" y="2521915"/>
                </a:cubicBezTo>
                <a:cubicBezTo>
                  <a:pt x="834575" y="2528286"/>
                  <a:pt x="840537" y="2532991"/>
                  <a:pt x="847236" y="2536863"/>
                </a:cubicBezTo>
                <a:cubicBezTo>
                  <a:pt x="846072" y="2546091"/>
                  <a:pt x="852096" y="2546687"/>
                  <a:pt x="851364" y="2555257"/>
                </a:cubicBezTo>
                <a:cubicBezTo>
                  <a:pt x="854759" y="2554112"/>
                  <a:pt x="853155" y="2548521"/>
                  <a:pt x="853216" y="2544411"/>
                </a:cubicBezTo>
                <a:cubicBezTo>
                  <a:pt x="891130" y="2614998"/>
                  <a:pt x="940218" y="2672616"/>
                  <a:pt x="983415" y="2736895"/>
                </a:cubicBezTo>
                <a:cubicBezTo>
                  <a:pt x="984394" y="2739995"/>
                  <a:pt x="989056" y="2738934"/>
                  <a:pt x="988733" y="2736268"/>
                </a:cubicBezTo>
                <a:cubicBezTo>
                  <a:pt x="1000482" y="2773483"/>
                  <a:pt x="1036071" y="2785934"/>
                  <a:pt x="1040446" y="2815999"/>
                </a:cubicBezTo>
                <a:cubicBezTo>
                  <a:pt x="1039833" y="2808613"/>
                  <a:pt x="1023537" y="2804984"/>
                  <a:pt x="1031128" y="2797751"/>
                </a:cubicBezTo>
                <a:lnTo>
                  <a:pt x="1030822" y="2797926"/>
                </a:lnTo>
                <a:cubicBezTo>
                  <a:pt x="1031158" y="2795695"/>
                  <a:pt x="1029411" y="2795482"/>
                  <a:pt x="1027842" y="2795573"/>
                </a:cubicBezTo>
                <a:cubicBezTo>
                  <a:pt x="1011937" y="2798240"/>
                  <a:pt x="1014188" y="2760681"/>
                  <a:pt x="986048" y="2774482"/>
                </a:cubicBezTo>
                <a:cubicBezTo>
                  <a:pt x="965780" y="2742187"/>
                  <a:pt x="948563" y="2723610"/>
                  <a:pt x="936187" y="2683905"/>
                </a:cubicBezTo>
                <a:cubicBezTo>
                  <a:pt x="924238" y="2712398"/>
                  <a:pt x="956258" y="2733425"/>
                  <a:pt x="963402" y="2759855"/>
                </a:cubicBezTo>
                <a:cubicBezTo>
                  <a:pt x="971174" y="2788775"/>
                  <a:pt x="979351" y="2798720"/>
                  <a:pt x="987134" y="2822744"/>
                </a:cubicBezTo>
                <a:cubicBezTo>
                  <a:pt x="1004436" y="2875899"/>
                  <a:pt x="1040496" y="2929223"/>
                  <a:pt x="1044740" y="2980142"/>
                </a:cubicBezTo>
                <a:cubicBezTo>
                  <a:pt x="1074799" y="3043450"/>
                  <a:pt x="1098064" y="3129421"/>
                  <a:pt x="1107577" y="3207036"/>
                </a:cubicBezTo>
                <a:cubicBezTo>
                  <a:pt x="1117857" y="3225543"/>
                  <a:pt x="1118259" y="3255051"/>
                  <a:pt x="1123816" y="3278730"/>
                </a:cubicBezTo>
                <a:cubicBezTo>
                  <a:pt x="1096257" y="3217644"/>
                  <a:pt x="1086924" y="3119964"/>
                  <a:pt x="1066958" y="3059383"/>
                </a:cubicBezTo>
                <a:cubicBezTo>
                  <a:pt x="1049738" y="3033069"/>
                  <a:pt x="1047815" y="3004439"/>
                  <a:pt x="1039083" y="2975261"/>
                </a:cubicBezTo>
                <a:cubicBezTo>
                  <a:pt x="1004828" y="2861822"/>
                  <a:pt x="941618" y="2764285"/>
                  <a:pt x="907059" y="2651021"/>
                </a:cubicBezTo>
                <a:cubicBezTo>
                  <a:pt x="828828" y="2537306"/>
                  <a:pt x="748696" y="2405541"/>
                  <a:pt x="674625" y="2280056"/>
                </a:cubicBezTo>
                <a:cubicBezTo>
                  <a:pt x="656681" y="2249677"/>
                  <a:pt x="639044" y="2226861"/>
                  <a:pt x="629937" y="2186493"/>
                </a:cubicBezTo>
                <a:close/>
                <a:moveTo>
                  <a:pt x="530576" y="2182342"/>
                </a:moveTo>
                <a:cubicBezTo>
                  <a:pt x="537205" y="2174849"/>
                  <a:pt x="545553" y="2205471"/>
                  <a:pt x="543216" y="2208450"/>
                </a:cubicBezTo>
                <a:cubicBezTo>
                  <a:pt x="530833" y="2209489"/>
                  <a:pt x="537676" y="2187612"/>
                  <a:pt x="530576" y="2182342"/>
                </a:cubicBezTo>
                <a:close/>
                <a:moveTo>
                  <a:pt x="463417" y="2179156"/>
                </a:moveTo>
                <a:cubicBezTo>
                  <a:pt x="473749" y="2178079"/>
                  <a:pt x="470394" y="2192645"/>
                  <a:pt x="480550" y="2191262"/>
                </a:cubicBezTo>
                <a:cubicBezTo>
                  <a:pt x="537859" y="2308095"/>
                  <a:pt x="619423" y="2396664"/>
                  <a:pt x="676909" y="2513800"/>
                </a:cubicBezTo>
                <a:cubicBezTo>
                  <a:pt x="628072" y="2447482"/>
                  <a:pt x="580837" y="2379018"/>
                  <a:pt x="540051" y="2302755"/>
                </a:cubicBezTo>
                <a:cubicBezTo>
                  <a:pt x="506134" y="2271413"/>
                  <a:pt x="484255" y="2225788"/>
                  <a:pt x="463417" y="2179156"/>
                </a:cubicBezTo>
                <a:close/>
                <a:moveTo>
                  <a:pt x="453794" y="2161084"/>
                </a:moveTo>
                <a:cubicBezTo>
                  <a:pt x="460524" y="2162903"/>
                  <a:pt x="464180" y="2168531"/>
                  <a:pt x="465754" y="2176177"/>
                </a:cubicBezTo>
                <a:cubicBezTo>
                  <a:pt x="459154" y="2173879"/>
                  <a:pt x="452295" y="2172542"/>
                  <a:pt x="453794" y="2161084"/>
                </a:cubicBezTo>
                <a:close/>
                <a:moveTo>
                  <a:pt x="966990" y="2158924"/>
                </a:moveTo>
                <a:cubicBezTo>
                  <a:pt x="982532" y="2160544"/>
                  <a:pt x="973324" y="2195191"/>
                  <a:pt x="978422" y="2201210"/>
                </a:cubicBezTo>
                <a:cubicBezTo>
                  <a:pt x="964954" y="2210209"/>
                  <a:pt x="963745" y="2170168"/>
                  <a:pt x="966990" y="2158924"/>
                </a:cubicBezTo>
                <a:close/>
                <a:moveTo>
                  <a:pt x="247325" y="2134444"/>
                </a:moveTo>
                <a:lnTo>
                  <a:pt x="247550" y="2135536"/>
                </a:lnTo>
                <a:cubicBezTo>
                  <a:pt x="292657" y="2233339"/>
                  <a:pt x="324400" y="2329081"/>
                  <a:pt x="386300" y="2405374"/>
                </a:cubicBezTo>
                <a:cubicBezTo>
                  <a:pt x="385264" y="2414121"/>
                  <a:pt x="388951" y="2417695"/>
                  <a:pt x="390428" y="2423768"/>
                </a:cubicBezTo>
                <a:cubicBezTo>
                  <a:pt x="419111" y="2462205"/>
                  <a:pt x="448963" y="2499152"/>
                  <a:pt x="474572" y="2541401"/>
                </a:cubicBezTo>
                <a:cubicBezTo>
                  <a:pt x="529702" y="2602457"/>
                  <a:pt x="580092" y="2665841"/>
                  <a:pt x="637648" y="2710015"/>
                </a:cubicBezTo>
                <a:cubicBezTo>
                  <a:pt x="638018" y="2713468"/>
                  <a:pt x="638084" y="2717097"/>
                  <a:pt x="638455" y="2720549"/>
                </a:cubicBezTo>
                <a:cubicBezTo>
                  <a:pt x="663776" y="2737706"/>
                  <a:pt x="684681" y="2759857"/>
                  <a:pt x="702510" y="2785821"/>
                </a:cubicBezTo>
                <a:cubicBezTo>
                  <a:pt x="685395" y="2776555"/>
                  <a:pt x="670185" y="2764968"/>
                  <a:pt x="661908" y="2745711"/>
                </a:cubicBezTo>
                <a:cubicBezTo>
                  <a:pt x="585230" y="2685281"/>
                  <a:pt x="521937" y="2609385"/>
                  <a:pt x="457907" y="2534321"/>
                </a:cubicBezTo>
                <a:cubicBezTo>
                  <a:pt x="459121" y="2525879"/>
                  <a:pt x="452712" y="2526727"/>
                  <a:pt x="453924" y="2518287"/>
                </a:cubicBezTo>
                <a:cubicBezTo>
                  <a:pt x="433969" y="2501291"/>
                  <a:pt x="407756" y="2467132"/>
                  <a:pt x="393718" y="2433683"/>
                </a:cubicBezTo>
                <a:cubicBezTo>
                  <a:pt x="348832" y="2385453"/>
                  <a:pt x="317804" y="2306409"/>
                  <a:pt x="285018" y="2239787"/>
                </a:cubicBezTo>
                <a:cubicBezTo>
                  <a:pt x="281217" y="2231797"/>
                  <a:pt x="272802" y="2225656"/>
                  <a:pt x="269882" y="2219193"/>
                </a:cubicBezTo>
                <a:cubicBezTo>
                  <a:pt x="266385" y="2211027"/>
                  <a:pt x="267112" y="2194719"/>
                  <a:pt x="261754" y="2181924"/>
                </a:cubicBezTo>
                <a:cubicBezTo>
                  <a:pt x="252899" y="2160965"/>
                  <a:pt x="239727" y="2154312"/>
                  <a:pt x="247325" y="2134444"/>
                </a:cubicBezTo>
                <a:close/>
                <a:moveTo>
                  <a:pt x="105945" y="2108112"/>
                </a:moveTo>
                <a:cubicBezTo>
                  <a:pt x="114051" y="2106691"/>
                  <a:pt x="129031" y="2137558"/>
                  <a:pt x="122712" y="2152613"/>
                </a:cubicBezTo>
                <a:cubicBezTo>
                  <a:pt x="111189" y="2144600"/>
                  <a:pt x="114524" y="2119454"/>
                  <a:pt x="105945" y="2108112"/>
                </a:cubicBezTo>
                <a:close/>
                <a:moveTo>
                  <a:pt x="1388209" y="2042430"/>
                </a:moveTo>
                <a:cubicBezTo>
                  <a:pt x="1389374" y="2089421"/>
                  <a:pt x="1360582" y="2110527"/>
                  <a:pt x="1344596" y="2142569"/>
                </a:cubicBezTo>
                <a:cubicBezTo>
                  <a:pt x="1361388" y="2225760"/>
                  <a:pt x="1377255" y="2294001"/>
                  <a:pt x="1389432" y="2379041"/>
                </a:cubicBezTo>
                <a:lnTo>
                  <a:pt x="1390650" y="2378338"/>
                </a:lnTo>
                <a:cubicBezTo>
                  <a:pt x="1391938" y="2360891"/>
                  <a:pt x="1403825" y="2336510"/>
                  <a:pt x="1395544" y="2337624"/>
                </a:cubicBezTo>
                <a:cubicBezTo>
                  <a:pt x="1413084" y="2330758"/>
                  <a:pt x="1396245" y="2359219"/>
                  <a:pt x="1400996" y="2372364"/>
                </a:cubicBezTo>
                <a:cubicBezTo>
                  <a:pt x="1394945" y="2381561"/>
                  <a:pt x="1389305" y="2379522"/>
                  <a:pt x="1385816" y="2386832"/>
                </a:cubicBezTo>
                <a:cubicBezTo>
                  <a:pt x="1383679" y="2400695"/>
                  <a:pt x="1393988" y="2389040"/>
                  <a:pt x="1394632" y="2394371"/>
                </a:cubicBezTo>
                <a:cubicBezTo>
                  <a:pt x="1386928" y="2397189"/>
                  <a:pt x="1398337" y="2400787"/>
                  <a:pt x="1395457" y="2407746"/>
                </a:cubicBezTo>
                <a:cubicBezTo>
                  <a:pt x="1391338" y="2404828"/>
                  <a:pt x="1388680" y="2405141"/>
                  <a:pt x="1384948" y="2408517"/>
                </a:cubicBezTo>
                <a:cubicBezTo>
                  <a:pt x="1384442" y="2446290"/>
                  <a:pt x="1392504" y="2479929"/>
                  <a:pt x="1389814" y="2510406"/>
                </a:cubicBezTo>
                <a:cubicBezTo>
                  <a:pt x="1390070" y="2509444"/>
                  <a:pt x="1387199" y="2503769"/>
                  <a:pt x="1386815" y="2505212"/>
                </a:cubicBezTo>
                <a:cubicBezTo>
                  <a:pt x="1376741" y="2533436"/>
                  <a:pt x="1374341" y="2568634"/>
                  <a:pt x="1375532" y="2605833"/>
                </a:cubicBezTo>
                <a:cubicBezTo>
                  <a:pt x="1361841" y="2613738"/>
                  <a:pt x="1352888" y="2647424"/>
                  <a:pt x="1360632" y="2658027"/>
                </a:cubicBezTo>
                <a:cubicBezTo>
                  <a:pt x="1360963" y="2648058"/>
                  <a:pt x="1372256" y="2647241"/>
                  <a:pt x="1369994" y="2641215"/>
                </a:cubicBezTo>
                <a:cubicBezTo>
                  <a:pt x="1371075" y="2653627"/>
                  <a:pt x="1374957" y="2688458"/>
                  <a:pt x="1363587" y="2698282"/>
                </a:cubicBezTo>
                <a:cubicBezTo>
                  <a:pt x="1369900" y="2723969"/>
                  <a:pt x="1384611" y="2788804"/>
                  <a:pt x="1360943" y="2806136"/>
                </a:cubicBezTo>
                <a:cubicBezTo>
                  <a:pt x="1363995" y="2819854"/>
                  <a:pt x="1358536" y="2825858"/>
                  <a:pt x="1360580" y="2838530"/>
                </a:cubicBezTo>
                <a:cubicBezTo>
                  <a:pt x="1365038" y="2846956"/>
                  <a:pt x="1370470" y="2822634"/>
                  <a:pt x="1373261" y="2829579"/>
                </a:cubicBezTo>
                <a:cubicBezTo>
                  <a:pt x="1374024" y="2847063"/>
                  <a:pt x="1379356" y="2869650"/>
                  <a:pt x="1378025" y="2894047"/>
                </a:cubicBezTo>
                <a:cubicBezTo>
                  <a:pt x="1373187" y="2894803"/>
                  <a:pt x="1364360" y="2892160"/>
                  <a:pt x="1367680" y="2900020"/>
                </a:cubicBezTo>
                <a:cubicBezTo>
                  <a:pt x="1364337" y="2909690"/>
                  <a:pt x="1377020" y="2900738"/>
                  <a:pt x="1376319" y="2907254"/>
                </a:cubicBezTo>
                <a:cubicBezTo>
                  <a:pt x="1374030" y="2911020"/>
                  <a:pt x="1372751" y="2915832"/>
                  <a:pt x="1369148" y="2918726"/>
                </a:cubicBezTo>
                <a:cubicBezTo>
                  <a:pt x="1368122" y="2914837"/>
                  <a:pt x="1369174" y="2908934"/>
                  <a:pt x="1365507" y="2908201"/>
                </a:cubicBezTo>
                <a:cubicBezTo>
                  <a:pt x="1369520" y="2922179"/>
                  <a:pt x="1372491" y="2937166"/>
                  <a:pt x="1381787" y="2944835"/>
                </a:cubicBezTo>
                <a:cubicBezTo>
                  <a:pt x="1381130" y="2888180"/>
                  <a:pt x="1386574" y="2830854"/>
                  <a:pt x="1397497" y="2798476"/>
                </a:cubicBezTo>
                <a:cubicBezTo>
                  <a:pt x="1385833" y="2767730"/>
                  <a:pt x="1400023" y="2734686"/>
                  <a:pt x="1400966" y="2703996"/>
                </a:cubicBezTo>
                <a:cubicBezTo>
                  <a:pt x="1403029" y="2642919"/>
                  <a:pt x="1390111" y="2579084"/>
                  <a:pt x="1395545" y="2526654"/>
                </a:cubicBezTo>
                <a:cubicBezTo>
                  <a:pt x="1402652" y="2547400"/>
                  <a:pt x="1400921" y="2570399"/>
                  <a:pt x="1405142" y="2582628"/>
                </a:cubicBezTo>
                <a:cubicBezTo>
                  <a:pt x="1412670" y="2474804"/>
                  <a:pt x="1418396" y="2350504"/>
                  <a:pt x="1415572" y="2261287"/>
                </a:cubicBezTo>
                <a:cubicBezTo>
                  <a:pt x="1415175" y="2267627"/>
                  <a:pt x="1416812" y="2271163"/>
                  <a:pt x="1421570" y="2271675"/>
                </a:cubicBezTo>
                <a:cubicBezTo>
                  <a:pt x="1419290" y="2262806"/>
                  <a:pt x="1423157" y="2246316"/>
                  <a:pt x="1416763" y="2242267"/>
                </a:cubicBezTo>
                <a:cubicBezTo>
                  <a:pt x="1416878" y="2246682"/>
                  <a:pt x="1417650" y="2251532"/>
                  <a:pt x="1411931" y="2250761"/>
                </a:cubicBezTo>
                <a:cubicBezTo>
                  <a:pt x="1400266" y="2191907"/>
                  <a:pt x="1405643" y="2102843"/>
                  <a:pt x="1388209" y="2042430"/>
                </a:cubicBezTo>
                <a:close/>
                <a:moveTo>
                  <a:pt x="87690" y="2042061"/>
                </a:moveTo>
                <a:cubicBezTo>
                  <a:pt x="96149" y="2041252"/>
                  <a:pt x="95951" y="2058477"/>
                  <a:pt x="94350" y="2060623"/>
                </a:cubicBezTo>
                <a:cubicBezTo>
                  <a:pt x="88710" y="2058583"/>
                  <a:pt x="87920" y="2050891"/>
                  <a:pt x="87690" y="2042061"/>
                </a:cubicBezTo>
                <a:close/>
                <a:moveTo>
                  <a:pt x="839734" y="2011591"/>
                </a:moveTo>
                <a:lnTo>
                  <a:pt x="840214" y="2011721"/>
                </a:lnTo>
                <a:cubicBezTo>
                  <a:pt x="870525" y="2066329"/>
                  <a:pt x="862496" y="2171181"/>
                  <a:pt x="890108" y="2212681"/>
                </a:cubicBezTo>
                <a:cubicBezTo>
                  <a:pt x="895347" y="2213324"/>
                  <a:pt x="899558" y="2210077"/>
                  <a:pt x="895281" y="2209695"/>
                </a:cubicBezTo>
                <a:cubicBezTo>
                  <a:pt x="905547" y="2204990"/>
                  <a:pt x="902883" y="2225675"/>
                  <a:pt x="905244" y="2233275"/>
                </a:cubicBezTo>
                <a:cubicBezTo>
                  <a:pt x="916882" y="2273813"/>
                  <a:pt x="942235" y="2317024"/>
                  <a:pt x="959911" y="2353260"/>
                </a:cubicBezTo>
                <a:cubicBezTo>
                  <a:pt x="960203" y="2357981"/>
                  <a:pt x="960622" y="2362221"/>
                  <a:pt x="960737" y="2366636"/>
                </a:cubicBezTo>
                <a:cubicBezTo>
                  <a:pt x="980419" y="2409862"/>
                  <a:pt x="1005080" y="2446955"/>
                  <a:pt x="1019048" y="2497148"/>
                </a:cubicBezTo>
                <a:cubicBezTo>
                  <a:pt x="1031642" y="2502098"/>
                  <a:pt x="1035832" y="2516381"/>
                  <a:pt x="1037989" y="2533468"/>
                </a:cubicBezTo>
                <a:cubicBezTo>
                  <a:pt x="1074311" y="2593569"/>
                  <a:pt x="1091043" y="2660497"/>
                  <a:pt x="1114214" y="2724523"/>
                </a:cubicBezTo>
                <a:cubicBezTo>
                  <a:pt x="1121804" y="2745399"/>
                  <a:pt x="1134505" y="2767397"/>
                  <a:pt x="1141266" y="2795270"/>
                </a:cubicBezTo>
                <a:cubicBezTo>
                  <a:pt x="1142842" y="2802917"/>
                  <a:pt x="1136350" y="2797295"/>
                  <a:pt x="1142414" y="2811312"/>
                </a:cubicBezTo>
                <a:cubicBezTo>
                  <a:pt x="1155168" y="2841835"/>
                  <a:pt x="1165368" y="2889720"/>
                  <a:pt x="1173228" y="2932847"/>
                </a:cubicBezTo>
                <a:cubicBezTo>
                  <a:pt x="1135882" y="2820378"/>
                  <a:pt x="1100084" y="2669129"/>
                  <a:pt x="1040909" y="2568040"/>
                </a:cubicBezTo>
                <a:cubicBezTo>
                  <a:pt x="1033808" y="2534660"/>
                  <a:pt x="1021985" y="2506451"/>
                  <a:pt x="1004878" y="2484552"/>
                </a:cubicBezTo>
                <a:cubicBezTo>
                  <a:pt x="982941" y="2422664"/>
                  <a:pt x="949831" y="2373747"/>
                  <a:pt x="929800" y="2309538"/>
                </a:cubicBezTo>
                <a:cubicBezTo>
                  <a:pt x="928820" y="2306437"/>
                  <a:pt x="924463" y="2307322"/>
                  <a:pt x="924305" y="2309858"/>
                </a:cubicBezTo>
                <a:cubicBezTo>
                  <a:pt x="924362" y="2298011"/>
                  <a:pt x="909311" y="2283888"/>
                  <a:pt x="907537" y="2265357"/>
                </a:cubicBezTo>
                <a:cubicBezTo>
                  <a:pt x="901482" y="2266816"/>
                  <a:pt x="895251" y="2267969"/>
                  <a:pt x="897531" y="2276837"/>
                </a:cubicBezTo>
                <a:cubicBezTo>
                  <a:pt x="890449" y="2274408"/>
                  <a:pt x="893804" y="2259841"/>
                  <a:pt x="887891" y="2255923"/>
                </a:cubicBezTo>
                <a:cubicBezTo>
                  <a:pt x="895111" y="2245236"/>
                  <a:pt x="895330" y="2266700"/>
                  <a:pt x="902042" y="2265677"/>
                </a:cubicBezTo>
                <a:cubicBezTo>
                  <a:pt x="897468" y="2224728"/>
                  <a:pt x="867316" y="2195693"/>
                  <a:pt x="856353" y="2158433"/>
                </a:cubicBezTo>
                <a:cubicBezTo>
                  <a:pt x="843559" y="2114488"/>
                  <a:pt x="849181" y="2057467"/>
                  <a:pt x="839734" y="2011591"/>
                </a:cubicBezTo>
                <a:close/>
                <a:moveTo>
                  <a:pt x="1553900" y="2000545"/>
                </a:moveTo>
                <a:cubicBezTo>
                  <a:pt x="1556153" y="2019206"/>
                  <a:pt x="1553231" y="2033116"/>
                  <a:pt x="1546669" y="2044236"/>
                </a:cubicBezTo>
                <a:cubicBezTo>
                  <a:pt x="1541420" y="2028119"/>
                  <a:pt x="1540080" y="2008932"/>
                  <a:pt x="1553900" y="2000545"/>
                </a:cubicBezTo>
                <a:close/>
                <a:moveTo>
                  <a:pt x="1364477" y="1979542"/>
                </a:moveTo>
                <a:cubicBezTo>
                  <a:pt x="1367468" y="2025480"/>
                  <a:pt x="1354182" y="2070630"/>
                  <a:pt x="1346814" y="2099328"/>
                </a:cubicBezTo>
                <a:cubicBezTo>
                  <a:pt x="1371076" y="2086541"/>
                  <a:pt x="1385342" y="2016382"/>
                  <a:pt x="1364477" y="1979542"/>
                </a:cubicBezTo>
                <a:close/>
                <a:moveTo>
                  <a:pt x="87344" y="1972598"/>
                </a:moveTo>
                <a:cubicBezTo>
                  <a:pt x="124233" y="2095517"/>
                  <a:pt x="166452" y="2212912"/>
                  <a:pt x="215682" y="2321371"/>
                </a:cubicBezTo>
                <a:cubicBezTo>
                  <a:pt x="220152" y="2324900"/>
                  <a:pt x="224625" y="2328430"/>
                  <a:pt x="229832" y="2331127"/>
                </a:cubicBezTo>
                <a:cubicBezTo>
                  <a:pt x="235378" y="2359701"/>
                  <a:pt x="249886" y="2377804"/>
                  <a:pt x="264396" y="2395908"/>
                </a:cubicBezTo>
                <a:cubicBezTo>
                  <a:pt x="292228" y="2458873"/>
                  <a:pt x="332532" y="2506897"/>
                  <a:pt x="370802" y="2557723"/>
                </a:cubicBezTo>
                <a:cubicBezTo>
                  <a:pt x="371956" y="2561130"/>
                  <a:pt x="376619" y="2560068"/>
                  <a:pt x="376297" y="2557403"/>
                </a:cubicBezTo>
                <a:cubicBezTo>
                  <a:pt x="403353" y="2607779"/>
                  <a:pt x="459218" y="2639892"/>
                  <a:pt x="485261" y="2681483"/>
                </a:cubicBezTo>
                <a:cubicBezTo>
                  <a:pt x="400102" y="2611285"/>
                  <a:pt x="315156" y="2518964"/>
                  <a:pt x="260170" y="2404052"/>
                </a:cubicBezTo>
                <a:lnTo>
                  <a:pt x="259258" y="2404578"/>
                </a:lnTo>
                <a:cubicBezTo>
                  <a:pt x="224278" y="2363665"/>
                  <a:pt x="201640" y="2308294"/>
                  <a:pt x="175497" y="2257391"/>
                </a:cubicBezTo>
                <a:cubicBezTo>
                  <a:pt x="169375" y="2283332"/>
                  <a:pt x="206219" y="2328872"/>
                  <a:pt x="218333" y="2361802"/>
                </a:cubicBezTo>
                <a:cubicBezTo>
                  <a:pt x="223638" y="2366072"/>
                  <a:pt x="228384" y="2371479"/>
                  <a:pt x="235465" y="2373909"/>
                </a:cubicBezTo>
                <a:cubicBezTo>
                  <a:pt x="232290" y="2396520"/>
                  <a:pt x="261283" y="2414408"/>
                  <a:pt x="259197" y="2436796"/>
                </a:cubicBezTo>
                <a:cubicBezTo>
                  <a:pt x="229235" y="2403172"/>
                  <a:pt x="210884" y="2363658"/>
                  <a:pt x="188543" y="2320745"/>
                </a:cubicBezTo>
                <a:cubicBezTo>
                  <a:pt x="169249" y="2283813"/>
                  <a:pt x="140759" y="2220413"/>
                  <a:pt x="127938" y="2158151"/>
                </a:cubicBezTo>
                <a:cubicBezTo>
                  <a:pt x="144859" y="2164270"/>
                  <a:pt x="137734" y="2196901"/>
                  <a:pt x="153521" y="2210192"/>
                </a:cubicBezTo>
                <a:cubicBezTo>
                  <a:pt x="139747" y="2135038"/>
                  <a:pt x="92458" y="2058048"/>
                  <a:pt x="87344" y="1972598"/>
                </a:cubicBezTo>
                <a:close/>
                <a:moveTo>
                  <a:pt x="709502" y="1953971"/>
                </a:moveTo>
                <a:cubicBezTo>
                  <a:pt x="711776" y="1955102"/>
                  <a:pt x="714054" y="1956233"/>
                  <a:pt x="717674" y="1956178"/>
                </a:cubicBezTo>
                <a:cubicBezTo>
                  <a:pt x="719050" y="1981049"/>
                  <a:pt x="722891" y="2002460"/>
                  <a:pt x="728078" y="2022687"/>
                </a:cubicBezTo>
                <a:cubicBezTo>
                  <a:pt x="708754" y="2015919"/>
                  <a:pt x="714432" y="1975160"/>
                  <a:pt x="709502" y="1953971"/>
                </a:cubicBezTo>
                <a:close/>
                <a:moveTo>
                  <a:pt x="1378011" y="1946062"/>
                </a:moveTo>
                <a:cubicBezTo>
                  <a:pt x="1378016" y="1953801"/>
                  <a:pt x="1379798" y="1959696"/>
                  <a:pt x="1384653" y="1961783"/>
                </a:cubicBezTo>
                <a:cubicBezTo>
                  <a:pt x="1382438" y="1956543"/>
                  <a:pt x="1387413" y="1942672"/>
                  <a:pt x="1378011" y="1946062"/>
                </a:cubicBezTo>
                <a:close/>
                <a:moveTo>
                  <a:pt x="80328" y="1945686"/>
                </a:moveTo>
                <a:cubicBezTo>
                  <a:pt x="84495" y="1949391"/>
                  <a:pt x="85463" y="1957389"/>
                  <a:pt x="87293" y="1964073"/>
                </a:cubicBezTo>
                <a:cubicBezTo>
                  <a:pt x="77234" y="1967028"/>
                  <a:pt x="82895" y="1951538"/>
                  <a:pt x="80328" y="1945686"/>
                </a:cubicBezTo>
                <a:close/>
                <a:moveTo>
                  <a:pt x="80391" y="1913468"/>
                </a:moveTo>
                <a:cubicBezTo>
                  <a:pt x="86979" y="1920663"/>
                  <a:pt x="85942" y="1929410"/>
                  <a:pt x="82199" y="1937682"/>
                </a:cubicBezTo>
                <a:cubicBezTo>
                  <a:pt x="76686" y="1935161"/>
                  <a:pt x="77621" y="1917104"/>
                  <a:pt x="80391" y="1913468"/>
                </a:cubicBezTo>
                <a:close/>
                <a:moveTo>
                  <a:pt x="604138" y="1875476"/>
                </a:moveTo>
                <a:cubicBezTo>
                  <a:pt x="618700" y="1902105"/>
                  <a:pt x="619202" y="1940922"/>
                  <a:pt x="619349" y="1971392"/>
                </a:cubicBezTo>
                <a:cubicBezTo>
                  <a:pt x="605669" y="1946292"/>
                  <a:pt x="605722" y="1898598"/>
                  <a:pt x="604138" y="1875476"/>
                </a:cubicBezTo>
                <a:close/>
                <a:moveTo>
                  <a:pt x="1484079" y="1857123"/>
                </a:moveTo>
                <a:cubicBezTo>
                  <a:pt x="1482335" y="1997457"/>
                  <a:pt x="1475626" y="2167137"/>
                  <a:pt x="1470298" y="2313207"/>
                </a:cubicBezTo>
                <a:lnTo>
                  <a:pt x="1470169" y="2313689"/>
                </a:lnTo>
                <a:cubicBezTo>
                  <a:pt x="1454968" y="2261358"/>
                  <a:pt x="1469547" y="2206499"/>
                  <a:pt x="1468553" y="2152075"/>
                </a:cubicBezTo>
                <a:cubicBezTo>
                  <a:pt x="1467537" y="2087071"/>
                  <a:pt x="1463575" y="2025398"/>
                  <a:pt x="1470135" y="1958058"/>
                </a:cubicBezTo>
                <a:cubicBezTo>
                  <a:pt x="1472461" y="1931866"/>
                  <a:pt x="1469671" y="1904550"/>
                  <a:pt x="1472397" y="1879756"/>
                </a:cubicBezTo>
                <a:cubicBezTo>
                  <a:pt x="1473463" y="1868955"/>
                  <a:pt x="1482963" y="1867137"/>
                  <a:pt x="1476246" y="1860423"/>
                </a:cubicBezTo>
                <a:cubicBezTo>
                  <a:pt x="1475621" y="1857933"/>
                  <a:pt x="1477191" y="1857842"/>
                  <a:pt x="1478583" y="1857444"/>
                </a:cubicBezTo>
                <a:cubicBezTo>
                  <a:pt x="1480843" y="1855734"/>
                  <a:pt x="1483101" y="1854023"/>
                  <a:pt x="1484079" y="1857123"/>
                </a:cubicBezTo>
                <a:close/>
                <a:moveTo>
                  <a:pt x="733809" y="1849905"/>
                </a:moveTo>
                <a:cubicBezTo>
                  <a:pt x="733411" y="1856245"/>
                  <a:pt x="731348" y="1861103"/>
                  <a:pt x="729636" y="1866572"/>
                </a:cubicBezTo>
                <a:cubicBezTo>
                  <a:pt x="720472" y="1866160"/>
                  <a:pt x="720830" y="1846399"/>
                  <a:pt x="733809" y="1849905"/>
                </a:cubicBezTo>
                <a:close/>
                <a:moveTo>
                  <a:pt x="827621" y="1845852"/>
                </a:moveTo>
                <a:cubicBezTo>
                  <a:pt x="834327" y="1865200"/>
                  <a:pt x="825539" y="1875978"/>
                  <a:pt x="836233" y="1890988"/>
                </a:cubicBezTo>
                <a:cubicBezTo>
                  <a:pt x="837423" y="1871969"/>
                  <a:pt x="845777" y="1854109"/>
                  <a:pt x="827621" y="1845852"/>
                </a:cubicBezTo>
                <a:close/>
                <a:moveTo>
                  <a:pt x="1085492" y="1841533"/>
                </a:moveTo>
                <a:lnTo>
                  <a:pt x="1094665" y="1861197"/>
                </a:lnTo>
                <a:cubicBezTo>
                  <a:pt x="1095697" y="1869922"/>
                  <a:pt x="1095567" y="1880589"/>
                  <a:pt x="1097304" y="1893436"/>
                </a:cubicBezTo>
                <a:cubicBezTo>
                  <a:pt x="1106946" y="1970569"/>
                  <a:pt x="1133680" y="2046389"/>
                  <a:pt x="1152309" y="2123630"/>
                </a:cubicBezTo>
                <a:cubicBezTo>
                  <a:pt x="1179851" y="2238092"/>
                  <a:pt x="1209957" y="2350667"/>
                  <a:pt x="1241833" y="2453665"/>
                </a:cubicBezTo>
                <a:cubicBezTo>
                  <a:pt x="1224605" y="2468095"/>
                  <a:pt x="1248056" y="2493256"/>
                  <a:pt x="1243581" y="2510098"/>
                </a:cubicBezTo>
                <a:cubicBezTo>
                  <a:pt x="1225662" y="2498036"/>
                  <a:pt x="1231082" y="2450502"/>
                  <a:pt x="1226212" y="2425205"/>
                </a:cubicBezTo>
                <a:cubicBezTo>
                  <a:pt x="1219350" y="2388020"/>
                  <a:pt x="1198503" y="2354022"/>
                  <a:pt x="1188356" y="2314660"/>
                </a:cubicBezTo>
                <a:cubicBezTo>
                  <a:pt x="1176201" y="2268309"/>
                  <a:pt x="1162762" y="2219034"/>
                  <a:pt x="1150397" y="2166695"/>
                </a:cubicBezTo>
                <a:cubicBezTo>
                  <a:pt x="1129872" y="2081077"/>
                  <a:pt x="1102195" y="1985839"/>
                  <a:pt x="1089898" y="1899252"/>
                </a:cubicBezTo>
                <a:close/>
                <a:moveTo>
                  <a:pt x="1085361" y="1839808"/>
                </a:moveTo>
                <a:lnTo>
                  <a:pt x="1085492" y="1841533"/>
                </a:lnTo>
                <a:lnTo>
                  <a:pt x="1085066" y="1840616"/>
                </a:lnTo>
                <a:close/>
                <a:moveTo>
                  <a:pt x="692014" y="1828815"/>
                </a:moveTo>
                <a:cubicBezTo>
                  <a:pt x="706127" y="1853258"/>
                  <a:pt x="705355" y="1876516"/>
                  <a:pt x="706226" y="1911050"/>
                </a:cubicBezTo>
                <a:cubicBezTo>
                  <a:pt x="691041" y="1889671"/>
                  <a:pt x="694383" y="1851891"/>
                  <a:pt x="692014" y="1828815"/>
                </a:cubicBezTo>
                <a:close/>
                <a:moveTo>
                  <a:pt x="81843" y="1824633"/>
                </a:moveTo>
                <a:cubicBezTo>
                  <a:pt x="89362" y="1834143"/>
                  <a:pt x="83717" y="1852474"/>
                  <a:pt x="76304" y="1860014"/>
                </a:cubicBezTo>
                <a:cubicBezTo>
                  <a:pt x="76618" y="1847205"/>
                  <a:pt x="79559" y="1836137"/>
                  <a:pt x="81843" y="1824633"/>
                </a:cubicBezTo>
                <a:close/>
                <a:moveTo>
                  <a:pt x="1083623" y="1817038"/>
                </a:moveTo>
                <a:lnTo>
                  <a:pt x="1089783" y="1827708"/>
                </a:lnTo>
                <a:lnTo>
                  <a:pt x="1085361" y="1839808"/>
                </a:lnTo>
                <a:close/>
                <a:moveTo>
                  <a:pt x="1083561" y="1816227"/>
                </a:moveTo>
                <a:lnTo>
                  <a:pt x="1083623" y="1817038"/>
                </a:lnTo>
                <a:lnTo>
                  <a:pt x="1083256" y="1816403"/>
                </a:lnTo>
                <a:close/>
                <a:moveTo>
                  <a:pt x="596759" y="1776262"/>
                </a:moveTo>
                <a:cubicBezTo>
                  <a:pt x="612576" y="1787498"/>
                  <a:pt x="611038" y="1841754"/>
                  <a:pt x="605651" y="1859123"/>
                </a:cubicBezTo>
                <a:cubicBezTo>
                  <a:pt x="595450" y="1839347"/>
                  <a:pt x="598792" y="1801567"/>
                  <a:pt x="596759" y="1776262"/>
                </a:cubicBezTo>
                <a:close/>
                <a:moveTo>
                  <a:pt x="686946" y="1764523"/>
                </a:moveTo>
                <a:cubicBezTo>
                  <a:pt x="694307" y="1776568"/>
                  <a:pt x="687264" y="1787560"/>
                  <a:pt x="692415" y="1802104"/>
                </a:cubicBezTo>
                <a:cubicBezTo>
                  <a:pt x="680046" y="1798247"/>
                  <a:pt x="681504" y="1773367"/>
                  <a:pt x="686946" y="1764523"/>
                </a:cubicBezTo>
                <a:close/>
                <a:moveTo>
                  <a:pt x="722640" y="1737804"/>
                </a:moveTo>
                <a:cubicBezTo>
                  <a:pt x="742538" y="1766648"/>
                  <a:pt x="730778" y="1818657"/>
                  <a:pt x="733000" y="1839372"/>
                </a:cubicBezTo>
                <a:cubicBezTo>
                  <a:pt x="717353" y="1820703"/>
                  <a:pt x="724404" y="1768969"/>
                  <a:pt x="722640" y="1737804"/>
                </a:cubicBezTo>
                <a:close/>
                <a:moveTo>
                  <a:pt x="1078086" y="1714690"/>
                </a:moveTo>
                <a:cubicBezTo>
                  <a:pt x="1079638" y="1739867"/>
                  <a:pt x="1088297" y="1778050"/>
                  <a:pt x="1076469" y="1798323"/>
                </a:cubicBezTo>
                <a:cubicBezTo>
                  <a:pt x="1081545" y="1765653"/>
                  <a:pt x="1063817" y="1749002"/>
                  <a:pt x="1078086" y="1714690"/>
                </a:cubicBezTo>
                <a:close/>
                <a:moveTo>
                  <a:pt x="526125" y="1550043"/>
                </a:moveTo>
                <a:lnTo>
                  <a:pt x="527530" y="1553056"/>
                </a:lnTo>
                <a:lnTo>
                  <a:pt x="526088" y="1552667"/>
                </a:lnTo>
                <a:close/>
                <a:moveTo>
                  <a:pt x="972865" y="1526117"/>
                </a:moveTo>
                <a:cubicBezTo>
                  <a:pt x="976097" y="1708798"/>
                  <a:pt x="982962" y="1886530"/>
                  <a:pt x="995497" y="2036137"/>
                </a:cubicBezTo>
                <a:cubicBezTo>
                  <a:pt x="998515" y="2072282"/>
                  <a:pt x="1007380" y="2108717"/>
                  <a:pt x="1011839" y="2145253"/>
                </a:cubicBezTo>
                <a:cubicBezTo>
                  <a:pt x="1016396" y="2183360"/>
                  <a:pt x="1014064" y="2222187"/>
                  <a:pt x="1020349" y="2257667"/>
                </a:cubicBezTo>
                <a:cubicBezTo>
                  <a:pt x="1023193" y="2273135"/>
                  <a:pt x="1039523" y="2310556"/>
                  <a:pt x="1043774" y="2320731"/>
                </a:cubicBezTo>
                <a:cubicBezTo>
                  <a:pt x="1070179" y="2378409"/>
                  <a:pt x="1073751" y="2433788"/>
                  <a:pt x="1090227" y="2473570"/>
                </a:cubicBezTo>
                <a:lnTo>
                  <a:pt x="1089874" y="2472959"/>
                </a:lnTo>
                <a:cubicBezTo>
                  <a:pt x="1084253" y="2473760"/>
                  <a:pt x="1077580" y="2460094"/>
                  <a:pt x="1074916" y="2452669"/>
                </a:cubicBezTo>
                <a:cubicBezTo>
                  <a:pt x="1064084" y="2422665"/>
                  <a:pt x="1059982" y="2366370"/>
                  <a:pt x="1039912" y="2344960"/>
                </a:cubicBezTo>
                <a:cubicBezTo>
                  <a:pt x="1047028" y="2429662"/>
                  <a:pt x="1082074" y="2530422"/>
                  <a:pt x="1097855" y="2612566"/>
                </a:cubicBezTo>
                <a:cubicBezTo>
                  <a:pt x="1077595" y="2595747"/>
                  <a:pt x="1080863" y="2566971"/>
                  <a:pt x="1073638" y="2541811"/>
                </a:cubicBezTo>
                <a:cubicBezTo>
                  <a:pt x="1066013" y="2515252"/>
                  <a:pt x="1055455" y="2487127"/>
                  <a:pt x="1048422" y="2457375"/>
                </a:cubicBezTo>
                <a:cubicBezTo>
                  <a:pt x="1038208" y="2414386"/>
                  <a:pt x="1028309" y="2366325"/>
                  <a:pt x="1022439" y="2327346"/>
                </a:cubicBezTo>
                <a:cubicBezTo>
                  <a:pt x="1017790" y="2295401"/>
                  <a:pt x="1016896" y="2270660"/>
                  <a:pt x="1010888" y="2244797"/>
                </a:cubicBezTo>
                <a:cubicBezTo>
                  <a:pt x="1005756" y="2233095"/>
                  <a:pt x="994042" y="2229671"/>
                  <a:pt x="994928" y="2210828"/>
                </a:cubicBezTo>
                <a:cubicBezTo>
                  <a:pt x="998597" y="2211560"/>
                  <a:pt x="997543" y="2217465"/>
                  <a:pt x="998571" y="2221353"/>
                </a:cubicBezTo>
                <a:cubicBezTo>
                  <a:pt x="1010547" y="2183070"/>
                  <a:pt x="993541" y="2114263"/>
                  <a:pt x="986299" y="2058150"/>
                </a:cubicBezTo>
                <a:cubicBezTo>
                  <a:pt x="977623" y="1989015"/>
                  <a:pt x="976986" y="1914831"/>
                  <a:pt x="972602" y="1841180"/>
                </a:cubicBezTo>
                <a:cubicBezTo>
                  <a:pt x="967671" y="1763772"/>
                  <a:pt x="958716" y="1685020"/>
                  <a:pt x="960259" y="1610392"/>
                </a:cubicBezTo>
                <a:cubicBezTo>
                  <a:pt x="960915" y="1582717"/>
                  <a:pt x="957709" y="1551163"/>
                  <a:pt x="972865" y="1526117"/>
                </a:cubicBezTo>
                <a:close/>
                <a:moveTo>
                  <a:pt x="526603" y="1515815"/>
                </a:moveTo>
                <a:lnTo>
                  <a:pt x="526125" y="1550043"/>
                </a:lnTo>
                <a:lnTo>
                  <a:pt x="522897" y="1543122"/>
                </a:lnTo>
                <a:cubicBezTo>
                  <a:pt x="522365" y="1539806"/>
                  <a:pt x="522677" y="1536482"/>
                  <a:pt x="523328" y="1533127"/>
                </a:cubicBezTo>
                <a:close/>
                <a:moveTo>
                  <a:pt x="526792" y="1502359"/>
                </a:moveTo>
                <a:lnTo>
                  <a:pt x="527233" y="1512488"/>
                </a:lnTo>
                <a:lnTo>
                  <a:pt x="526603" y="1515815"/>
                </a:lnTo>
                <a:close/>
                <a:moveTo>
                  <a:pt x="1213495" y="1370893"/>
                </a:moveTo>
                <a:cubicBezTo>
                  <a:pt x="1207843" y="1401859"/>
                  <a:pt x="1204686" y="1455419"/>
                  <a:pt x="1225005" y="1488502"/>
                </a:cubicBezTo>
                <a:cubicBezTo>
                  <a:pt x="1230792" y="1444420"/>
                  <a:pt x="1223366" y="1400638"/>
                  <a:pt x="1213495" y="1370893"/>
                </a:cubicBezTo>
                <a:close/>
                <a:moveTo>
                  <a:pt x="1162122" y="1296668"/>
                </a:moveTo>
                <a:cubicBezTo>
                  <a:pt x="1170978" y="1317629"/>
                  <a:pt x="1185139" y="1370968"/>
                  <a:pt x="1194467" y="1404693"/>
                </a:cubicBezTo>
                <a:cubicBezTo>
                  <a:pt x="1214061" y="1377493"/>
                  <a:pt x="1197336" y="1297930"/>
                  <a:pt x="1162122" y="1296668"/>
                </a:cubicBezTo>
                <a:close/>
                <a:moveTo>
                  <a:pt x="828918" y="1291347"/>
                </a:moveTo>
                <a:lnTo>
                  <a:pt x="831685" y="1293533"/>
                </a:lnTo>
                <a:cubicBezTo>
                  <a:pt x="920593" y="1475634"/>
                  <a:pt x="937567" y="1707415"/>
                  <a:pt x="954952" y="1927960"/>
                </a:cubicBezTo>
                <a:cubicBezTo>
                  <a:pt x="960633" y="1999640"/>
                  <a:pt x="969516" y="2067026"/>
                  <a:pt x="962990" y="2140049"/>
                </a:cubicBezTo>
                <a:cubicBezTo>
                  <a:pt x="939026" y="1899674"/>
                  <a:pt x="931860" y="1645528"/>
                  <a:pt x="878120" y="1443528"/>
                </a:cubicBezTo>
                <a:cubicBezTo>
                  <a:pt x="864458" y="1393161"/>
                  <a:pt x="836396" y="1349476"/>
                  <a:pt x="826834" y="1299184"/>
                </a:cubicBezTo>
                <a:close/>
                <a:moveTo>
                  <a:pt x="829008" y="1291004"/>
                </a:moveTo>
                <a:lnTo>
                  <a:pt x="828918" y="1291347"/>
                </a:lnTo>
                <a:lnTo>
                  <a:pt x="828704" y="1291179"/>
                </a:lnTo>
                <a:close/>
                <a:moveTo>
                  <a:pt x="667087" y="1286717"/>
                </a:moveTo>
                <a:cubicBezTo>
                  <a:pt x="670757" y="1287449"/>
                  <a:pt x="671608" y="1291033"/>
                  <a:pt x="675581" y="1291591"/>
                </a:cubicBezTo>
                <a:cubicBezTo>
                  <a:pt x="668591" y="1443914"/>
                  <a:pt x="676495" y="1592528"/>
                  <a:pt x="685975" y="1748787"/>
                </a:cubicBezTo>
                <a:cubicBezTo>
                  <a:pt x="673115" y="1701215"/>
                  <a:pt x="668180" y="1644179"/>
                  <a:pt x="665532" y="1583377"/>
                </a:cubicBezTo>
                <a:cubicBezTo>
                  <a:pt x="661279" y="1488875"/>
                  <a:pt x="660015" y="1384091"/>
                  <a:pt x="665090" y="1295203"/>
                </a:cubicBezTo>
                <a:cubicBezTo>
                  <a:pt x="666210" y="1292927"/>
                  <a:pt x="667635" y="1290475"/>
                  <a:pt x="667265" y="1287022"/>
                </a:cubicBezTo>
                <a:close/>
                <a:moveTo>
                  <a:pt x="599006" y="1240469"/>
                </a:moveTo>
                <a:cubicBezTo>
                  <a:pt x="616712" y="1246543"/>
                  <a:pt x="615204" y="1270635"/>
                  <a:pt x="607619" y="1285608"/>
                </a:cubicBezTo>
                <a:cubicBezTo>
                  <a:pt x="600562" y="1273384"/>
                  <a:pt x="601581" y="1261798"/>
                  <a:pt x="599006" y="1240469"/>
                </a:cubicBezTo>
                <a:close/>
                <a:moveTo>
                  <a:pt x="721159" y="1213128"/>
                </a:moveTo>
                <a:cubicBezTo>
                  <a:pt x="726081" y="1218841"/>
                  <a:pt x="727193" y="1229199"/>
                  <a:pt x="740649" y="1225096"/>
                </a:cubicBezTo>
                <a:cubicBezTo>
                  <a:pt x="764738" y="1296334"/>
                  <a:pt x="776084" y="1360260"/>
                  <a:pt x="789656" y="1444901"/>
                </a:cubicBezTo>
                <a:cubicBezTo>
                  <a:pt x="797773" y="1410475"/>
                  <a:pt x="786911" y="1354417"/>
                  <a:pt x="798341" y="1312376"/>
                </a:cubicBezTo>
                <a:cubicBezTo>
                  <a:pt x="804409" y="1362239"/>
                  <a:pt x="805218" y="1428993"/>
                  <a:pt x="806100" y="1486738"/>
                </a:cubicBezTo>
                <a:cubicBezTo>
                  <a:pt x="808317" y="1632525"/>
                  <a:pt x="843212" y="1799777"/>
                  <a:pt x="854306" y="1948995"/>
                </a:cubicBezTo>
                <a:lnTo>
                  <a:pt x="854964" y="1949429"/>
                </a:lnTo>
                <a:cubicBezTo>
                  <a:pt x="854568" y="1955770"/>
                  <a:pt x="847704" y="1946696"/>
                  <a:pt x="846469" y="1944557"/>
                </a:cubicBezTo>
                <a:cubicBezTo>
                  <a:pt x="834524" y="1952676"/>
                  <a:pt x="847048" y="1974369"/>
                  <a:pt x="846911" y="1987485"/>
                </a:cubicBezTo>
                <a:cubicBezTo>
                  <a:pt x="859616" y="1989112"/>
                  <a:pt x="845042" y="1967380"/>
                  <a:pt x="853276" y="1965478"/>
                </a:cubicBezTo>
                <a:cubicBezTo>
                  <a:pt x="871366" y="2026326"/>
                  <a:pt x="884826" y="2114291"/>
                  <a:pt x="887342" y="2167836"/>
                </a:cubicBezTo>
                <a:cubicBezTo>
                  <a:pt x="871323" y="2117606"/>
                  <a:pt x="864447" y="2057208"/>
                  <a:pt x="852424" y="1990005"/>
                </a:cubicBezTo>
                <a:cubicBezTo>
                  <a:pt x="844252" y="1987797"/>
                  <a:pt x="848103" y="1996573"/>
                  <a:pt x="847913" y="2001164"/>
                </a:cubicBezTo>
                <a:cubicBezTo>
                  <a:pt x="841889" y="2000569"/>
                  <a:pt x="838485" y="1986239"/>
                  <a:pt x="839758" y="2001799"/>
                </a:cubicBezTo>
                <a:cubicBezTo>
                  <a:pt x="836121" y="1999010"/>
                  <a:pt x="829161" y="1988363"/>
                  <a:pt x="841611" y="1990951"/>
                </a:cubicBezTo>
                <a:cubicBezTo>
                  <a:pt x="838594" y="1982917"/>
                  <a:pt x="836747" y="1973391"/>
                  <a:pt x="829616" y="1970175"/>
                </a:cubicBezTo>
                <a:cubicBezTo>
                  <a:pt x="812724" y="1849564"/>
                  <a:pt x="811856" y="1738440"/>
                  <a:pt x="796785" y="1609036"/>
                </a:cubicBezTo>
                <a:cubicBezTo>
                  <a:pt x="782309" y="1484179"/>
                  <a:pt x="766211" y="1350887"/>
                  <a:pt x="730800" y="1234042"/>
                </a:cubicBezTo>
                <a:cubicBezTo>
                  <a:pt x="724662" y="1229030"/>
                  <a:pt x="720353" y="1230703"/>
                  <a:pt x="721159" y="1213128"/>
                </a:cubicBezTo>
                <a:close/>
                <a:moveTo>
                  <a:pt x="685880" y="1180128"/>
                </a:moveTo>
                <a:cubicBezTo>
                  <a:pt x="689901" y="1181473"/>
                  <a:pt x="692883" y="1183825"/>
                  <a:pt x="697034" y="1184689"/>
                </a:cubicBezTo>
                <a:cubicBezTo>
                  <a:pt x="699520" y="1191808"/>
                  <a:pt x="692182" y="1190342"/>
                  <a:pt x="692521" y="1195849"/>
                </a:cubicBezTo>
                <a:cubicBezTo>
                  <a:pt x="688371" y="1194985"/>
                  <a:pt x="689633" y="1187331"/>
                  <a:pt x="681368" y="1191288"/>
                </a:cubicBezTo>
                <a:cubicBezTo>
                  <a:pt x="682696" y="1187263"/>
                  <a:pt x="685033" y="1184283"/>
                  <a:pt x="685880" y="1180128"/>
                </a:cubicBezTo>
                <a:close/>
                <a:moveTo>
                  <a:pt x="1140992" y="1160988"/>
                </a:moveTo>
                <a:cubicBezTo>
                  <a:pt x="1145368" y="1219162"/>
                  <a:pt x="1160322" y="1259821"/>
                  <a:pt x="1194452" y="1297151"/>
                </a:cubicBezTo>
                <a:cubicBezTo>
                  <a:pt x="1187113" y="1239465"/>
                  <a:pt x="1168166" y="1195407"/>
                  <a:pt x="1140992" y="1160988"/>
                </a:cubicBezTo>
                <a:close/>
                <a:moveTo>
                  <a:pt x="590740" y="1160100"/>
                </a:moveTo>
                <a:lnTo>
                  <a:pt x="590787" y="1160249"/>
                </a:lnTo>
                <a:lnTo>
                  <a:pt x="590436" y="1160276"/>
                </a:lnTo>
                <a:close/>
                <a:moveTo>
                  <a:pt x="600944" y="1159505"/>
                </a:moveTo>
                <a:cubicBezTo>
                  <a:pt x="602324" y="1164004"/>
                  <a:pt x="599057" y="1164667"/>
                  <a:pt x="596093" y="1165157"/>
                </a:cubicBezTo>
                <a:cubicBezTo>
                  <a:pt x="604538" y="1169242"/>
                  <a:pt x="597783" y="1177219"/>
                  <a:pt x="602735" y="1180877"/>
                </a:cubicBezTo>
                <a:cubicBezTo>
                  <a:pt x="594678" y="1190112"/>
                  <a:pt x="594330" y="1176335"/>
                  <a:pt x="592882" y="1166973"/>
                </a:cubicBezTo>
                <a:lnTo>
                  <a:pt x="590787" y="1160249"/>
                </a:lnTo>
                <a:close/>
                <a:moveTo>
                  <a:pt x="599295" y="1132753"/>
                </a:moveTo>
                <a:lnTo>
                  <a:pt x="598991" y="1132929"/>
                </a:lnTo>
                <a:cubicBezTo>
                  <a:pt x="597026" y="1139360"/>
                  <a:pt x="599401" y="1149802"/>
                  <a:pt x="589628" y="1149740"/>
                </a:cubicBezTo>
                <a:cubicBezTo>
                  <a:pt x="594176" y="1144264"/>
                  <a:pt x="587591" y="1144808"/>
                  <a:pt x="588804" y="1136366"/>
                </a:cubicBezTo>
                <a:cubicBezTo>
                  <a:pt x="591189" y="1134173"/>
                  <a:pt x="594585" y="1133027"/>
                  <a:pt x="599295" y="1132753"/>
                </a:cubicBezTo>
                <a:close/>
                <a:moveTo>
                  <a:pt x="1601447" y="1103319"/>
                </a:moveTo>
                <a:cubicBezTo>
                  <a:pt x="1604715" y="1102654"/>
                  <a:pt x="1606030" y="1103524"/>
                  <a:pt x="1606784" y="1105534"/>
                </a:cubicBezTo>
                <a:lnTo>
                  <a:pt x="1614234" y="1265884"/>
                </a:lnTo>
                <a:lnTo>
                  <a:pt x="1614234" y="1685523"/>
                </a:lnTo>
                <a:lnTo>
                  <a:pt x="1604761" y="1758980"/>
                </a:lnTo>
                <a:cubicBezTo>
                  <a:pt x="1594853" y="1827285"/>
                  <a:pt x="1584107" y="1895107"/>
                  <a:pt x="1580152" y="1963796"/>
                </a:cubicBezTo>
                <a:cubicBezTo>
                  <a:pt x="1576298" y="2031610"/>
                  <a:pt x="1564723" y="2099401"/>
                  <a:pt x="1560565" y="2167390"/>
                </a:cubicBezTo>
                <a:cubicBezTo>
                  <a:pt x="1558899" y="2194018"/>
                  <a:pt x="1566411" y="2216162"/>
                  <a:pt x="1552647" y="2240811"/>
                </a:cubicBezTo>
                <a:cubicBezTo>
                  <a:pt x="1546720" y="1968432"/>
                  <a:pt x="1620139" y="1695052"/>
                  <a:pt x="1611729" y="1423292"/>
                </a:cubicBezTo>
                <a:cubicBezTo>
                  <a:pt x="1603422" y="1329500"/>
                  <a:pt x="1595880" y="1196973"/>
                  <a:pt x="1600839" y="1103670"/>
                </a:cubicBezTo>
                <a:close/>
                <a:moveTo>
                  <a:pt x="1607011" y="1030036"/>
                </a:moveTo>
                <a:cubicBezTo>
                  <a:pt x="1605997" y="1049361"/>
                  <a:pt x="1609195" y="1065440"/>
                  <a:pt x="1606099" y="1086783"/>
                </a:cubicBezTo>
                <a:cubicBezTo>
                  <a:pt x="1587158" y="1078570"/>
                  <a:pt x="1608286" y="1045596"/>
                  <a:pt x="1599338" y="1030800"/>
                </a:cubicBezTo>
                <a:lnTo>
                  <a:pt x="1598858" y="1030670"/>
                </a:lnTo>
                <a:cubicBezTo>
                  <a:pt x="1601516" y="1030357"/>
                  <a:pt x="1604353" y="1030349"/>
                  <a:pt x="1607011" y="1030036"/>
                </a:cubicBezTo>
                <a:close/>
                <a:moveTo>
                  <a:pt x="1594979" y="947357"/>
                </a:moveTo>
                <a:cubicBezTo>
                  <a:pt x="1605131" y="966346"/>
                  <a:pt x="1605750" y="1009579"/>
                  <a:pt x="1598213" y="1025338"/>
                </a:cubicBezTo>
                <a:cubicBezTo>
                  <a:pt x="1595250" y="997717"/>
                  <a:pt x="1599434" y="976155"/>
                  <a:pt x="1594979" y="947357"/>
                </a:cubicBezTo>
                <a:close/>
                <a:moveTo>
                  <a:pt x="254150" y="939708"/>
                </a:moveTo>
                <a:cubicBezTo>
                  <a:pt x="277567" y="987297"/>
                  <a:pt x="287601" y="1050353"/>
                  <a:pt x="299413" y="1111568"/>
                </a:cubicBezTo>
                <a:cubicBezTo>
                  <a:pt x="279517" y="1062352"/>
                  <a:pt x="259217" y="1004001"/>
                  <a:pt x="254150" y="939708"/>
                </a:cubicBezTo>
                <a:close/>
                <a:moveTo>
                  <a:pt x="1597199" y="904116"/>
                </a:moveTo>
                <a:cubicBezTo>
                  <a:pt x="1610499" y="910289"/>
                  <a:pt x="1599456" y="930515"/>
                  <a:pt x="1602814" y="944058"/>
                </a:cubicBezTo>
                <a:cubicBezTo>
                  <a:pt x="1588630" y="936358"/>
                  <a:pt x="1596289" y="912381"/>
                  <a:pt x="1597199" y="904116"/>
                </a:cubicBezTo>
                <a:close/>
                <a:moveTo>
                  <a:pt x="1516798" y="872400"/>
                </a:moveTo>
                <a:lnTo>
                  <a:pt x="1524006" y="892853"/>
                </a:lnTo>
                <a:cubicBezTo>
                  <a:pt x="1523754" y="900585"/>
                  <a:pt x="1522081" y="908579"/>
                  <a:pt x="1522710" y="914938"/>
                </a:cubicBezTo>
                <a:cubicBezTo>
                  <a:pt x="1525983" y="950121"/>
                  <a:pt x="1538578" y="983180"/>
                  <a:pt x="1543902" y="1018401"/>
                </a:cubicBezTo>
                <a:cubicBezTo>
                  <a:pt x="1547809" y="1043440"/>
                  <a:pt x="1547487" y="1068884"/>
                  <a:pt x="1550117" y="1098734"/>
                </a:cubicBezTo>
                <a:cubicBezTo>
                  <a:pt x="1551537" y="1116656"/>
                  <a:pt x="1546180" y="1131969"/>
                  <a:pt x="1546029" y="1149982"/>
                </a:cubicBezTo>
                <a:cubicBezTo>
                  <a:pt x="1545625" y="1197064"/>
                  <a:pt x="1548791" y="1243308"/>
                  <a:pt x="1545855" y="1290222"/>
                </a:cubicBezTo>
                <a:cubicBezTo>
                  <a:pt x="1540033" y="1384840"/>
                  <a:pt x="1531368" y="1471727"/>
                  <a:pt x="1520994" y="1564084"/>
                </a:cubicBezTo>
                <a:cubicBezTo>
                  <a:pt x="1520628" y="1568368"/>
                  <a:pt x="1523097" y="1572645"/>
                  <a:pt x="1521818" y="1577458"/>
                </a:cubicBezTo>
                <a:cubicBezTo>
                  <a:pt x="1503603" y="1657638"/>
                  <a:pt x="1502172" y="1757053"/>
                  <a:pt x="1487801" y="1838271"/>
                </a:cubicBezTo>
                <a:cubicBezTo>
                  <a:pt x="1488877" y="1842946"/>
                  <a:pt x="1485784" y="1843917"/>
                  <a:pt x="1485463" y="1841251"/>
                </a:cubicBezTo>
                <a:cubicBezTo>
                  <a:pt x="1471244" y="1771649"/>
                  <a:pt x="1505203" y="1683600"/>
                  <a:pt x="1501242" y="1621928"/>
                </a:cubicBezTo>
                <a:cubicBezTo>
                  <a:pt x="1498671" y="1608340"/>
                  <a:pt x="1510661" y="1621378"/>
                  <a:pt x="1508412" y="1610455"/>
                </a:cubicBezTo>
                <a:cubicBezTo>
                  <a:pt x="1526934" y="1397291"/>
                  <a:pt x="1557034" y="1172552"/>
                  <a:pt x="1524602" y="973732"/>
                </a:cubicBezTo>
                <a:cubicBezTo>
                  <a:pt x="1520490" y="949218"/>
                  <a:pt x="1511646" y="921249"/>
                  <a:pt x="1512406" y="895985"/>
                </a:cubicBezTo>
                <a:close/>
                <a:moveTo>
                  <a:pt x="1516900" y="871849"/>
                </a:moveTo>
                <a:lnTo>
                  <a:pt x="1516798" y="872400"/>
                </a:lnTo>
                <a:lnTo>
                  <a:pt x="1516773" y="872332"/>
                </a:lnTo>
                <a:close/>
                <a:moveTo>
                  <a:pt x="1592305" y="840129"/>
                </a:moveTo>
                <a:cubicBezTo>
                  <a:pt x="1599521" y="849814"/>
                  <a:pt x="1601038" y="869308"/>
                  <a:pt x="1598241" y="882737"/>
                </a:cubicBezTo>
                <a:cubicBezTo>
                  <a:pt x="1588227" y="878741"/>
                  <a:pt x="1589700" y="848966"/>
                  <a:pt x="1592305" y="840129"/>
                </a:cubicBezTo>
                <a:close/>
                <a:moveTo>
                  <a:pt x="366432" y="819986"/>
                </a:moveTo>
                <a:cubicBezTo>
                  <a:pt x="362177" y="820609"/>
                  <a:pt x="357925" y="822555"/>
                  <a:pt x="351855" y="825041"/>
                </a:cubicBezTo>
                <a:cubicBezTo>
                  <a:pt x="400856" y="952779"/>
                  <a:pt x="424205" y="1129548"/>
                  <a:pt x="421558" y="1285886"/>
                </a:cubicBezTo>
                <a:cubicBezTo>
                  <a:pt x="404423" y="1133230"/>
                  <a:pt x="397129" y="935783"/>
                  <a:pt x="332547" y="821114"/>
                </a:cubicBezTo>
                <a:cubicBezTo>
                  <a:pt x="305585" y="820794"/>
                  <a:pt x="299000" y="821335"/>
                  <a:pt x="273401" y="822672"/>
                </a:cubicBezTo>
                <a:cubicBezTo>
                  <a:pt x="279134" y="846656"/>
                  <a:pt x="289336" y="866433"/>
                  <a:pt x="302807" y="893282"/>
                </a:cubicBezTo>
                <a:cubicBezTo>
                  <a:pt x="328995" y="965344"/>
                  <a:pt x="347448" y="1070387"/>
                  <a:pt x="358092" y="1161201"/>
                </a:cubicBezTo>
                <a:cubicBezTo>
                  <a:pt x="360121" y="1178769"/>
                  <a:pt x="367120" y="1202839"/>
                  <a:pt x="357003" y="1217641"/>
                </a:cubicBezTo>
                <a:cubicBezTo>
                  <a:pt x="344931" y="1093433"/>
                  <a:pt x="319439" y="979010"/>
                  <a:pt x="285318" y="872826"/>
                </a:cubicBezTo>
                <a:cubicBezTo>
                  <a:pt x="271774" y="862719"/>
                  <a:pt x="268798" y="839997"/>
                  <a:pt x="252869" y="832083"/>
                </a:cubicBezTo>
                <a:cubicBezTo>
                  <a:pt x="251590" y="836895"/>
                  <a:pt x="257283" y="847458"/>
                  <a:pt x="251357" y="848437"/>
                </a:cubicBezTo>
                <a:cubicBezTo>
                  <a:pt x="249826" y="833838"/>
                  <a:pt x="243699" y="823931"/>
                  <a:pt x="225712" y="828614"/>
                </a:cubicBezTo>
                <a:cubicBezTo>
                  <a:pt x="220283" y="860671"/>
                  <a:pt x="260323" y="894183"/>
                  <a:pt x="250224" y="939936"/>
                </a:cubicBezTo>
                <a:cubicBezTo>
                  <a:pt x="238524" y="903509"/>
                  <a:pt x="224496" y="885535"/>
                  <a:pt x="213047" y="840406"/>
                </a:cubicBezTo>
                <a:cubicBezTo>
                  <a:pt x="199631" y="829819"/>
                  <a:pt x="187225" y="820279"/>
                  <a:pt x="173930" y="821845"/>
                </a:cubicBezTo>
                <a:cubicBezTo>
                  <a:pt x="175157" y="864728"/>
                  <a:pt x="216108" y="897710"/>
                  <a:pt x="213723" y="956121"/>
                </a:cubicBezTo>
                <a:cubicBezTo>
                  <a:pt x="212445" y="989043"/>
                  <a:pt x="198245" y="1034720"/>
                  <a:pt x="198737" y="1078436"/>
                </a:cubicBezTo>
                <a:cubicBezTo>
                  <a:pt x="199122" y="1133212"/>
                  <a:pt x="193667" y="1175063"/>
                  <a:pt x="172918" y="1198855"/>
                </a:cubicBezTo>
                <a:cubicBezTo>
                  <a:pt x="175904" y="1208946"/>
                  <a:pt x="170731" y="1211932"/>
                  <a:pt x="172050" y="1220541"/>
                </a:cubicBezTo>
                <a:cubicBezTo>
                  <a:pt x="100338" y="1376014"/>
                  <a:pt x="90345" y="1599734"/>
                  <a:pt x="63117" y="1802038"/>
                </a:cubicBezTo>
                <a:cubicBezTo>
                  <a:pt x="53483" y="1873189"/>
                  <a:pt x="56448" y="1957029"/>
                  <a:pt x="48145" y="2031893"/>
                </a:cubicBezTo>
                <a:cubicBezTo>
                  <a:pt x="38106" y="2122019"/>
                  <a:pt x="68166" y="2213436"/>
                  <a:pt x="99624" y="2284085"/>
                </a:cubicBezTo>
                <a:cubicBezTo>
                  <a:pt x="110750" y="2298438"/>
                  <a:pt x="129626" y="2331132"/>
                  <a:pt x="123355" y="2346972"/>
                </a:cubicBezTo>
                <a:cubicBezTo>
                  <a:pt x="134874" y="2347249"/>
                  <a:pt x="136934" y="2362761"/>
                  <a:pt x="141168" y="2370094"/>
                </a:cubicBezTo>
                <a:cubicBezTo>
                  <a:pt x="177684" y="2433342"/>
                  <a:pt x="205969" y="2506228"/>
                  <a:pt x="254555" y="2553137"/>
                </a:cubicBezTo>
                <a:cubicBezTo>
                  <a:pt x="269969" y="2583347"/>
                  <a:pt x="292922" y="2605538"/>
                  <a:pt x="316438" y="2626589"/>
                </a:cubicBezTo>
                <a:cubicBezTo>
                  <a:pt x="319084" y="2631172"/>
                  <a:pt x="324547" y="2632907"/>
                  <a:pt x="323078" y="2642309"/>
                </a:cubicBezTo>
                <a:cubicBezTo>
                  <a:pt x="337033" y="2641179"/>
                  <a:pt x="336476" y="2650055"/>
                  <a:pt x="345062" y="2648764"/>
                </a:cubicBezTo>
                <a:cubicBezTo>
                  <a:pt x="361314" y="2687454"/>
                  <a:pt x="392801" y="2699829"/>
                  <a:pt x="418437" y="2732285"/>
                </a:cubicBezTo>
                <a:cubicBezTo>
                  <a:pt x="417326" y="2721927"/>
                  <a:pt x="420567" y="2731055"/>
                  <a:pt x="426269" y="2728985"/>
                </a:cubicBezTo>
                <a:cubicBezTo>
                  <a:pt x="431190" y="2734699"/>
                  <a:pt x="433775" y="2743391"/>
                  <a:pt x="438266" y="2749761"/>
                </a:cubicBezTo>
                <a:cubicBezTo>
                  <a:pt x="463829" y="2742742"/>
                  <a:pt x="475622" y="2773007"/>
                  <a:pt x="491210" y="2775413"/>
                </a:cubicBezTo>
                <a:cubicBezTo>
                  <a:pt x="502245" y="2767820"/>
                  <a:pt x="485033" y="2756981"/>
                  <a:pt x="491916" y="2748525"/>
                </a:cubicBezTo>
                <a:cubicBezTo>
                  <a:pt x="493490" y="2756172"/>
                  <a:pt x="505490" y="2756576"/>
                  <a:pt x="512387" y="2771334"/>
                </a:cubicBezTo>
                <a:cubicBezTo>
                  <a:pt x="527028" y="2768585"/>
                  <a:pt x="537454" y="2789453"/>
                  <a:pt x="552505" y="2803576"/>
                </a:cubicBezTo>
                <a:cubicBezTo>
                  <a:pt x="565233" y="2815784"/>
                  <a:pt x="577779" y="2819947"/>
                  <a:pt x="586468" y="2827966"/>
                </a:cubicBezTo>
                <a:cubicBezTo>
                  <a:pt x="590987" y="2832283"/>
                  <a:pt x="588650" y="2835262"/>
                  <a:pt x="595446" y="2840708"/>
                </a:cubicBezTo>
                <a:cubicBezTo>
                  <a:pt x="594613" y="2839968"/>
                  <a:pt x="594530" y="2833497"/>
                  <a:pt x="597784" y="2837728"/>
                </a:cubicBezTo>
                <a:cubicBezTo>
                  <a:pt x="603812" y="2846063"/>
                  <a:pt x="601686" y="2855030"/>
                  <a:pt x="607765" y="2864151"/>
                </a:cubicBezTo>
                <a:cubicBezTo>
                  <a:pt x="617497" y="2878901"/>
                  <a:pt x="640155" y="2888633"/>
                  <a:pt x="653861" y="2903941"/>
                </a:cubicBezTo>
                <a:cubicBezTo>
                  <a:pt x="660275" y="2910831"/>
                  <a:pt x="660856" y="2920271"/>
                  <a:pt x="666483" y="2927208"/>
                </a:cubicBezTo>
                <a:cubicBezTo>
                  <a:pt x="686042" y="2950543"/>
                  <a:pt x="722799" y="2961505"/>
                  <a:pt x="733374" y="2992471"/>
                </a:cubicBezTo>
                <a:cubicBezTo>
                  <a:pt x="754683" y="2995649"/>
                  <a:pt x="785708" y="3010736"/>
                  <a:pt x="790788" y="3042023"/>
                </a:cubicBezTo>
                <a:cubicBezTo>
                  <a:pt x="802241" y="3038670"/>
                  <a:pt x="803688" y="3046798"/>
                  <a:pt x="810113" y="3048791"/>
                </a:cubicBezTo>
                <a:cubicBezTo>
                  <a:pt x="849605" y="3106653"/>
                  <a:pt x="881910" y="3173146"/>
                  <a:pt x="893465" y="3263432"/>
                </a:cubicBezTo>
                <a:cubicBezTo>
                  <a:pt x="897108" y="3273958"/>
                  <a:pt x="907508" y="3276510"/>
                  <a:pt x="911278" y="3286555"/>
                </a:cubicBezTo>
                <a:cubicBezTo>
                  <a:pt x="925422" y="3365162"/>
                  <a:pt x="931849" y="3423375"/>
                  <a:pt x="938982" y="3510919"/>
                </a:cubicBezTo>
                <a:cubicBezTo>
                  <a:pt x="943441" y="3519344"/>
                  <a:pt x="947595" y="3527946"/>
                  <a:pt x="949107" y="3539701"/>
                </a:cubicBezTo>
                <a:cubicBezTo>
                  <a:pt x="942749" y="3541335"/>
                  <a:pt x="943017" y="3535477"/>
                  <a:pt x="935617" y="3538120"/>
                </a:cubicBezTo>
                <a:cubicBezTo>
                  <a:pt x="935357" y="3559454"/>
                  <a:pt x="953148" y="3600106"/>
                  <a:pt x="935998" y="3613267"/>
                </a:cubicBezTo>
                <a:cubicBezTo>
                  <a:pt x="933719" y="3604397"/>
                  <a:pt x="937584" y="3587907"/>
                  <a:pt x="931191" y="3583858"/>
                </a:cubicBezTo>
                <a:cubicBezTo>
                  <a:pt x="923955" y="3647922"/>
                  <a:pt x="972793" y="3686129"/>
                  <a:pt x="975130" y="3739370"/>
                </a:cubicBezTo>
                <a:cubicBezTo>
                  <a:pt x="950562" y="3724223"/>
                  <a:pt x="951809" y="3693357"/>
                  <a:pt x="929736" y="3672694"/>
                </a:cubicBezTo>
                <a:cubicBezTo>
                  <a:pt x="932260" y="3713605"/>
                  <a:pt x="954444" y="3730944"/>
                  <a:pt x="973296" y="3753058"/>
                </a:cubicBezTo>
                <a:cubicBezTo>
                  <a:pt x="982605" y="3755831"/>
                  <a:pt x="982274" y="3737690"/>
                  <a:pt x="985978" y="3744106"/>
                </a:cubicBezTo>
                <a:cubicBezTo>
                  <a:pt x="987761" y="3778112"/>
                  <a:pt x="1018040" y="3778557"/>
                  <a:pt x="1028051" y="3802924"/>
                </a:cubicBezTo>
                <a:cubicBezTo>
                  <a:pt x="1049405" y="3799149"/>
                  <a:pt x="1057853" y="3810975"/>
                  <a:pt x="1072018" y="3815833"/>
                </a:cubicBezTo>
                <a:cubicBezTo>
                  <a:pt x="1084750" y="3835778"/>
                  <a:pt x="1105152" y="3847220"/>
                  <a:pt x="1119263" y="3871663"/>
                </a:cubicBezTo>
                <a:cubicBezTo>
                  <a:pt x="1120935" y="3880883"/>
                  <a:pt x="1126049" y="3861634"/>
                  <a:pt x="1127418" y="3871029"/>
                </a:cubicBezTo>
                <a:cubicBezTo>
                  <a:pt x="1137362" y="3891768"/>
                  <a:pt x="1152329" y="3899422"/>
                  <a:pt x="1173855" y="3916326"/>
                </a:cubicBezTo>
                <a:cubicBezTo>
                  <a:pt x="1162384" y="3888730"/>
                  <a:pt x="1142107" y="3869066"/>
                  <a:pt x="1143804" y="3840384"/>
                </a:cubicBezTo>
                <a:cubicBezTo>
                  <a:pt x="1154636" y="3842279"/>
                  <a:pt x="1150732" y="3853088"/>
                  <a:pt x="1147949" y="3861619"/>
                </a:cubicBezTo>
                <a:cubicBezTo>
                  <a:pt x="1152051" y="3861696"/>
                  <a:pt x="1157625" y="3860107"/>
                  <a:pt x="1158780" y="3863514"/>
                </a:cubicBezTo>
                <a:cubicBezTo>
                  <a:pt x="1166358" y="3889287"/>
                  <a:pt x="1183075" y="3904892"/>
                  <a:pt x="1190525" y="3931145"/>
                </a:cubicBezTo>
                <a:cubicBezTo>
                  <a:pt x="1200297" y="3931206"/>
                  <a:pt x="1202578" y="3940075"/>
                  <a:pt x="1210014" y="3943114"/>
                </a:cubicBezTo>
                <a:cubicBezTo>
                  <a:pt x="1209123" y="3954221"/>
                  <a:pt x="1218060" y="3953542"/>
                  <a:pt x="1216995" y="3964342"/>
                </a:cubicBezTo>
                <a:cubicBezTo>
                  <a:pt x="1252688" y="3993843"/>
                  <a:pt x="1270581" y="4043806"/>
                  <a:pt x="1320524" y="4056526"/>
                </a:cubicBezTo>
                <a:cubicBezTo>
                  <a:pt x="1330239" y="4068433"/>
                  <a:pt x="1341458" y="4076621"/>
                  <a:pt x="1354000" y="4073048"/>
                </a:cubicBezTo>
                <a:cubicBezTo>
                  <a:pt x="1341093" y="4052798"/>
                  <a:pt x="1308714" y="4023420"/>
                  <a:pt x="1284432" y="4005255"/>
                </a:cubicBezTo>
                <a:cubicBezTo>
                  <a:pt x="1227163" y="3929954"/>
                  <a:pt x="1166211" y="3858817"/>
                  <a:pt x="1123799" y="3766382"/>
                </a:cubicBezTo>
                <a:cubicBezTo>
                  <a:pt x="1103023" y="3743750"/>
                  <a:pt x="1069043" y="3688408"/>
                  <a:pt x="1060655" y="3644366"/>
                </a:cubicBezTo>
                <a:cubicBezTo>
                  <a:pt x="1111598" y="3747355"/>
                  <a:pt x="1173840" y="3836894"/>
                  <a:pt x="1235220" y="3927747"/>
                </a:cubicBezTo>
                <a:cubicBezTo>
                  <a:pt x="1258844" y="3945477"/>
                  <a:pt x="1273723" y="3967033"/>
                  <a:pt x="1285787" y="3991437"/>
                </a:cubicBezTo>
                <a:cubicBezTo>
                  <a:pt x="1310509" y="3996311"/>
                  <a:pt x="1317732" y="4021472"/>
                  <a:pt x="1332047" y="4036428"/>
                </a:cubicBezTo>
                <a:cubicBezTo>
                  <a:pt x="1343989" y="4048681"/>
                  <a:pt x="1360205" y="4053578"/>
                  <a:pt x="1366652" y="4066151"/>
                </a:cubicBezTo>
                <a:cubicBezTo>
                  <a:pt x="1366361" y="4061430"/>
                  <a:pt x="1368266" y="4059108"/>
                  <a:pt x="1371487" y="4057656"/>
                </a:cubicBezTo>
                <a:cubicBezTo>
                  <a:pt x="1371600" y="4062072"/>
                  <a:pt x="1372196" y="4066616"/>
                  <a:pt x="1372311" y="4071031"/>
                </a:cubicBezTo>
                <a:cubicBezTo>
                  <a:pt x="1390431" y="4073606"/>
                  <a:pt x="1392076" y="4064509"/>
                  <a:pt x="1404804" y="4076714"/>
                </a:cubicBezTo>
                <a:cubicBezTo>
                  <a:pt x="1402518" y="4060110"/>
                  <a:pt x="1391600" y="4044006"/>
                  <a:pt x="1381011" y="4046047"/>
                </a:cubicBezTo>
                <a:cubicBezTo>
                  <a:pt x="1382020" y="4018984"/>
                  <a:pt x="1362386" y="4004654"/>
                  <a:pt x="1352088" y="3983303"/>
                </a:cubicBezTo>
                <a:cubicBezTo>
                  <a:pt x="1349346" y="3977148"/>
                  <a:pt x="1350912" y="3969317"/>
                  <a:pt x="1347943" y="3962068"/>
                </a:cubicBezTo>
                <a:cubicBezTo>
                  <a:pt x="1345504" y="3955737"/>
                  <a:pt x="1338228" y="3950160"/>
                  <a:pt x="1335967" y="3944133"/>
                </a:cubicBezTo>
                <a:cubicBezTo>
                  <a:pt x="1281072" y="3794947"/>
                  <a:pt x="1274436" y="3597935"/>
                  <a:pt x="1335255" y="3472788"/>
                </a:cubicBezTo>
                <a:cubicBezTo>
                  <a:pt x="1351201" y="3427325"/>
                  <a:pt x="1370115" y="3389109"/>
                  <a:pt x="1370435" y="3335556"/>
                </a:cubicBezTo>
                <a:cubicBezTo>
                  <a:pt x="1370945" y="3277412"/>
                  <a:pt x="1358223" y="3216724"/>
                  <a:pt x="1349671" y="3167479"/>
                </a:cubicBezTo>
                <a:cubicBezTo>
                  <a:pt x="1341070" y="3117449"/>
                  <a:pt x="1313124" y="3078178"/>
                  <a:pt x="1305025" y="3038856"/>
                </a:cubicBezTo>
                <a:cubicBezTo>
                  <a:pt x="1302953" y="3028238"/>
                  <a:pt x="1297859" y="3001847"/>
                  <a:pt x="1312901" y="3000495"/>
                </a:cubicBezTo>
                <a:cubicBezTo>
                  <a:pt x="1307314" y="3035090"/>
                  <a:pt x="1326665" y="3060175"/>
                  <a:pt x="1335605" y="3087604"/>
                </a:cubicBezTo>
                <a:cubicBezTo>
                  <a:pt x="1323930" y="3013274"/>
                  <a:pt x="1314487" y="2947026"/>
                  <a:pt x="1290403" y="2883527"/>
                </a:cubicBezTo>
                <a:cubicBezTo>
                  <a:pt x="1308420" y="2981491"/>
                  <a:pt x="1268363" y="3077948"/>
                  <a:pt x="1272346" y="3178310"/>
                </a:cubicBezTo>
                <a:cubicBezTo>
                  <a:pt x="1274235" y="3229364"/>
                  <a:pt x="1301070" y="3286386"/>
                  <a:pt x="1294157" y="3325007"/>
                </a:cubicBezTo>
                <a:cubicBezTo>
                  <a:pt x="1291520" y="3307789"/>
                  <a:pt x="1279881" y="3295361"/>
                  <a:pt x="1285222" y="3277204"/>
                </a:cubicBezTo>
                <a:cubicBezTo>
                  <a:pt x="1276241" y="3264464"/>
                  <a:pt x="1270446" y="3244588"/>
                  <a:pt x="1268113" y="3227196"/>
                </a:cubicBezTo>
                <a:cubicBezTo>
                  <a:pt x="1260099" y="3166233"/>
                  <a:pt x="1264075" y="3090200"/>
                  <a:pt x="1281191" y="3043246"/>
                </a:cubicBezTo>
                <a:cubicBezTo>
                  <a:pt x="1285114" y="2958689"/>
                  <a:pt x="1282501" y="2875461"/>
                  <a:pt x="1288859" y="2789498"/>
                </a:cubicBezTo>
                <a:cubicBezTo>
                  <a:pt x="1277145" y="2786076"/>
                  <a:pt x="1277876" y="2749396"/>
                  <a:pt x="1279261" y="2733523"/>
                </a:cubicBezTo>
                <a:cubicBezTo>
                  <a:pt x="1287697" y="2750244"/>
                  <a:pt x="1293027" y="2765093"/>
                  <a:pt x="1298864" y="2778018"/>
                </a:cubicBezTo>
                <a:cubicBezTo>
                  <a:pt x="1314897" y="2718652"/>
                  <a:pt x="1322496" y="2642565"/>
                  <a:pt x="1337307" y="2576164"/>
                </a:cubicBezTo>
                <a:cubicBezTo>
                  <a:pt x="1345840" y="2538240"/>
                  <a:pt x="1340005" y="2504943"/>
                  <a:pt x="1336952" y="2463116"/>
                </a:cubicBezTo>
                <a:cubicBezTo>
                  <a:pt x="1333656" y="2417354"/>
                  <a:pt x="1349249" y="2371279"/>
                  <a:pt x="1345297" y="2325082"/>
                </a:cubicBezTo>
                <a:cubicBezTo>
                  <a:pt x="1340587" y="2269137"/>
                  <a:pt x="1324360" y="2220656"/>
                  <a:pt x="1311848" y="2165957"/>
                </a:cubicBezTo>
                <a:cubicBezTo>
                  <a:pt x="1311266" y="2156516"/>
                  <a:pt x="1320813" y="2155485"/>
                  <a:pt x="1318212" y="2143951"/>
                </a:cubicBezTo>
                <a:cubicBezTo>
                  <a:pt x="1299936" y="2095430"/>
                  <a:pt x="1287181" y="2036798"/>
                  <a:pt x="1309407" y="1990967"/>
                </a:cubicBezTo>
                <a:cubicBezTo>
                  <a:pt x="1310778" y="1979992"/>
                  <a:pt x="1296251" y="1987156"/>
                  <a:pt x="1297447" y="1975874"/>
                </a:cubicBezTo>
                <a:cubicBezTo>
                  <a:pt x="1293253" y="1953852"/>
                  <a:pt x="1279607" y="1934436"/>
                  <a:pt x="1273697" y="1910145"/>
                </a:cubicBezTo>
                <a:cubicBezTo>
                  <a:pt x="1265410" y="1875412"/>
                  <a:pt x="1264060" y="1840750"/>
                  <a:pt x="1247672" y="1815175"/>
                </a:cubicBezTo>
                <a:cubicBezTo>
                  <a:pt x="1229216" y="1786722"/>
                  <a:pt x="1198897" y="1772858"/>
                  <a:pt x="1190641" y="1736071"/>
                </a:cubicBezTo>
                <a:cubicBezTo>
                  <a:pt x="1173720" y="1729953"/>
                  <a:pt x="1169680" y="1697657"/>
                  <a:pt x="1155374" y="1698176"/>
                </a:cubicBezTo>
                <a:cubicBezTo>
                  <a:pt x="1146531" y="1672320"/>
                  <a:pt x="1120027" y="1661549"/>
                  <a:pt x="1102811" y="1642972"/>
                </a:cubicBezTo>
                <a:cubicBezTo>
                  <a:pt x="1075270" y="1612837"/>
                  <a:pt x="1054582" y="1576303"/>
                  <a:pt x="1030626" y="1540433"/>
                </a:cubicBezTo>
                <a:cubicBezTo>
                  <a:pt x="1011015" y="1536681"/>
                  <a:pt x="1008038" y="1513957"/>
                  <a:pt x="993022" y="1505516"/>
                </a:cubicBezTo>
                <a:cubicBezTo>
                  <a:pt x="1007285" y="1568167"/>
                  <a:pt x="1024974" y="1627617"/>
                  <a:pt x="1035771" y="1680048"/>
                </a:cubicBezTo>
                <a:cubicBezTo>
                  <a:pt x="1040057" y="1667796"/>
                  <a:pt x="1037195" y="1649486"/>
                  <a:pt x="1043325" y="1639022"/>
                </a:cubicBezTo>
                <a:cubicBezTo>
                  <a:pt x="1056246" y="1654375"/>
                  <a:pt x="1040195" y="1682790"/>
                  <a:pt x="1039578" y="1695775"/>
                </a:cubicBezTo>
                <a:cubicBezTo>
                  <a:pt x="1039485" y="1701939"/>
                  <a:pt x="1046459" y="1707691"/>
                  <a:pt x="1046541" y="1714160"/>
                </a:cubicBezTo>
                <a:cubicBezTo>
                  <a:pt x="1046515" y="1723953"/>
                  <a:pt x="1040386" y="1734418"/>
                  <a:pt x="1040663" y="1744035"/>
                </a:cubicBezTo>
                <a:cubicBezTo>
                  <a:pt x="1041643" y="1831464"/>
                  <a:pt x="1064418" y="1929940"/>
                  <a:pt x="1065426" y="2035686"/>
                </a:cubicBezTo>
                <a:cubicBezTo>
                  <a:pt x="1067804" y="2046127"/>
                  <a:pt x="1068545" y="2024923"/>
                  <a:pt x="1070921" y="2035366"/>
                </a:cubicBezTo>
                <a:cubicBezTo>
                  <a:pt x="1084915" y="2103875"/>
                  <a:pt x="1093027" y="2166410"/>
                  <a:pt x="1104308" y="2226709"/>
                </a:cubicBezTo>
                <a:cubicBezTo>
                  <a:pt x="1120154" y="2312482"/>
                  <a:pt x="1155097" y="2396191"/>
                  <a:pt x="1155951" y="2484102"/>
                </a:cubicBezTo>
                <a:cubicBezTo>
                  <a:pt x="1119234" y="2353752"/>
                  <a:pt x="1095635" y="2213793"/>
                  <a:pt x="1062706" y="2068218"/>
                </a:cubicBezTo>
                <a:cubicBezTo>
                  <a:pt x="1063577" y="2158971"/>
                  <a:pt x="1079238" y="2285181"/>
                  <a:pt x="1080342" y="2336283"/>
                </a:cubicBezTo>
                <a:cubicBezTo>
                  <a:pt x="1036884" y="2152790"/>
                  <a:pt x="1061588" y="1937684"/>
                  <a:pt x="1028669" y="1723257"/>
                </a:cubicBezTo>
                <a:cubicBezTo>
                  <a:pt x="1014661" y="1631535"/>
                  <a:pt x="994279" y="1546343"/>
                  <a:pt x="964022" y="1472151"/>
                </a:cubicBezTo>
                <a:cubicBezTo>
                  <a:pt x="938907" y="1453246"/>
                  <a:pt x="929642" y="1415412"/>
                  <a:pt x="906990" y="1393046"/>
                </a:cubicBezTo>
                <a:cubicBezTo>
                  <a:pt x="886638" y="1326171"/>
                  <a:pt x="868084" y="1268036"/>
                  <a:pt x="822064" y="1226978"/>
                </a:cubicBezTo>
                <a:cubicBezTo>
                  <a:pt x="813625" y="1230629"/>
                  <a:pt x="814648" y="1226778"/>
                  <a:pt x="808739" y="1230597"/>
                </a:cubicBezTo>
                <a:cubicBezTo>
                  <a:pt x="800222" y="1215144"/>
                  <a:pt x="785816" y="1206352"/>
                  <a:pt x="763787" y="1206849"/>
                </a:cubicBezTo>
                <a:cubicBezTo>
                  <a:pt x="721746" y="1174086"/>
                  <a:pt x="687806" y="1132167"/>
                  <a:pt x="638274" y="1108212"/>
                </a:cubicBezTo>
                <a:cubicBezTo>
                  <a:pt x="659041" y="1171588"/>
                  <a:pt x="684549" y="1232635"/>
                  <a:pt x="698817" y="1303024"/>
                </a:cubicBezTo>
                <a:cubicBezTo>
                  <a:pt x="704810" y="1333783"/>
                  <a:pt x="700861" y="1371913"/>
                  <a:pt x="706197" y="1402240"/>
                </a:cubicBezTo>
                <a:cubicBezTo>
                  <a:pt x="707691" y="1411154"/>
                  <a:pt x="714506" y="1419441"/>
                  <a:pt x="716001" y="1428356"/>
                </a:cubicBezTo>
                <a:cubicBezTo>
                  <a:pt x="733470" y="1522560"/>
                  <a:pt x="726165" y="1631477"/>
                  <a:pt x="730594" y="1726285"/>
                </a:cubicBezTo>
                <a:cubicBezTo>
                  <a:pt x="707833" y="1679132"/>
                  <a:pt x="729202" y="1593872"/>
                  <a:pt x="710680" y="1533680"/>
                </a:cubicBezTo>
                <a:cubicBezTo>
                  <a:pt x="710651" y="1459146"/>
                  <a:pt x="701262" y="1373313"/>
                  <a:pt x="684362" y="1293445"/>
                </a:cubicBezTo>
                <a:cubicBezTo>
                  <a:pt x="666883" y="1211874"/>
                  <a:pt x="633203" y="1148619"/>
                  <a:pt x="606345" y="1081018"/>
                </a:cubicBezTo>
                <a:cubicBezTo>
                  <a:pt x="598500" y="1061103"/>
                  <a:pt x="570121" y="1050602"/>
                  <a:pt x="560084" y="1036026"/>
                </a:cubicBezTo>
                <a:cubicBezTo>
                  <a:pt x="556066" y="1014311"/>
                  <a:pt x="538664" y="1008062"/>
                  <a:pt x="524816" y="998131"/>
                </a:cubicBezTo>
                <a:cubicBezTo>
                  <a:pt x="590343" y="1194547"/>
                  <a:pt x="587504" y="1460174"/>
                  <a:pt x="598371" y="1684890"/>
                </a:cubicBezTo>
                <a:cubicBezTo>
                  <a:pt x="599393" y="1709149"/>
                  <a:pt x="609611" y="1731767"/>
                  <a:pt x="595447" y="1755018"/>
                </a:cubicBezTo>
                <a:cubicBezTo>
                  <a:pt x="584490" y="1592685"/>
                  <a:pt x="580143" y="1420019"/>
                  <a:pt x="567757" y="1280510"/>
                </a:cubicBezTo>
                <a:cubicBezTo>
                  <a:pt x="558291" y="1175573"/>
                  <a:pt x="533435" y="1079114"/>
                  <a:pt x="516662" y="998766"/>
                </a:cubicBezTo>
                <a:cubicBezTo>
                  <a:pt x="489527" y="949657"/>
                  <a:pt x="453116" y="875350"/>
                  <a:pt x="408063" y="842290"/>
                </a:cubicBezTo>
                <a:cubicBezTo>
                  <a:pt x="402494" y="851616"/>
                  <a:pt x="403959" y="862585"/>
                  <a:pt x="415191" y="865878"/>
                </a:cubicBezTo>
                <a:cubicBezTo>
                  <a:pt x="418887" y="884929"/>
                  <a:pt x="429771" y="895346"/>
                  <a:pt x="432297" y="915886"/>
                </a:cubicBezTo>
                <a:cubicBezTo>
                  <a:pt x="494358" y="1040771"/>
                  <a:pt x="523111" y="1223384"/>
                  <a:pt x="528340" y="1391734"/>
                </a:cubicBezTo>
                <a:lnTo>
                  <a:pt x="526792" y="1502359"/>
                </a:lnTo>
                <a:lnTo>
                  <a:pt x="520936" y="1367932"/>
                </a:lnTo>
                <a:cubicBezTo>
                  <a:pt x="509312" y="1220784"/>
                  <a:pt x="482009" y="1069798"/>
                  <a:pt x="441674" y="950397"/>
                </a:cubicBezTo>
                <a:cubicBezTo>
                  <a:pt x="416276" y="914137"/>
                  <a:pt x="402181" y="864426"/>
                  <a:pt x="381026" y="822864"/>
                </a:cubicBezTo>
                <a:cubicBezTo>
                  <a:pt x="374946" y="820061"/>
                  <a:pt x="370688" y="819362"/>
                  <a:pt x="366432" y="819986"/>
                </a:cubicBezTo>
                <a:close/>
                <a:moveTo>
                  <a:pt x="152374" y="806995"/>
                </a:moveTo>
                <a:cubicBezTo>
                  <a:pt x="152155" y="813641"/>
                  <a:pt x="153622" y="818292"/>
                  <a:pt x="155989" y="821867"/>
                </a:cubicBezTo>
                <a:lnTo>
                  <a:pt x="164862" y="830137"/>
                </a:lnTo>
                <a:lnTo>
                  <a:pt x="164691" y="830437"/>
                </a:lnTo>
                <a:lnTo>
                  <a:pt x="164995" y="830261"/>
                </a:lnTo>
                <a:lnTo>
                  <a:pt x="164862" y="830137"/>
                </a:lnTo>
                <a:lnTo>
                  <a:pt x="169524" y="821944"/>
                </a:lnTo>
                <a:cubicBezTo>
                  <a:pt x="158535" y="822585"/>
                  <a:pt x="168947" y="820241"/>
                  <a:pt x="169185" y="816436"/>
                </a:cubicBezTo>
                <a:cubicBezTo>
                  <a:pt x="163192" y="813786"/>
                  <a:pt x="159535" y="808156"/>
                  <a:pt x="152374" y="806995"/>
                </a:cubicBezTo>
                <a:close/>
                <a:moveTo>
                  <a:pt x="1581649" y="697993"/>
                </a:moveTo>
                <a:cubicBezTo>
                  <a:pt x="1584675" y="749613"/>
                  <a:pt x="1596511" y="772926"/>
                  <a:pt x="1590983" y="823782"/>
                </a:cubicBezTo>
                <a:cubicBezTo>
                  <a:pt x="1586564" y="772559"/>
                  <a:pt x="1568080" y="725788"/>
                  <a:pt x="1581649" y="697993"/>
                </a:cubicBezTo>
                <a:close/>
                <a:moveTo>
                  <a:pt x="435406" y="633562"/>
                </a:moveTo>
                <a:cubicBezTo>
                  <a:pt x="434721" y="634384"/>
                  <a:pt x="434790" y="636305"/>
                  <a:pt x="436077" y="639941"/>
                </a:cubicBezTo>
                <a:cubicBezTo>
                  <a:pt x="411575" y="628422"/>
                  <a:pt x="380793" y="645379"/>
                  <a:pt x="355590" y="640374"/>
                </a:cubicBezTo>
                <a:cubicBezTo>
                  <a:pt x="351154" y="642528"/>
                  <a:pt x="351718" y="649127"/>
                  <a:pt x="348420" y="651847"/>
                </a:cubicBezTo>
                <a:cubicBezTo>
                  <a:pt x="349376" y="644369"/>
                  <a:pt x="342281" y="646836"/>
                  <a:pt x="339604" y="644307"/>
                </a:cubicBezTo>
                <a:cubicBezTo>
                  <a:pt x="340764" y="655452"/>
                  <a:pt x="335375" y="644712"/>
                  <a:pt x="331450" y="644942"/>
                </a:cubicBezTo>
                <a:cubicBezTo>
                  <a:pt x="331741" y="649662"/>
                  <a:pt x="329836" y="651984"/>
                  <a:pt x="326617" y="653435"/>
                </a:cubicBezTo>
                <a:cubicBezTo>
                  <a:pt x="281103" y="651195"/>
                  <a:pt x="258153" y="664854"/>
                  <a:pt x="209308" y="667388"/>
                </a:cubicBezTo>
                <a:cubicBezTo>
                  <a:pt x="209599" y="672110"/>
                  <a:pt x="207694" y="674430"/>
                  <a:pt x="204475" y="675881"/>
                </a:cubicBezTo>
                <a:cubicBezTo>
                  <a:pt x="182588" y="671001"/>
                  <a:pt x="157311" y="703112"/>
                  <a:pt x="130648" y="694878"/>
                </a:cubicBezTo>
                <a:cubicBezTo>
                  <a:pt x="130363" y="697894"/>
                  <a:pt x="131742" y="702393"/>
                  <a:pt x="128475" y="703058"/>
                </a:cubicBezTo>
                <a:cubicBezTo>
                  <a:pt x="109873" y="700355"/>
                  <a:pt x="55698" y="708410"/>
                  <a:pt x="44303" y="728028"/>
                </a:cubicBezTo>
                <a:cubicBezTo>
                  <a:pt x="67450" y="753365"/>
                  <a:pt x="114694" y="752975"/>
                  <a:pt x="140026" y="785606"/>
                </a:cubicBezTo>
                <a:cubicBezTo>
                  <a:pt x="144431" y="785508"/>
                  <a:pt x="148964" y="784927"/>
                  <a:pt x="153370" y="784828"/>
                </a:cubicBezTo>
                <a:cubicBezTo>
                  <a:pt x="165415" y="806392"/>
                  <a:pt x="198815" y="803812"/>
                  <a:pt x="217487" y="817880"/>
                </a:cubicBezTo>
                <a:cubicBezTo>
                  <a:pt x="250602" y="818318"/>
                  <a:pt x="285710" y="802529"/>
                  <a:pt x="329623" y="806915"/>
                </a:cubicBezTo>
                <a:cubicBezTo>
                  <a:pt x="326430" y="798573"/>
                  <a:pt x="338015" y="802477"/>
                  <a:pt x="339647" y="798275"/>
                </a:cubicBezTo>
                <a:cubicBezTo>
                  <a:pt x="369516" y="809955"/>
                  <a:pt x="414131" y="807825"/>
                  <a:pt x="420735" y="838233"/>
                </a:cubicBezTo>
                <a:cubicBezTo>
                  <a:pt x="427062" y="838655"/>
                  <a:pt x="431067" y="837156"/>
                  <a:pt x="434060" y="834614"/>
                </a:cubicBezTo>
                <a:cubicBezTo>
                  <a:pt x="444847" y="843460"/>
                  <a:pt x="455410" y="879323"/>
                  <a:pt x="466170" y="869850"/>
                </a:cubicBezTo>
                <a:cubicBezTo>
                  <a:pt x="466682" y="896035"/>
                  <a:pt x="491497" y="894745"/>
                  <a:pt x="488935" y="924740"/>
                </a:cubicBezTo>
                <a:cubicBezTo>
                  <a:pt x="494125" y="924595"/>
                  <a:pt x="494540" y="921096"/>
                  <a:pt x="499428" y="921128"/>
                </a:cubicBezTo>
                <a:cubicBezTo>
                  <a:pt x="516918" y="969693"/>
                  <a:pt x="552212" y="997796"/>
                  <a:pt x="577930" y="1036724"/>
                </a:cubicBezTo>
                <a:cubicBezTo>
                  <a:pt x="591977" y="1029427"/>
                  <a:pt x="597916" y="1051663"/>
                  <a:pt x="606878" y="1061563"/>
                </a:cubicBezTo>
                <a:cubicBezTo>
                  <a:pt x="625025" y="1082454"/>
                  <a:pt x="648857" y="1098433"/>
                  <a:pt x="671802" y="1105149"/>
                </a:cubicBezTo>
                <a:cubicBezTo>
                  <a:pt x="673015" y="1124818"/>
                  <a:pt x="699699" y="1115522"/>
                  <a:pt x="700913" y="1135192"/>
                </a:cubicBezTo>
                <a:cubicBezTo>
                  <a:pt x="728312" y="1142593"/>
                  <a:pt x="734051" y="1174316"/>
                  <a:pt x="758504" y="1185049"/>
                </a:cubicBezTo>
                <a:cubicBezTo>
                  <a:pt x="763998" y="1184727"/>
                  <a:pt x="769012" y="1184277"/>
                  <a:pt x="774507" y="1183958"/>
                </a:cubicBezTo>
                <a:cubicBezTo>
                  <a:pt x="789951" y="1212113"/>
                  <a:pt x="819034" y="1195728"/>
                  <a:pt x="834095" y="1225328"/>
                </a:cubicBezTo>
                <a:cubicBezTo>
                  <a:pt x="839159" y="1225665"/>
                  <a:pt x="839700" y="1221685"/>
                  <a:pt x="844587" y="1221715"/>
                </a:cubicBezTo>
                <a:cubicBezTo>
                  <a:pt x="851882" y="1230132"/>
                  <a:pt x="858999" y="1238245"/>
                  <a:pt x="860529" y="1252842"/>
                </a:cubicBezTo>
                <a:cubicBezTo>
                  <a:pt x="870976" y="1256180"/>
                  <a:pt x="865106" y="1245310"/>
                  <a:pt x="873535" y="1246555"/>
                </a:cubicBezTo>
                <a:cubicBezTo>
                  <a:pt x="880144" y="1264330"/>
                  <a:pt x="891735" y="1275971"/>
                  <a:pt x="891285" y="1301897"/>
                </a:cubicBezTo>
                <a:cubicBezTo>
                  <a:pt x="906456" y="1328174"/>
                  <a:pt x="925110" y="1367512"/>
                  <a:pt x="936956" y="1406299"/>
                </a:cubicBezTo>
                <a:cubicBezTo>
                  <a:pt x="941842" y="1406332"/>
                  <a:pt x="942562" y="1402657"/>
                  <a:pt x="947448" y="1402686"/>
                </a:cubicBezTo>
                <a:cubicBezTo>
                  <a:pt x="944507" y="1413755"/>
                  <a:pt x="953045" y="1411678"/>
                  <a:pt x="956427" y="1415428"/>
                </a:cubicBezTo>
                <a:cubicBezTo>
                  <a:pt x="947518" y="1414053"/>
                  <a:pt x="943100" y="1419049"/>
                  <a:pt x="949238" y="1424059"/>
                </a:cubicBezTo>
                <a:cubicBezTo>
                  <a:pt x="952257" y="1432094"/>
                  <a:pt x="952951" y="1417841"/>
                  <a:pt x="956749" y="1418094"/>
                </a:cubicBezTo>
                <a:cubicBezTo>
                  <a:pt x="957913" y="1436976"/>
                  <a:pt x="973198" y="1439558"/>
                  <a:pt x="970857" y="1462908"/>
                </a:cubicBezTo>
                <a:cubicBezTo>
                  <a:pt x="977574" y="1469622"/>
                  <a:pt x="977485" y="1455415"/>
                  <a:pt x="984201" y="1462130"/>
                </a:cubicBezTo>
                <a:cubicBezTo>
                  <a:pt x="981231" y="1475253"/>
                  <a:pt x="991293" y="1480035"/>
                  <a:pt x="997484" y="1493569"/>
                </a:cubicBezTo>
                <a:cubicBezTo>
                  <a:pt x="1002372" y="1493600"/>
                  <a:pt x="1003090" y="1489926"/>
                  <a:pt x="1007977" y="1489956"/>
                </a:cubicBezTo>
                <a:cubicBezTo>
                  <a:pt x="1010402" y="1501186"/>
                  <a:pt x="1015769" y="1501345"/>
                  <a:pt x="1025788" y="1513079"/>
                </a:cubicBezTo>
                <a:cubicBezTo>
                  <a:pt x="1025435" y="1512468"/>
                  <a:pt x="1019253" y="1514408"/>
                  <a:pt x="1020617" y="1516065"/>
                </a:cubicBezTo>
                <a:cubicBezTo>
                  <a:pt x="1027029" y="1522955"/>
                  <a:pt x="1034811" y="1518869"/>
                  <a:pt x="1036960" y="1520480"/>
                </a:cubicBezTo>
                <a:cubicBezTo>
                  <a:pt x="1050197" y="1530763"/>
                  <a:pt x="1048276" y="1558351"/>
                  <a:pt x="1054431" y="1538095"/>
                </a:cubicBezTo>
                <a:cubicBezTo>
                  <a:pt x="1059804" y="1545993"/>
                  <a:pt x="1065700" y="1575180"/>
                  <a:pt x="1072389" y="1563577"/>
                </a:cubicBezTo>
                <a:cubicBezTo>
                  <a:pt x="1080945" y="1592451"/>
                  <a:pt x="1100517" y="1610891"/>
                  <a:pt x="1112142" y="1628214"/>
                </a:cubicBezTo>
                <a:cubicBezTo>
                  <a:pt x="1125871" y="1625992"/>
                  <a:pt x="1129443" y="1653262"/>
                  <a:pt x="1151920" y="1654950"/>
                </a:cubicBezTo>
                <a:cubicBezTo>
                  <a:pt x="1155462" y="1684274"/>
                  <a:pt x="1179231" y="1676254"/>
                  <a:pt x="1182354" y="1701339"/>
                </a:cubicBezTo>
                <a:cubicBezTo>
                  <a:pt x="1188349" y="1703990"/>
                  <a:pt x="1196982" y="1703486"/>
                  <a:pt x="1199165" y="1710780"/>
                </a:cubicBezTo>
                <a:cubicBezTo>
                  <a:pt x="1211333" y="1752234"/>
                  <a:pt x="1245673" y="1767443"/>
                  <a:pt x="1257842" y="1808897"/>
                </a:cubicBezTo>
                <a:cubicBezTo>
                  <a:pt x="1258129" y="1805879"/>
                  <a:pt x="1260258" y="1804650"/>
                  <a:pt x="1262692" y="1803245"/>
                </a:cubicBezTo>
                <a:cubicBezTo>
                  <a:pt x="1292201" y="1855057"/>
                  <a:pt x="1286610" y="1910023"/>
                  <a:pt x="1312144" y="1961277"/>
                </a:cubicBezTo>
                <a:cubicBezTo>
                  <a:pt x="1314385" y="1956725"/>
                  <a:pt x="1310966" y="1947291"/>
                  <a:pt x="1319169" y="1947445"/>
                </a:cubicBezTo>
                <a:cubicBezTo>
                  <a:pt x="1320727" y="1952249"/>
                  <a:pt x="1316872" y="1963844"/>
                  <a:pt x="1325489" y="1960498"/>
                </a:cubicBezTo>
                <a:cubicBezTo>
                  <a:pt x="1342009" y="1909000"/>
                  <a:pt x="1328649" y="1858457"/>
                  <a:pt x="1304360" y="1824816"/>
                </a:cubicBezTo>
                <a:cubicBezTo>
                  <a:pt x="1307000" y="1821661"/>
                  <a:pt x="1309338" y="1818682"/>
                  <a:pt x="1311851" y="1816010"/>
                </a:cubicBezTo>
                <a:cubicBezTo>
                  <a:pt x="1301948" y="1760210"/>
                  <a:pt x="1301520" y="1712386"/>
                  <a:pt x="1284400" y="1667273"/>
                </a:cubicBezTo>
                <a:cubicBezTo>
                  <a:pt x="1276730" y="1647665"/>
                  <a:pt x="1263840" y="1630257"/>
                  <a:pt x="1256158" y="1615545"/>
                </a:cubicBezTo>
                <a:cubicBezTo>
                  <a:pt x="1245957" y="1595769"/>
                  <a:pt x="1244087" y="1575665"/>
                  <a:pt x="1235730" y="1557676"/>
                </a:cubicBezTo>
                <a:cubicBezTo>
                  <a:pt x="1227950" y="1541390"/>
                  <a:pt x="1214244" y="1526083"/>
                  <a:pt x="1207810" y="1508613"/>
                </a:cubicBezTo>
                <a:cubicBezTo>
                  <a:pt x="1206125" y="1504290"/>
                  <a:pt x="1205986" y="1499482"/>
                  <a:pt x="1205406" y="1494877"/>
                </a:cubicBezTo>
                <a:lnTo>
                  <a:pt x="1200450" y="1482583"/>
                </a:lnTo>
                <a:lnTo>
                  <a:pt x="1200616" y="1481398"/>
                </a:lnTo>
                <a:lnTo>
                  <a:pt x="1200360" y="1482360"/>
                </a:lnTo>
                <a:lnTo>
                  <a:pt x="1200450" y="1482583"/>
                </a:lnTo>
                <a:lnTo>
                  <a:pt x="1199473" y="1489531"/>
                </a:lnTo>
                <a:cubicBezTo>
                  <a:pt x="1197316" y="1494787"/>
                  <a:pt x="1192521" y="1493202"/>
                  <a:pt x="1188740" y="1500883"/>
                </a:cubicBezTo>
                <a:cubicBezTo>
                  <a:pt x="1210450" y="1449240"/>
                  <a:pt x="1163087" y="1409367"/>
                  <a:pt x="1153459" y="1355446"/>
                </a:cubicBezTo>
                <a:cubicBezTo>
                  <a:pt x="1139684" y="1280292"/>
                  <a:pt x="1126828" y="1184239"/>
                  <a:pt x="1103788" y="1127469"/>
                </a:cubicBezTo>
                <a:cubicBezTo>
                  <a:pt x="1081231" y="1070830"/>
                  <a:pt x="1015226" y="1014830"/>
                  <a:pt x="979509" y="974751"/>
                </a:cubicBezTo>
                <a:cubicBezTo>
                  <a:pt x="965798" y="979816"/>
                  <a:pt x="966601" y="954502"/>
                  <a:pt x="960184" y="967983"/>
                </a:cubicBezTo>
                <a:cubicBezTo>
                  <a:pt x="937239" y="933158"/>
                  <a:pt x="884976" y="926260"/>
                  <a:pt x="864843" y="880850"/>
                </a:cubicBezTo>
                <a:cubicBezTo>
                  <a:pt x="859234" y="876755"/>
                  <a:pt x="861575" y="881514"/>
                  <a:pt x="854335" y="881620"/>
                </a:cubicBezTo>
                <a:cubicBezTo>
                  <a:pt x="815616" y="828609"/>
                  <a:pt x="768810" y="787599"/>
                  <a:pt x="714025" y="767897"/>
                </a:cubicBezTo>
                <a:cubicBezTo>
                  <a:pt x="697143" y="747089"/>
                  <a:pt x="680019" y="722349"/>
                  <a:pt x="658949" y="715366"/>
                </a:cubicBezTo>
                <a:cubicBezTo>
                  <a:pt x="650423" y="712548"/>
                  <a:pt x="643320" y="699540"/>
                  <a:pt x="636139" y="695537"/>
                </a:cubicBezTo>
                <a:cubicBezTo>
                  <a:pt x="624890" y="689403"/>
                  <a:pt x="608151" y="691327"/>
                  <a:pt x="595153" y="684979"/>
                </a:cubicBezTo>
                <a:cubicBezTo>
                  <a:pt x="584609" y="680068"/>
                  <a:pt x="582403" y="662193"/>
                  <a:pt x="567189" y="670977"/>
                </a:cubicBezTo>
                <a:cubicBezTo>
                  <a:pt x="565713" y="664906"/>
                  <a:pt x="563498" y="659665"/>
                  <a:pt x="558211" y="658237"/>
                </a:cubicBezTo>
                <a:cubicBezTo>
                  <a:pt x="549531" y="665691"/>
                  <a:pt x="527795" y="642798"/>
                  <a:pt x="515050" y="655860"/>
                </a:cubicBezTo>
                <a:cubicBezTo>
                  <a:pt x="514790" y="649086"/>
                  <a:pt x="514402" y="642792"/>
                  <a:pt x="508731" y="642806"/>
                </a:cubicBezTo>
                <a:cubicBezTo>
                  <a:pt x="507836" y="646175"/>
                  <a:pt x="505931" y="648496"/>
                  <a:pt x="501221" y="648772"/>
                </a:cubicBezTo>
                <a:cubicBezTo>
                  <a:pt x="492498" y="635068"/>
                  <a:pt x="464706" y="641744"/>
                  <a:pt x="449421" y="639162"/>
                </a:cubicBezTo>
                <a:cubicBezTo>
                  <a:pt x="447347" y="638730"/>
                  <a:pt x="442723" y="635289"/>
                  <a:pt x="439261" y="633773"/>
                </a:cubicBezTo>
                <a:cubicBezTo>
                  <a:pt x="437531" y="633016"/>
                  <a:pt x="436091" y="632740"/>
                  <a:pt x="435406" y="633562"/>
                </a:cubicBezTo>
                <a:close/>
                <a:moveTo>
                  <a:pt x="1552669" y="562768"/>
                </a:moveTo>
                <a:cubicBezTo>
                  <a:pt x="1567243" y="584501"/>
                  <a:pt x="1574228" y="613464"/>
                  <a:pt x="1574564" y="639344"/>
                </a:cubicBezTo>
                <a:cubicBezTo>
                  <a:pt x="1558679" y="624479"/>
                  <a:pt x="1554508" y="584928"/>
                  <a:pt x="1552669" y="562768"/>
                </a:cubicBezTo>
                <a:close/>
                <a:moveTo>
                  <a:pt x="1529796" y="332"/>
                </a:moveTo>
                <a:cubicBezTo>
                  <a:pt x="1535630" y="5519"/>
                  <a:pt x="1546563" y="16727"/>
                  <a:pt x="1560595" y="14327"/>
                </a:cubicBezTo>
                <a:cubicBezTo>
                  <a:pt x="1573494" y="33157"/>
                  <a:pt x="1588711" y="49324"/>
                  <a:pt x="1605954" y="63201"/>
                </a:cubicBezTo>
                <a:lnTo>
                  <a:pt x="1614234" y="68260"/>
                </a:lnTo>
                <a:lnTo>
                  <a:pt x="1614234" y="94697"/>
                </a:lnTo>
                <a:lnTo>
                  <a:pt x="1612054" y="91863"/>
                </a:lnTo>
                <a:cubicBezTo>
                  <a:pt x="1607359" y="89175"/>
                  <a:pt x="1602387" y="87768"/>
                  <a:pt x="1599823" y="85786"/>
                </a:cubicBezTo>
                <a:cubicBezTo>
                  <a:pt x="1584260" y="73587"/>
                  <a:pt x="1571224" y="53819"/>
                  <a:pt x="1556221" y="40482"/>
                </a:cubicBezTo>
                <a:cubicBezTo>
                  <a:pt x="1552053" y="36776"/>
                  <a:pt x="1537597" y="27198"/>
                  <a:pt x="1533575" y="25853"/>
                </a:cubicBezTo>
                <a:cubicBezTo>
                  <a:pt x="1513818" y="19742"/>
                  <a:pt x="1497855" y="34255"/>
                  <a:pt x="1482261" y="24111"/>
                </a:cubicBezTo>
                <a:cubicBezTo>
                  <a:pt x="1483527" y="24195"/>
                  <a:pt x="1484951" y="21742"/>
                  <a:pt x="1481940" y="21446"/>
                </a:cubicBezTo>
                <a:lnTo>
                  <a:pt x="1481282" y="21009"/>
                </a:lnTo>
                <a:cubicBezTo>
                  <a:pt x="1481172" y="24332"/>
                  <a:pt x="1477904" y="24997"/>
                  <a:pt x="1479108" y="29190"/>
                </a:cubicBezTo>
                <a:cubicBezTo>
                  <a:pt x="1464436" y="33995"/>
                  <a:pt x="1444101" y="26180"/>
                  <a:pt x="1420623" y="38921"/>
                </a:cubicBezTo>
                <a:cubicBezTo>
                  <a:pt x="1414494" y="49385"/>
                  <a:pt x="1392338" y="78472"/>
                  <a:pt x="1375246" y="79785"/>
                </a:cubicBezTo>
                <a:cubicBezTo>
                  <a:pt x="1368746" y="114907"/>
                  <a:pt x="1340449" y="131245"/>
                  <a:pt x="1327810" y="161356"/>
                </a:cubicBezTo>
                <a:cubicBezTo>
                  <a:pt x="1324365" y="161715"/>
                  <a:pt x="1320921" y="162073"/>
                  <a:pt x="1317300" y="162127"/>
                </a:cubicBezTo>
                <a:cubicBezTo>
                  <a:pt x="1313575" y="201350"/>
                  <a:pt x="1282568" y="217214"/>
                  <a:pt x="1267527" y="246676"/>
                </a:cubicBezTo>
                <a:cubicBezTo>
                  <a:pt x="1266883" y="241345"/>
                  <a:pt x="1264656" y="241000"/>
                  <a:pt x="1261710" y="244331"/>
                </a:cubicBezTo>
                <a:cubicBezTo>
                  <a:pt x="1249063" y="258966"/>
                  <a:pt x="1244936" y="268682"/>
                  <a:pt x="1237509" y="281117"/>
                </a:cubicBezTo>
                <a:cubicBezTo>
                  <a:pt x="1227618" y="297012"/>
                  <a:pt x="1200568" y="310594"/>
                  <a:pt x="1195130" y="327175"/>
                </a:cubicBezTo>
                <a:cubicBezTo>
                  <a:pt x="1194632" y="324204"/>
                  <a:pt x="1193957" y="320927"/>
                  <a:pt x="1189472" y="322294"/>
                </a:cubicBezTo>
                <a:cubicBezTo>
                  <a:pt x="1166523" y="364061"/>
                  <a:pt x="1131064" y="407348"/>
                  <a:pt x="1119643" y="464864"/>
                </a:cubicBezTo>
                <a:cubicBezTo>
                  <a:pt x="1111482" y="506242"/>
                  <a:pt x="1113030" y="551790"/>
                  <a:pt x="1102466" y="592518"/>
                </a:cubicBezTo>
                <a:cubicBezTo>
                  <a:pt x="1100163" y="601181"/>
                  <a:pt x="1092268" y="608590"/>
                  <a:pt x="1090928" y="617511"/>
                </a:cubicBezTo>
                <a:cubicBezTo>
                  <a:pt x="1087816" y="636012"/>
                  <a:pt x="1097849" y="670958"/>
                  <a:pt x="1082025" y="680092"/>
                </a:cubicBezTo>
                <a:cubicBezTo>
                  <a:pt x="1077242" y="717484"/>
                  <a:pt x="1072820" y="770960"/>
                  <a:pt x="1065831" y="818585"/>
                </a:cubicBezTo>
                <a:cubicBezTo>
                  <a:pt x="1059098" y="865249"/>
                  <a:pt x="1042883" y="916571"/>
                  <a:pt x="1035501" y="950164"/>
                </a:cubicBezTo>
                <a:cubicBezTo>
                  <a:pt x="1023168" y="1008208"/>
                  <a:pt x="1064407" y="1038176"/>
                  <a:pt x="1100499" y="1061335"/>
                </a:cubicBezTo>
                <a:cubicBezTo>
                  <a:pt x="1112930" y="1089192"/>
                  <a:pt x="1135306" y="1109680"/>
                  <a:pt x="1149212" y="1135872"/>
                </a:cubicBezTo>
                <a:cubicBezTo>
                  <a:pt x="1151858" y="1140456"/>
                  <a:pt x="1150341" y="1149072"/>
                  <a:pt x="1153339" y="1154266"/>
                </a:cubicBezTo>
                <a:cubicBezTo>
                  <a:pt x="1157349" y="1160507"/>
                  <a:pt x="1167091" y="1162621"/>
                  <a:pt x="1170491" y="1169215"/>
                </a:cubicBezTo>
                <a:cubicBezTo>
                  <a:pt x="1175125" y="1177946"/>
                  <a:pt x="1174331" y="1190625"/>
                  <a:pt x="1178279" y="1200975"/>
                </a:cubicBezTo>
                <a:cubicBezTo>
                  <a:pt x="1189494" y="1229536"/>
                  <a:pt x="1208033" y="1264458"/>
                  <a:pt x="1210139" y="1301131"/>
                </a:cubicBezTo>
                <a:cubicBezTo>
                  <a:pt x="1211613" y="1327576"/>
                  <a:pt x="1219881" y="1331357"/>
                  <a:pt x="1227245" y="1351141"/>
                </a:cubicBezTo>
                <a:cubicBezTo>
                  <a:pt x="1252101" y="1419489"/>
                  <a:pt x="1234445" y="1498531"/>
                  <a:pt x="1257286" y="1572525"/>
                </a:cubicBezTo>
                <a:cubicBezTo>
                  <a:pt x="1289974" y="1637576"/>
                  <a:pt x="1335573" y="1702502"/>
                  <a:pt x="1341300" y="1795340"/>
                </a:cubicBezTo>
                <a:cubicBezTo>
                  <a:pt x="1365630" y="1842401"/>
                  <a:pt x="1358716" y="1881021"/>
                  <a:pt x="1368107" y="1938745"/>
                </a:cubicBezTo>
                <a:cubicBezTo>
                  <a:pt x="1390146" y="1905243"/>
                  <a:pt x="1358016" y="1831317"/>
                  <a:pt x="1362300" y="1790957"/>
                </a:cubicBezTo>
                <a:cubicBezTo>
                  <a:pt x="1391523" y="1930114"/>
                  <a:pt x="1408274" y="2084212"/>
                  <a:pt x="1414047" y="2226318"/>
                </a:cubicBezTo>
                <a:cubicBezTo>
                  <a:pt x="1434875" y="2257476"/>
                  <a:pt x="1422316" y="2314427"/>
                  <a:pt x="1421025" y="2352245"/>
                </a:cubicBezTo>
                <a:cubicBezTo>
                  <a:pt x="1417860" y="2446549"/>
                  <a:pt x="1424442" y="2550708"/>
                  <a:pt x="1413798" y="2648922"/>
                </a:cubicBezTo>
                <a:cubicBezTo>
                  <a:pt x="1408098" y="2650992"/>
                  <a:pt x="1404550" y="2642040"/>
                  <a:pt x="1405966" y="2652222"/>
                </a:cubicBezTo>
                <a:cubicBezTo>
                  <a:pt x="1413214" y="2744182"/>
                  <a:pt x="1417012" y="2828762"/>
                  <a:pt x="1425114" y="2903932"/>
                </a:cubicBezTo>
                <a:cubicBezTo>
                  <a:pt x="1437019" y="3015202"/>
                  <a:pt x="1426217" y="3115952"/>
                  <a:pt x="1439004" y="3228749"/>
                </a:cubicBezTo>
                <a:cubicBezTo>
                  <a:pt x="1447286" y="3038606"/>
                  <a:pt x="1449541" y="2868238"/>
                  <a:pt x="1446084" y="2684465"/>
                </a:cubicBezTo>
                <a:cubicBezTo>
                  <a:pt x="1445480" y="2664445"/>
                  <a:pt x="1433052" y="2644324"/>
                  <a:pt x="1449831" y="2627711"/>
                </a:cubicBezTo>
                <a:cubicBezTo>
                  <a:pt x="1457540" y="2793549"/>
                  <a:pt x="1465899" y="2980195"/>
                  <a:pt x="1459460" y="3144016"/>
                </a:cubicBezTo>
                <a:cubicBezTo>
                  <a:pt x="1458926" y="3163472"/>
                  <a:pt x="1448700" y="3181597"/>
                  <a:pt x="1461207" y="3200450"/>
                </a:cubicBezTo>
                <a:cubicBezTo>
                  <a:pt x="1462883" y="3189297"/>
                  <a:pt x="1460744" y="3175051"/>
                  <a:pt x="1469744" y="3170263"/>
                </a:cubicBezTo>
                <a:cubicBezTo>
                  <a:pt x="1484709" y="3037369"/>
                  <a:pt x="1490417" y="2882118"/>
                  <a:pt x="1490992" y="2743274"/>
                </a:cubicBezTo>
                <a:cubicBezTo>
                  <a:pt x="1490718" y="2713285"/>
                  <a:pt x="1483803" y="2667577"/>
                  <a:pt x="1497120" y="2648481"/>
                </a:cubicBezTo>
                <a:cubicBezTo>
                  <a:pt x="1489848" y="2650643"/>
                  <a:pt x="1491286" y="2643294"/>
                  <a:pt x="1488304" y="2640942"/>
                </a:cubicBezTo>
                <a:cubicBezTo>
                  <a:pt x="1498199" y="2604675"/>
                  <a:pt x="1496805" y="2548853"/>
                  <a:pt x="1496650" y="2502908"/>
                </a:cubicBezTo>
                <a:cubicBezTo>
                  <a:pt x="1496755" y="2463738"/>
                  <a:pt x="1508568" y="2420252"/>
                  <a:pt x="1507126" y="2391753"/>
                </a:cubicBezTo>
                <a:cubicBezTo>
                  <a:pt x="1503570" y="2311107"/>
                  <a:pt x="1513177" y="2221637"/>
                  <a:pt x="1531782" y="2147751"/>
                </a:cubicBezTo>
                <a:cubicBezTo>
                  <a:pt x="1528783" y="2142557"/>
                  <a:pt x="1529611" y="2135560"/>
                  <a:pt x="1527314" y="2123851"/>
                </a:cubicBezTo>
                <a:cubicBezTo>
                  <a:pt x="1535441" y="2104899"/>
                  <a:pt x="1533324" y="2073124"/>
                  <a:pt x="1541230" y="2060818"/>
                </a:cubicBezTo>
                <a:cubicBezTo>
                  <a:pt x="1536639" y="2206056"/>
                  <a:pt x="1510168" y="2361887"/>
                  <a:pt x="1513637" y="2512654"/>
                </a:cubicBezTo>
                <a:cubicBezTo>
                  <a:pt x="1545150" y="2459018"/>
                  <a:pt x="1544863" y="2377706"/>
                  <a:pt x="1551417" y="2302629"/>
                </a:cubicBezTo>
                <a:cubicBezTo>
                  <a:pt x="1565282" y="2259182"/>
                  <a:pt x="1580063" y="2222945"/>
                  <a:pt x="1598734" y="2180796"/>
                </a:cubicBezTo>
                <a:cubicBezTo>
                  <a:pt x="1606909" y="2162632"/>
                  <a:pt x="1606386" y="2141343"/>
                  <a:pt x="1612973" y="2120430"/>
                </a:cubicBezTo>
                <a:lnTo>
                  <a:pt x="1614234" y="2118150"/>
                </a:lnTo>
                <a:lnTo>
                  <a:pt x="1614234" y="2192696"/>
                </a:lnTo>
                <a:lnTo>
                  <a:pt x="1604211" y="2218831"/>
                </a:lnTo>
                <a:cubicBezTo>
                  <a:pt x="1594918" y="2249201"/>
                  <a:pt x="1586353" y="2280218"/>
                  <a:pt x="1575452" y="2309122"/>
                </a:cubicBezTo>
                <a:cubicBezTo>
                  <a:pt x="1538928" y="2475647"/>
                  <a:pt x="1562472" y="2683672"/>
                  <a:pt x="1558202" y="2859685"/>
                </a:cubicBezTo>
                <a:cubicBezTo>
                  <a:pt x="1566074" y="2869806"/>
                  <a:pt x="1570449" y="2899871"/>
                  <a:pt x="1559289" y="2907944"/>
                </a:cubicBezTo>
                <a:cubicBezTo>
                  <a:pt x="1574460" y="2934221"/>
                  <a:pt x="1561966" y="2966692"/>
                  <a:pt x="1563329" y="2996459"/>
                </a:cubicBezTo>
                <a:cubicBezTo>
                  <a:pt x="1544966" y="2989951"/>
                  <a:pt x="1570721" y="3034560"/>
                  <a:pt x="1552776" y="3032291"/>
                </a:cubicBezTo>
                <a:cubicBezTo>
                  <a:pt x="1550766" y="3073783"/>
                  <a:pt x="1525092" y="3112234"/>
                  <a:pt x="1525106" y="3163557"/>
                </a:cubicBezTo>
                <a:cubicBezTo>
                  <a:pt x="1514051" y="3160571"/>
                  <a:pt x="1521716" y="3172441"/>
                  <a:pt x="1519065" y="3188229"/>
                </a:cubicBezTo>
                <a:cubicBezTo>
                  <a:pt x="1515890" y="3210839"/>
                  <a:pt x="1498746" y="3231736"/>
                  <a:pt x="1496977" y="3249053"/>
                </a:cubicBezTo>
                <a:cubicBezTo>
                  <a:pt x="1493533" y="3249412"/>
                  <a:pt x="1489914" y="3249466"/>
                  <a:pt x="1486469" y="3249825"/>
                </a:cubicBezTo>
                <a:cubicBezTo>
                  <a:pt x="1467079" y="3295647"/>
                  <a:pt x="1443874" y="3338377"/>
                  <a:pt x="1400843" y="3363628"/>
                </a:cubicBezTo>
                <a:cubicBezTo>
                  <a:pt x="1388415" y="3399727"/>
                  <a:pt x="1377656" y="3437308"/>
                  <a:pt x="1354572" y="3464080"/>
                </a:cubicBezTo>
                <a:cubicBezTo>
                  <a:pt x="1329158" y="3565527"/>
                  <a:pt x="1289167" y="3693722"/>
                  <a:pt x="1332602" y="3810415"/>
                </a:cubicBezTo>
                <a:cubicBezTo>
                  <a:pt x="1339430" y="3898135"/>
                  <a:pt x="1387337" y="3962138"/>
                  <a:pt x="1409124" y="4042036"/>
                </a:cubicBezTo>
                <a:cubicBezTo>
                  <a:pt x="1411722" y="4045834"/>
                  <a:pt x="1418129" y="4044986"/>
                  <a:pt x="1422938" y="4046283"/>
                </a:cubicBezTo>
                <a:cubicBezTo>
                  <a:pt x="1422866" y="4063027"/>
                  <a:pt x="1432929" y="4067810"/>
                  <a:pt x="1433723" y="4083239"/>
                </a:cubicBezTo>
                <a:cubicBezTo>
                  <a:pt x="1424432" y="4083308"/>
                  <a:pt x="1417764" y="4077380"/>
                  <a:pt x="1421040" y="4092192"/>
                </a:cubicBezTo>
                <a:cubicBezTo>
                  <a:pt x="1414487" y="4090679"/>
                  <a:pt x="1405764" y="4076975"/>
                  <a:pt x="1405037" y="4093283"/>
                </a:cubicBezTo>
                <a:cubicBezTo>
                  <a:pt x="1387252" y="4088477"/>
                  <a:pt x="1373329" y="4087554"/>
                  <a:pt x="1351385" y="4094519"/>
                </a:cubicBezTo>
                <a:lnTo>
                  <a:pt x="1349075" y="4099774"/>
                </a:lnTo>
                <a:lnTo>
                  <a:pt x="1329212" y="4099774"/>
                </a:lnTo>
                <a:lnTo>
                  <a:pt x="1330272" y="4094487"/>
                </a:lnTo>
                <a:cubicBezTo>
                  <a:pt x="1318105" y="4081143"/>
                  <a:pt x="1303176" y="4086910"/>
                  <a:pt x="1291154" y="4075926"/>
                </a:cubicBezTo>
                <a:cubicBezTo>
                  <a:pt x="1290642" y="4077851"/>
                  <a:pt x="1291621" y="4080952"/>
                  <a:pt x="1288962" y="4081266"/>
                </a:cubicBezTo>
                <a:cubicBezTo>
                  <a:pt x="1217634" y="4018156"/>
                  <a:pt x="1162191" y="3913691"/>
                  <a:pt x="1080452" y="3881034"/>
                </a:cubicBezTo>
                <a:cubicBezTo>
                  <a:pt x="1077845" y="3861762"/>
                  <a:pt x="1056875" y="3864093"/>
                  <a:pt x="1051019" y="3848326"/>
                </a:cubicBezTo>
                <a:cubicBezTo>
                  <a:pt x="1012374" y="3842528"/>
                  <a:pt x="992308" y="3800745"/>
                  <a:pt x="966109" y="3789798"/>
                </a:cubicBezTo>
                <a:cubicBezTo>
                  <a:pt x="960057" y="3770887"/>
                  <a:pt x="941791" y="3765951"/>
                  <a:pt x="938509" y="3743403"/>
                </a:cubicBezTo>
                <a:cubicBezTo>
                  <a:pt x="907772" y="3725299"/>
                  <a:pt x="903211" y="3679453"/>
                  <a:pt x="892336" y="3628290"/>
                </a:cubicBezTo>
                <a:cubicBezTo>
                  <a:pt x="881107" y="3576518"/>
                  <a:pt x="893855" y="3543084"/>
                  <a:pt x="910661" y="3516678"/>
                </a:cubicBezTo>
                <a:cubicBezTo>
                  <a:pt x="902089" y="3484963"/>
                  <a:pt x="869523" y="3467914"/>
                  <a:pt x="851925" y="3450780"/>
                </a:cubicBezTo>
                <a:cubicBezTo>
                  <a:pt x="805183" y="3405658"/>
                  <a:pt x="794086" y="3333032"/>
                  <a:pt x="745840" y="3291631"/>
                </a:cubicBezTo>
                <a:cubicBezTo>
                  <a:pt x="747228" y="3283496"/>
                  <a:pt x="740820" y="3284344"/>
                  <a:pt x="742033" y="3275904"/>
                </a:cubicBezTo>
                <a:cubicBezTo>
                  <a:pt x="670639" y="3209165"/>
                  <a:pt x="672919" y="3057114"/>
                  <a:pt x="639164" y="2946647"/>
                </a:cubicBezTo>
                <a:cubicBezTo>
                  <a:pt x="633970" y="2939054"/>
                  <a:pt x="631623" y="2954667"/>
                  <a:pt x="628655" y="2947418"/>
                </a:cubicBezTo>
                <a:cubicBezTo>
                  <a:pt x="628778" y="2939199"/>
                  <a:pt x="636227" y="2937343"/>
                  <a:pt x="632359" y="2925725"/>
                </a:cubicBezTo>
                <a:cubicBezTo>
                  <a:pt x="626775" y="2911838"/>
                  <a:pt x="612227" y="2908423"/>
                  <a:pt x="610758" y="2889717"/>
                </a:cubicBezTo>
                <a:cubicBezTo>
                  <a:pt x="583610" y="2873614"/>
                  <a:pt x="561618" y="2851683"/>
                  <a:pt x="541529" y="2827431"/>
                </a:cubicBezTo>
                <a:cubicBezTo>
                  <a:pt x="521404" y="2817867"/>
                  <a:pt x="508088" y="2816592"/>
                  <a:pt x="496093" y="2795814"/>
                </a:cubicBezTo>
                <a:cubicBezTo>
                  <a:pt x="448747" y="2786892"/>
                  <a:pt x="424488" y="2751198"/>
                  <a:pt x="386540" y="2731145"/>
                </a:cubicBezTo>
                <a:cubicBezTo>
                  <a:pt x="396652" y="2897634"/>
                  <a:pt x="469238" y="3029680"/>
                  <a:pt x="515757" y="3158038"/>
                </a:cubicBezTo>
                <a:cubicBezTo>
                  <a:pt x="518767" y="3158336"/>
                  <a:pt x="523252" y="3156969"/>
                  <a:pt x="523927" y="3160246"/>
                </a:cubicBezTo>
                <a:cubicBezTo>
                  <a:pt x="549437" y="3249402"/>
                  <a:pt x="588095" y="3306524"/>
                  <a:pt x="616598" y="3393136"/>
                </a:cubicBezTo>
                <a:cubicBezTo>
                  <a:pt x="620540" y="3395749"/>
                  <a:pt x="626948" y="3394901"/>
                  <a:pt x="628073" y="3400362"/>
                </a:cubicBezTo>
                <a:cubicBezTo>
                  <a:pt x="628783" y="3409322"/>
                  <a:pt x="633607" y="3413461"/>
                  <a:pt x="632540" y="3424263"/>
                </a:cubicBezTo>
                <a:cubicBezTo>
                  <a:pt x="647623" y="3436332"/>
                  <a:pt x="649237" y="3457399"/>
                  <a:pt x="658124" y="3476303"/>
                </a:cubicBezTo>
                <a:cubicBezTo>
                  <a:pt x="671037" y="3504292"/>
                  <a:pt x="698912" y="3532195"/>
                  <a:pt x="691495" y="3560106"/>
                </a:cubicBezTo>
                <a:cubicBezTo>
                  <a:pt x="670622" y="3507789"/>
                  <a:pt x="640783" y="3465946"/>
                  <a:pt x="623720" y="3408986"/>
                </a:cubicBezTo>
                <a:cubicBezTo>
                  <a:pt x="573387" y="3333754"/>
                  <a:pt x="542893" y="3235255"/>
                  <a:pt x="504598" y="3145740"/>
                </a:cubicBezTo>
                <a:cubicBezTo>
                  <a:pt x="479071" y="3081851"/>
                  <a:pt x="447072" y="3043292"/>
                  <a:pt x="432033" y="2968053"/>
                </a:cubicBezTo>
                <a:cubicBezTo>
                  <a:pt x="428651" y="2964303"/>
                  <a:pt x="424659" y="2960903"/>
                  <a:pt x="420541" y="2957985"/>
                </a:cubicBezTo>
                <a:cubicBezTo>
                  <a:pt x="405580" y="2881479"/>
                  <a:pt x="369391" y="2800526"/>
                  <a:pt x="375382" y="2718848"/>
                </a:cubicBezTo>
                <a:cubicBezTo>
                  <a:pt x="370552" y="2717157"/>
                  <a:pt x="370382" y="2719495"/>
                  <a:pt x="370605" y="2722167"/>
                </a:cubicBezTo>
                <a:lnTo>
                  <a:pt x="368935" y="2725846"/>
                </a:lnTo>
                <a:lnTo>
                  <a:pt x="358379" y="2698620"/>
                </a:lnTo>
                <a:cubicBezTo>
                  <a:pt x="353190" y="2691125"/>
                  <a:pt x="347407" y="2685502"/>
                  <a:pt x="344137" y="2682297"/>
                </a:cubicBezTo>
                <a:cubicBezTo>
                  <a:pt x="317346" y="2646435"/>
                  <a:pt x="261162" y="2619393"/>
                  <a:pt x="241153" y="2565763"/>
                </a:cubicBezTo>
                <a:cubicBezTo>
                  <a:pt x="220422" y="2564288"/>
                  <a:pt x="219576" y="2540333"/>
                  <a:pt x="206208" y="2530534"/>
                </a:cubicBezTo>
                <a:cubicBezTo>
                  <a:pt x="240892" y="2663688"/>
                  <a:pt x="230887" y="2815716"/>
                  <a:pt x="239275" y="2964459"/>
                </a:cubicBezTo>
                <a:cubicBezTo>
                  <a:pt x="242009" y="3011359"/>
                  <a:pt x="259129" y="3056472"/>
                  <a:pt x="257764" y="3103295"/>
                </a:cubicBezTo>
                <a:cubicBezTo>
                  <a:pt x="273614" y="3140586"/>
                  <a:pt x="279149" y="3209906"/>
                  <a:pt x="274400" y="3252980"/>
                </a:cubicBezTo>
                <a:cubicBezTo>
                  <a:pt x="275654" y="3257960"/>
                  <a:pt x="284878" y="3254263"/>
                  <a:pt x="283058" y="3263053"/>
                </a:cubicBezTo>
                <a:cubicBezTo>
                  <a:pt x="297674" y="3382536"/>
                  <a:pt x="350912" y="3441015"/>
                  <a:pt x="394184" y="3524398"/>
                </a:cubicBezTo>
                <a:cubicBezTo>
                  <a:pt x="417638" y="3549559"/>
                  <a:pt x="435573" y="3564463"/>
                  <a:pt x="442916" y="3601777"/>
                </a:cubicBezTo>
                <a:cubicBezTo>
                  <a:pt x="426259" y="3582060"/>
                  <a:pt x="411381" y="3560506"/>
                  <a:pt x="400182" y="3534787"/>
                </a:cubicBezTo>
                <a:cubicBezTo>
                  <a:pt x="392725" y="3549277"/>
                  <a:pt x="385606" y="3513055"/>
                  <a:pt x="381902" y="3506639"/>
                </a:cubicBezTo>
                <a:cubicBezTo>
                  <a:pt x="380491" y="3504195"/>
                  <a:pt x="372271" y="3501199"/>
                  <a:pt x="370733" y="3499237"/>
                </a:cubicBezTo>
                <a:cubicBezTo>
                  <a:pt x="348831" y="3471142"/>
                  <a:pt x="333219" y="3430048"/>
                  <a:pt x="314891" y="3401112"/>
                </a:cubicBezTo>
                <a:cubicBezTo>
                  <a:pt x="335434" y="3491506"/>
                  <a:pt x="363342" y="3573574"/>
                  <a:pt x="393027" y="3653801"/>
                </a:cubicBezTo>
                <a:cubicBezTo>
                  <a:pt x="407183" y="3671293"/>
                  <a:pt x="427672" y="3696943"/>
                  <a:pt x="427606" y="3721425"/>
                </a:cubicBezTo>
                <a:cubicBezTo>
                  <a:pt x="431616" y="3727666"/>
                  <a:pt x="435165" y="3716246"/>
                  <a:pt x="438438" y="3723319"/>
                </a:cubicBezTo>
                <a:cubicBezTo>
                  <a:pt x="469489" y="3784833"/>
                  <a:pt x="519256" y="3825355"/>
                  <a:pt x="569888" y="3864564"/>
                </a:cubicBezTo>
                <a:cubicBezTo>
                  <a:pt x="568323" y="3872393"/>
                  <a:pt x="574250" y="3871416"/>
                  <a:pt x="573548" y="3877931"/>
                </a:cubicBezTo>
                <a:cubicBezTo>
                  <a:pt x="581430" y="3875419"/>
                  <a:pt x="578289" y="3875602"/>
                  <a:pt x="586716" y="3876848"/>
                </a:cubicBezTo>
                <a:cubicBezTo>
                  <a:pt x="586831" y="3881262"/>
                  <a:pt x="587122" y="3885983"/>
                  <a:pt x="587541" y="3890222"/>
                </a:cubicBezTo>
                <a:cubicBezTo>
                  <a:pt x="607610" y="3883523"/>
                  <a:pt x="627897" y="3918661"/>
                  <a:pt x="651640" y="3920433"/>
                </a:cubicBezTo>
                <a:cubicBezTo>
                  <a:pt x="651117" y="3927255"/>
                  <a:pt x="656866" y="3925971"/>
                  <a:pt x="655301" y="3933801"/>
                </a:cubicBezTo>
                <a:cubicBezTo>
                  <a:pt x="660364" y="3934137"/>
                  <a:pt x="660249" y="3929722"/>
                  <a:pt x="662811" y="3927836"/>
                </a:cubicBezTo>
                <a:cubicBezTo>
                  <a:pt x="691639" y="3940523"/>
                  <a:pt x="727921" y="3959093"/>
                  <a:pt x="756745" y="3964044"/>
                </a:cubicBezTo>
                <a:cubicBezTo>
                  <a:pt x="750116" y="3971537"/>
                  <a:pt x="762001" y="3967526"/>
                  <a:pt x="762742" y="3974432"/>
                </a:cubicBezTo>
                <a:cubicBezTo>
                  <a:pt x="784995" y="3975028"/>
                  <a:pt x="793401" y="3993804"/>
                  <a:pt x="812545" y="3992528"/>
                </a:cubicBezTo>
                <a:cubicBezTo>
                  <a:pt x="820579" y="4007850"/>
                  <a:pt x="842990" y="4005911"/>
                  <a:pt x="852322" y="4019263"/>
                </a:cubicBezTo>
                <a:cubicBezTo>
                  <a:pt x="898750" y="4020976"/>
                  <a:pt x="945796" y="4065921"/>
                  <a:pt x="984503" y="4095719"/>
                </a:cubicBezTo>
                <a:cubicBezTo>
                  <a:pt x="992216" y="4094321"/>
                  <a:pt x="999211" y="4095019"/>
                  <a:pt x="1005820" y="4096792"/>
                </a:cubicBezTo>
                <a:lnTo>
                  <a:pt x="1013344" y="4099774"/>
                </a:lnTo>
                <a:lnTo>
                  <a:pt x="959302" y="4099774"/>
                </a:lnTo>
                <a:lnTo>
                  <a:pt x="933489" y="4086063"/>
                </a:lnTo>
                <a:cubicBezTo>
                  <a:pt x="912550" y="4058228"/>
                  <a:pt x="880821" y="4041919"/>
                  <a:pt x="849403" y="4040911"/>
                </a:cubicBezTo>
                <a:cubicBezTo>
                  <a:pt x="806114" y="4010906"/>
                  <a:pt x="760162" y="4001587"/>
                  <a:pt x="720203" y="3966808"/>
                </a:cubicBezTo>
                <a:cubicBezTo>
                  <a:pt x="713315" y="3967526"/>
                  <a:pt x="705946" y="3968113"/>
                  <a:pt x="698883" y="3968525"/>
                </a:cubicBezTo>
                <a:cubicBezTo>
                  <a:pt x="682106" y="3964767"/>
                  <a:pt x="672853" y="3950148"/>
                  <a:pt x="659425" y="3944457"/>
                </a:cubicBezTo>
                <a:cubicBezTo>
                  <a:pt x="651989" y="3941416"/>
                  <a:pt x="643469" y="3946335"/>
                  <a:pt x="637781" y="3943508"/>
                </a:cubicBezTo>
                <a:cubicBezTo>
                  <a:pt x="627717" y="3938727"/>
                  <a:pt x="626733" y="3927887"/>
                  <a:pt x="614330" y="3918347"/>
                </a:cubicBezTo>
                <a:cubicBezTo>
                  <a:pt x="597932" y="3905408"/>
                  <a:pt x="578243" y="3902925"/>
                  <a:pt x="564041" y="3892383"/>
                </a:cubicBezTo>
                <a:cubicBezTo>
                  <a:pt x="547693" y="3880232"/>
                  <a:pt x="535666" y="3861508"/>
                  <a:pt x="520456" y="3849920"/>
                </a:cubicBezTo>
                <a:cubicBezTo>
                  <a:pt x="499285" y="3833627"/>
                  <a:pt x="464040" y="3806311"/>
                  <a:pt x="445569" y="3782754"/>
                </a:cubicBezTo>
                <a:cubicBezTo>
                  <a:pt x="426571" y="3758280"/>
                  <a:pt x="416538" y="3723334"/>
                  <a:pt x="395387" y="3689511"/>
                </a:cubicBezTo>
                <a:cubicBezTo>
                  <a:pt x="367100" y="3644734"/>
                  <a:pt x="351508" y="3606481"/>
                  <a:pt x="336270" y="3548465"/>
                </a:cubicBezTo>
                <a:cubicBezTo>
                  <a:pt x="308877" y="3444102"/>
                  <a:pt x="256365" y="3341203"/>
                  <a:pt x="251577" y="3209936"/>
                </a:cubicBezTo>
                <a:cubicBezTo>
                  <a:pt x="252633" y="3204032"/>
                  <a:pt x="246017" y="3206628"/>
                  <a:pt x="245599" y="3202388"/>
                </a:cubicBezTo>
                <a:cubicBezTo>
                  <a:pt x="227743" y="3081518"/>
                  <a:pt x="210525" y="2950503"/>
                  <a:pt x="208299" y="2817350"/>
                </a:cubicBezTo>
                <a:cubicBezTo>
                  <a:pt x="206491" y="2708808"/>
                  <a:pt x="209257" y="2620843"/>
                  <a:pt x="180216" y="2517838"/>
                </a:cubicBezTo>
                <a:cubicBezTo>
                  <a:pt x="185194" y="2511706"/>
                  <a:pt x="188852" y="2517334"/>
                  <a:pt x="193706" y="2519420"/>
                </a:cubicBezTo>
                <a:cubicBezTo>
                  <a:pt x="166310" y="2463536"/>
                  <a:pt x="137331" y="2412641"/>
                  <a:pt x="109282" y="2364060"/>
                </a:cubicBezTo>
                <a:cubicBezTo>
                  <a:pt x="98474" y="2344636"/>
                  <a:pt x="95832" y="2319680"/>
                  <a:pt x="85534" y="2298331"/>
                </a:cubicBezTo>
                <a:cubicBezTo>
                  <a:pt x="54720" y="2233014"/>
                  <a:pt x="18959" y="2171775"/>
                  <a:pt x="17140" y="2103977"/>
                </a:cubicBezTo>
                <a:cubicBezTo>
                  <a:pt x="16487" y="2083170"/>
                  <a:pt x="17885" y="2062401"/>
                  <a:pt x="19741" y="2031182"/>
                </a:cubicBezTo>
                <a:cubicBezTo>
                  <a:pt x="23771" y="1963674"/>
                  <a:pt x="35341" y="1888145"/>
                  <a:pt x="38536" y="1819896"/>
                </a:cubicBezTo>
                <a:cubicBezTo>
                  <a:pt x="40609" y="1774294"/>
                  <a:pt x="50540" y="1715601"/>
                  <a:pt x="56907" y="1673223"/>
                </a:cubicBezTo>
                <a:cubicBezTo>
                  <a:pt x="63577" y="1630670"/>
                  <a:pt x="58712" y="1584998"/>
                  <a:pt x="66235" y="1546028"/>
                </a:cubicBezTo>
                <a:cubicBezTo>
                  <a:pt x="67879" y="1536930"/>
                  <a:pt x="75774" y="1529521"/>
                  <a:pt x="77771" y="1521035"/>
                </a:cubicBezTo>
                <a:cubicBezTo>
                  <a:pt x="92904" y="1457300"/>
                  <a:pt x="92797" y="1384033"/>
                  <a:pt x="104883" y="1314316"/>
                </a:cubicBezTo>
                <a:cubicBezTo>
                  <a:pt x="120499" y="1306930"/>
                  <a:pt x="111992" y="1278844"/>
                  <a:pt x="128442" y="1272198"/>
                </a:cubicBezTo>
                <a:cubicBezTo>
                  <a:pt x="139976" y="1219095"/>
                  <a:pt x="170391" y="1178316"/>
                  <a:pt x="176140" y="1120813"/>
                </a:cubicBezTo>
                <a:cubicBezTo>
                  <a:pt x="180378" y="1079665"/>
                  <a:pt x="164988" y="1031925"/>
                  <a:pt x="188129" y="993304"/>
                </a:cubicBezTo>
                <a:cubicBezTo>
                  <a:pt x="195307" y="884871"/>
                  <a:pt x="131400" y="801587"/>
                  <a:pt x="57634" y="760255"/>
                </a:cubicBezTo>
                <a:cubicBezTo>
                  <a:pt x="52139" y="760575"/>
                  <a:pt x="47124" y="761025"/>
                  <a:pt x="41630" y="761347"/>
                </a:cubicBezTo>
                <a:cubicBezTo>
                  <a:pt x="36545" y="750431"/>
                  <a:pt x="30163" y="741486"/>
                  <a:pt x="20836" y="735871"/>
                </a:cubicBezTo>
                <a:cubicBezTo>
                  <a:pt x="7955" y="733938"/>
                  <a:pt x="12704" y="747084"/>
                  <a:pt x="0" y="745456"/>
                </a:cubicBezTo>
                <a:cubicBezTo>
                  <a:pt x="4127" y="707632"/>
                  <a:pt x="67217" y="708686"/>
                  <a:pt x="100219" y="684336"/>
                </a:cubicBezTo>
                <a:cubicBezTo>
                  <a:pt x="105997" y="701370"/>
                  <a:pt x="116748" y="676422"/>
                  <a:pt x="124863" y="690478"/>
                </a:cubicBezTo>
                <a:cubicBezTo>
                  <a:pt x="134736" y="671741"/>
                  <a:pt x="172547" y="676800"/>
                  <a:pt x="181234" y="656710"/>
                </a:cubicBezTo>
                <a:cubicBezTo>
                  <a:pt x="189635" y="667747"/>
                  <a:pt x="210318" y="640327"/>
                  <a:pt x="221395" y="653891"/>
                </a:cubicBezTo>
                <a:cubicBezTo>
                  <a:pt x="224615" y="652440"/>
                  <a:pt x="226824" y="649943"/>
                  <a:pt x="226229" y="645398"/>
                </a:cubicBezTo>
                <a:cubicBezTo>
                  <a:pt x="244306" y="654923"/>
                  <a:pt x="253059" y="638462"/>
                  <a:pt x="269389" y="647774"/>
                </a:cubicBezTo>
                <a:lnTo>
                  <a:pt x="265221" y="644070"/>
                </a:lnTo>
                <a:cubicBezTo>
                  <a:pt x="268706" y="629021"/>
                  <a:pt x="297004" y="640793"/>
                  <a:pt x="312231" y="627114"/>
                </a:cubicBezTo>
                <a:cubicBezTo>
                  <a:pt x="315243" y="627411"/>
                  <a:pt x="314123" y="629686"/>
                  <a:pt x="312553" y="629780"/>
                </a:cubicBezTo>
                <a:cubicBezTo>
                  <a:pt x="345425" y="626281"/>
                  <a:pt x="381463" y="612807"/>
                  <a:pt x="410556" y="611899"/>
                </a:cubicBezTo>
                <a:cubicBezTo>
                  <a:pt x="442004" y="610854"/>
                  <a:pt x="470593" y="627345"/>
                  <a:pt x="499858" y="619004"/>
                </a:cubicBezTo>
                <a:cubicBezTo>
                  <a:pt x="496069" y="634228"/>
                  <a:pt x="536305" y="622405"/>
                  <a:pt x="541329" y="637429"/>
                </a:cubicBezTo>
                <a:cubicBezTo>
                  <a:pt x="546373" y="634924"/>
                  <a:pt x="542719" y="629295"/>
                  <a:pt x="549160" y="634129"/>
                </a:cubicBezTo>
                <a:cubicBezTo>
                  <a:pt x="599148" y="668008"/>
                  <a:pt x="666775" y="676220"/>
                  <a:pt x="701493" y="730729"/>
                </a:cubicBezTo>
                <a:cubicBezTo>
                  <a:pt x="729844" y="751024"/>
                  <a:pt x="758069" y="771801"/>
                  <a:pt x="791575" y="786270"/>
                </a:cubicBezTo>
                <a:cubicBezTo>
                  <a:pt x="791130" y="791823"/>
                  <a:pt x="794062" y="793387"/>
                  <a:pt x="795219" y="796795"/>
                </a:cubicBezTo>
                <a:cubicBezTo>
                  <a:pt x="845505" y="822759"/>
                  <a:pt x="867119" y="881979"/>
                  <a:pt x="918879" y="906279"/>
                </a:cubicBezTo>
                <a:cubicBezTo>
                  <a:pt x="917667" y="914719"/>
                  <a:pt x="924075" y="913871"/>
                  <a:pt x="922862" y="922313"/>
                </a:cubicBezTo>
                <a:cubicBezTo>
                  <a:pt x="926081" y="920860"/>
                  <a:pt x="928290" y="918363"/>
                  <a:pt x="927695" y="913818"/>
                </a:cubicBezTo>
                <a:cubicBezTo>
                  <a:pt x="938804" y="925330"/>
                  <a:pt x="954567" y="948413"/>
                  <a:pt x="981625" y="950308"/>
                </a:cubicBezTo>
                <a:cubicBezTo>
                  <a:pt x="979669" y="972216"/>
                  <a:pt x="996937" y="971208"/>
                  <a:pt x="1005417" y="980977"/>
                </a:cubicBezTo>
                <a:cubicBezTo>
                  <a:pt x="1025618" y="869098"/>
                  <a:pt x="1048799" y="759571"/>
                  <a:pt x="1071675" y="650219"/>
                </a:cubicBezTo>
                <a:cubicBezTo>
                  <a:pt x="1065179" y="636858"/>
                  <a:pt x="1068432" y="612980"/>
                  <a:pt x="1076230" y="603997"/>
                </a:cubicBezTo>
                <a:cubicBezTo>
                  <a:pt x="1089634" y="514781"/>
                  <a:pt x="1097862" y="420814"/>
                  <a:pt x="1137890" y="354519"/>
                </a:cubicBezTo>
                <a:cubicBezTo>
                  <a:pt x="1159782" y="339030"/>
                  <a:pt x="1162456" y="313449"/>
                  <a:pt x="1190437" y="302182"/>
                </a:cubicBezTo>
                <a:cubicBezTo>
                  <a:pt x="1195927" y="294124"/>
                  <a:pt x="1202781" y="287724"/>
                  <a:pt x="1204634" y="276878"/>
                </a:cubicBezTo>
                <a:cubicBezTo>
                  <a:pt x="1230567" y="273310"/>
                  <a:pt x="1232817" y="228015"/>
                  <a:pt x="1262033" y="218886"/>
                </a:cubicBezTo>
                <a:cubicBezTo>
                  <a:pt x="1268770" y="208071"/>
                  <a:pt x="1272174" y="194291"/>
                  <a:pt x="1283736" y="187616"/>
                </a:cubicBezTo>
                <a:cubicBezTo>
                  <a:pt x="1286078" y="164265"/>
                  <a:pt x="1315224" y="143772"/>
                  <a:pt x="1324004" y="117519"/>
                </a:cubicBezTo>
                <a:cubicBezTo>
                  <a:pt x="1340385" y="107244"/>
                  <a:pt x="1359224" y="78036"/>
                  <a:pt x="1370249" y="54968"/>
                </a:cubicBezTo>
                <a:cubicBezTo>
                  <a:pt x="1377076" y="58361"/>
                  <a:pt x="1387434" y="47490"/>
                  <a:pt x="1387764" y="37522"/>
                </a:cubicBezTo>
                <a:cubicBezTo>
                  <a:pt x="1403543" y="35338"/>
                  <a:pt x="1407173" y="22650"/>
                  <a:pt x="1412469" y="11445"/>
                </a:cubicBezTo>
                <a:cubicBezTo>
                  <a:pt x="1427979" y="15120"/>
                  <a:pt x="1442390" y="3540"/>
                  <a:pt x="1454967" y="5648"/>
                </a:cubicBezTo>
                <a:cubicBezTo>
                  <a:pt x="1466407" y="7191"/>
                  <a:pt x="1461029" y="11927"/>
                  <a:pt x="1465798" y="7542"/>
                </a:cubicBezTo>
                <a:cubicBezTo>
                  <a:pt x="1472651" y="1141"/>
                  <a:pt x="1490156" y="16703"/>
                  <a:pt x="1489312" y="485"/>
                </a:cubicBezTo>
                <a:cubicBezTo>
                  <a:pt x="1496409" y="-1983"/>
                  <a:pt x="1495147" y="5672"/>
                  <a:pt x="1498128" y="8025"/>
                </a:cubicBezTo>
                <a:cubicBezTo>
                  <a:pt x="1507591" y="523"/>
                  <a:pt x="1522492" y="4549"/>
                  <a:pt x="1529796" y="332"/>
                </a:cubicBezTo>
                <a:close/>
              </a:path>
            </a:pathLst>
          </a:custGeom>
          <a:solidFill>
            <a:schemeClr val="accent6">
              <a:lumMod val="60000"/>
              <a:lumOff val="40000"/>
              <a:alpha val="40000"/>
            </a:schemeClr>
          </a:solidFill>
          <a:ln w="3527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Picture Placeholder 7">
            <a:extLst>
              <a:ext uri="{FF2B5EF4-FFF2-40B4-BE49-F238E27FC236}">
                <a16:creationId xmlns:a16="http://schemas.microsoft.com/office/drawing/2014/main" id="{21C04FF5-CD69-FDF7-3522-0DBF89488965}"/>
              </a:ext>
            </a:extLst>
          </p:cNvPr>
          <p:cNvSpPr>
            <a:spLocks noGrp="1"/>
          </p:cNvSpPr>
          <p:nvPr>
            <p:ph type="pic" sz="quarter" idx="10"/>
          </p:nvPr>
        </p:nvSpPr>
        <p:spPr>
          <a:xfrm>
            <a:off x="1098616" y="946150"/>
            <a:ext cx="3968496" cy="4965192"/>
          </a:xfrm>
        </p:spPr>
        <p:txBody>
          <a:bodyPr/>
          <a:lstStyle/>
          <a:p>
            <a:r>
              <a:rPr lang="en-US"/>
              <a:t>Click icon to add picture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5422392" y="4379976"/>
            <a:ext cx="4956048" cy="548640"/>
          </a:xfrm>
        </p:spPr>
        <p:txBody>
          <a:bodyPr anchor="ct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42883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Content, and Image right">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891" name="Freeform: Shape 890">
            <a:extLst>
              <a:ext uri="{FF2B5EF4-FFF2-40B4-BE49-F238E27FC236}">
                <a16:creationId xmlns:a16="http://schemas.microsoft.com/office/drawing/2014/main" id="{C00746F9-9F1B-D934-B566-38397D3CFC64}"/>
              </a:ext>
            </a:extLst>
          </p:cNvPr>
          <p:cNvSpPr/>
          <p:nvPr userDrawn="1"/>
        </p:nvSpPr>
        <p:spPr>
          <a:xfrm>
            <a:off x="3894932" y="0"/>
            <a:ext cx="5203443" cy="6858000"/>
          </a:xfrm>
          <a:custGeom>
            <a:avLst/>
            <a:gdLst>
              <a:gd name="connsiteX0" fmla="*/ 3617397 w 5203443"/>
              <a:gd name="connsiteY0" fmla="*/ 6855805 h 6858000"/>
              <a:gd name="connsiteX1" fmla="*/ 3618680 w 5203443"/>
              <a:gd name="connsiteY1" fmla="*/ 6858000 h 6858000"/>
              <a:gd name="connsiteX2" fmla="*/ 3616864 w 5203443"/>
              <a:gd name="connsiteY2" fmla="*/ 6858000 h 6858000"/>
              <a:gd name="connsiteX3" fmla="*/ 2888596 w 5203443"/>
              <a:gd name="connsiteY3" fmla="*/ 6834975 h 6858000"/>
              <a:gd name="connsiteX4" fmla="*/ 2888876 w 5203443"/>
              <a:gd name="connsiteY4" fmla="*/ 6835245 h 6858000"/>
              <a:gd name="connsiteX5" fmla="*/ 2913853 w 5203443"/>
              <a:gd name="connsiteY5" fmla="*/ 6858000 h 6858000"/>
              <a:gd name="connsiteX6" fmla="*/ 2904951 w 5203443"/>
              <a:gd name="connsiteY6" fmla="*/ 6858000 h 6858000"/>
              <a:gd name="connsiteX7" fmla="*/ 3712012 w 5203443"/>
              <a:gd name="connsiteY7" fmla="*/ 6833257 h 6858000"/>
              <a:gd name="connsiteX8" fmla="*/ 3723901 w 5203443"/>
              <a:gd name="connsiteY8" fmla="*/ 6858000 h 6858000"/>
              <a:gd name="connsiteX9" fmla="*/ 3717038 w 5203443"/>
              <a:gd name="connsiteY9" fmla="*/ 6858000 h 6858000"/>
              <a:gd name="connsiteX10" fmla="*/ 3715966 w 5203443"/>
              <a:gd name="connsiteY10" fmla="*/ 6853398 h 6858000"/>
              <a:gd name="connsiteX11" fmla="*/ 3712012 w 5203443"/>
              <a:gd name="connsiteY11" fmla="*/ 6833257 h 6858000"/>
              <a:gd name="connsiteX12" fmla="*/ 3916221 w 5203443"/>
              <a:gd name="connsiteY12" fmla="*/ 6825731 h 6858000"/>
              <a:gd name="connsiteX13" fmla="*/ 3920782 w 5203443"/>
              <a:gd name="connsiteY13" fmla="*/ 6856986 h 6858000"/>
              <a:gd name="connsiteX14" fmla="*/ 3920792 w 5203443"/>
              <a:gd name="connsiteY14" fmla="*/ 6858000 h 6858000"/>
              <a:gd name="connsiteX15" fmla="*/ 3914736 w 5203443"/>
              <a:gd name="connsiteY15" fmla="*/ 6858000 h 6858000"/>
              <a:gd name="connsiteX16" fmla="*/ 3912965 w 5203443"/>
              <a:gd name="connsiteY16" fmla="*/ 6844887 h 6858000"/>
              <a:gd name="connsiteX17" fmla="*/ 3916221 w 5203443"/>
              <a:gd name="connsiteY17" fmla="*/ 6825731 h 6858000"/>
              <a:gd name="connsiteX18" fmla="*/ 4789660 w 5203443"/>
              <a:gd name="connsiteY18" fmla="*/ 6818588 h 6858000"/>
              <a:gd name="connsiteX19" fmla="*/ 4797123 w 5203443"/>
              <a:gd name="connsiteY19" fmla="*/ 6822033 h 6858000"/>
              <a:gd name="connsiteX20" fmla="*/ 4793440 w 5203443"/>
              <a:gd name="connsiteY20" fmla="*/ 6847358 h 6858000"/>
              <a:gd name="connsiteX21" fmla="*/ 4794593 w 5203443"/>
              <a:gd name="connsiteY21" fmla="*/ 6858000 h 6858000"/>
              <a:gd name="connsiteX22" fmla="*/ 4772964 w 5203443"/>
              <a:gd name="connsiteY22" fmla="*/ 6858000 h 6858000"/>
              <a:gd name="connsiteX23" fmla="*/ 4777183 w 5203443"/>
              <a:gd name="connsiteY23" fmla="*/ 6837452 h 6858000"/>
              <a:gd name="connsiteX24" fmla="*/ 4789660 w 5203443"/>
              <a:gd name="connsiteY24" fmla="*/ 6818588 h 6858000"/>
              <a:gd name="connsiteX25" fmla="*/ 3475190 w 5203443"/>
              <a:gd name="connsiteY25" fmla="*/ 6809515 h 6858000"/>
              <a:gd name="connsiteX26" fmla="*/ 3510352 w 5203443"/>
              <a:gd name="connsiteY26" fmla="*/ 6858000 h 6858000"/>
              <a:gd name="connsiteX27" fmla="*/ 3501928 w 5203443"/>
              <a:gd name="connsiteY27" fmla="*/ 6858000 h 6858000"/>
              <a:gd name="connsiteX28" fmla="*/ 3489526 w 5203443"/>
              <a:gd name="connsiteY28" fmla="*/ 6835736 h 6858000"/>
              <a:gd name="connsiteX29" fmla="*/ 3826212 w 5203443"/>
              <a:gd name="connsiteY29" fmla="*/ 6807052 h 6858000"/>
              <a:gd name="connsiteX30" fmla="*/ 3830673 w 5203443"/>
              <a:gd name="connsiteY30" fmla="*/ 6807600 h 6858000"/>
              <a:gd name="connsiteX31" fmla="*/ 3847343 w 5203443"/>
              <a:gd name="connsiteY31" fmla="*/ 6858000 h 6858000"/>
              <a:gd name="connsiteX32" fmla="*/ 3834331 w 5203443"/>
              <a:gd name="connsiteY32" fmla="*/ 6858000 h 6858000"/>
              <a:gd name="connsiteX33" fmla="*/ 3821083 w 5203443"/>
              <a:gd name="connsiteY33" fmla="*/ 6807474 h 6858000"/>
              <a:gd name="connsiteX34" fmla="*/ 3821363 w 5203443"/>
              <a:gd name="connsiteY34" fmla="*/ 6807743 h 6858000"/>
              <a:gd name="connsiteX35" fmla="*/ 3826212 w 5203443"/>
              <a:gd name="connsiteY35" fmla="*/ 6807052 h 6858000"/>
              <a:gd name="connsiteX36" fmla="*/ 4833725 w 5203443"/>
              <a:gd name="connsiteY36" fmla="*/ 6802569 h 6858000"/>
              <a:gd name="connsiteX37" fmla="*/ 4838654 w 5203443"/>
              <a:gd name="connsiteY37" fmla="*/ 6816462 h 6858000"/>
              <a:gd name="connsiteX38" fmla="*/ 4826569 w 5203443"/>
              <a:gd name="connsiteY38" fmla="*/ 6842944 h 6858000"/>
              <a:gd name="connsiteX39" fmla="*/ 4838178 w 5203443"/>
              <a:gd name="connsiteY39" fmla="*/ 6848244 h 6858000"/>
              <a:gd name="connsiteX40" fmla="*/ 4836316 w 5203443"/>
              <a:gd name="connsiteY40" fmla="*/ 6858000 h 6858000"/>
              <a:gd name="connsiteX41" fmla="*/ 4800181 w 5203443"/>
              <a:gd name="connsiteY41" fmla="*/ 6858000 h 6858000"/>
              <a:gd name="connsiteX42" fmla="*/ 4809196 w 5203443"/>
              <a:gd name="connsiteY42" fmla="*/ 6833557 h 6858000"/>
              <a:gd name="connsiteX43" fmla="*/ 4833725 w 5203443"/>
              <a:gd name="connsiteY43" fmla="*/ 6802569 h 6858000"/>
              <a:gd name="connsiteX44" fmla="*/ 3470320 w 5203443"/>
              <a:gd name="connsiteY44" fmla="*/ 6800606 h 6858000"/>
              <a:gd name="connsiteX45" fmla="*/ 3475190 w 5203443"/>
              <a:gd name="connsiteY45" fmla="*/ 6809515 h 6858000"/>
              <a:gd name="connsiteX46" fmla="*/ 3472044 w 5203443"/>
              <a:gd name="connsiteY46" fmla="*/ 6805177 h 6858000"/>
              <a:gd name="connsiteX47" fmla="*/ 3927693 w 5203443"/>
              <a:gd name="connsiteY47" fmla="*/ 6795971 h 6858000"/>
              <a:gd name="connsiteX48" fmla="*/ 3958245 w 5203443"/>
              <a:gd name="connsiteY48" fmla="*/ 6841570 h 6858000"/>
              <a:gd name="connsiteX49" fmla="*/ 3966310 w 5203443"/>
              <a:gd name="connsiteY49" fmla="*/ 6858000 h 6858000"/>
              <a:gd name="connsiteX50" fmla="*/ 3946312 w 5203443"/>
              <a:gd name="connsiteY50" fmla="*/ 6858000 h 6858000"/>
              <a:gd name="connsiteX51" fmla="*/ 3945585 w 5203443"/>
              <a:gd name="connsiteY51" fmla="*/ 6853013 h 6858000"/>
              <a:gd name="connsiteX52" fmla="*/ 3936487 w 5203443"/>
              <a:gd name="connsiteY52" fmla="*/ 6811449 h 6858000"/>
              <a:gd name="connsiteX53" fmla="*/ 3918326 w 5203443"/>
              <a:gd name="connsiteY53" fmla="*/ 6821316 h 6858000"/>
              <a:gd name="connsiteX54" fmla="*/ 3927693 w 5203443"/>
              <a:gd name="connsiteY54" fmla="*/ 6795971 h 6858000"/>
              <a:gd name="connsiteX55" fmla="*/ 4103894 w 5203443"/>
              <a:gd name="connsiteY55" fmla="*/ 6785041 h 6858000"/>
              <a:gd name="connsiteX56" fmla="*/ 4115629 w 5203443"/>
              <a:gd name="connsiteY56" fmla="*/ 6824853 h 6858000"/>
              <a:gd name="connsiteX57" fmla="*/ 4103894 w 5203443"/>
              <a:gd name="connsiteY57" fmla="*/ 6785041 h 6858000"/>
              <a:gd name="connsiteX58" fmla="*/ 2550130 w 5203443"/>
              <a:gd name="connsiteY58" fmla="*/ 6784855 h 6858000"/>
              <a:gd name="connsiteX59" fmla="*/ 2563894 w 5203443"/>
              <a:gd name="connsiteY59" fmla="*/ 6830386 h 6858000"/>
              <a:gd name="connsiteX60" fmla="*/ 2594994 w 5203443"/>
              <a:gd name="connsiteY60" fmla="*/ 6837851 h 6858000"/>
              <a:gd name="connsiteX61" fmla="*/ 2550410 w 5203443"/>
              <a:gd name="connsiteY61" fmla="*/ 6785124 h 6858000"/>
              <a:gd name="connsiteX62" fmla="*/ 3753503 w 5203443"/>
              <a:gd name="connsiteY62" fmla="*/ 6783587 h 6858000"/>
              <a:gd name="connsiteX63" fmla="*/ 3763445 w 5203443"/>
              <a:gd name="connsiteY63" fmla="*/ 6801787 h 6858000"/>
              <a:gd name="connsiteX64" fmla="*/ 3753503 w 5203443"/>
              <a:gd name="connsiteY64" fmla="*/ 6783587 h 6858000"/>
              <a:gd name="connsiteX65" fmla="*/ 4170617 w 5203443"/>
              <a:gd name="connsiteY65" fmla="*/ 6779085 h 6858000"/>
              <a:gd name="connsiteX66" fmla="*/ 4163042 w 5203443"/>
              <a:gd name="connsiteY66" fmla="*/ 6826040 h 6858000"/>
              <a:gd name="connsiteX67" fmla="*/ 4170617 w 5203443"/>
              <a:gd name="connsiteY67" fmla="*/ 6779085 h 6858000"/>
              <a:gd name="connsiteX68" fmla="*/ 3211984 w 5203443"/>
              <a:gd name="connsiteY68" fmla="*/ 6772201 h 6858000"/>
              <a:gd name="connsiteX69" fmla="*/ 3265025 w 5203443"/>
              <a:gd name="connsiteY69" fmla="*/ 6842992 h 6858000"/>
              <a:gd name="connsiteX70" fmla="*/ 3282114 w 5203443"/>
              <a:gd name="connsiteY70" fmla="*/ 6858000 h 6858000"/>
              <a:gd name="connsiteX71" fmla="*/ 3258823 w 5203443"/>
              <a:gd name="connsiteY71" fmla="*/ 6858000 h 6858000"/>
              <a:gd name="connsiteX72" fmla="*/ 3238407 w 5203443"/>
              <a:gd name="connsiteY72" fmla="*/ 6834796 h 6858000"/>
              <a:gd name="connsiteX73" fmla="*/ 3211984 w 5203443"/>
              <a:gd name="connsiteY73" fmla="*/ 6772201 h 6858000"/>
              <a:gd name="connsiteX74" fmla="*/ 4144361 w 5203443"/>
              <a:gd name="connsiteY74" fmla="*/ 6767162 h 6858000"/>
              <a:gd name="connsiteX75" fmla="*/ 4146841 w 5203443"/>
              <a:gd name="connsiteY75" fmla="*/ 6781916 h 6858000"/>
              <a:gd name="connsiteX76" fmla="*/ 4144361 w 5203443"/>
              <a:gd name="connsiteY76" fmla="*/ 6767162 h 6858000"/>
              <a:gd name="connsiteX77" fmla="*/ 2718224 w 5203443"/>
              <a:gd name="connsiteY77" fmla="*/ 6765558 h 6858000"/>
              <a:gd name="connsiteX78" fmla="*/ 2763734 w 5203443"/>
              <a:gd name="connsiteY78" fmla="*/ 6807827 h 6858000"/>
              <a:gd name="connsiteX79" fmla="*/ 2799565 w 5203443"/>
              <a:gd name="connsiteY79" fmla="*/ 6858000 h 6858000"/>
              <a:gd name="connsiteX80" fmla="*/ 2799498 w 5203443"/>
              <a:gd name="connsiteY80" fmla="*/ 6858000 h 6858000"/>
              <a:gd name="connsiteX81" fmla="*/ 2755724 w 5203443"/>
              <a:gd name="connsiteY81" fmla="*/ 6813190 h 6858000"/>
              <a:gd name="connsiteX82" fmla="*/ 2718224 w 5203443"/>
              <a:gd name="connsiteY82" fmla="*/ 6765558 h 6858000"/>
              <a:gd name="connsiteX83" fmla="*/ 4734756 w 5203443"/>
              <a:gd name="connsiteY83" fmla="*/ 6756431 h 6858000"/>
              <a:gd name="connsiteX84" fmla="*/ 4740651 w 5203443"/>
              <a:gd name="connsiteY84" fmla="*/ 6763736 h 6858000"/>
              <a:gd name="connsiteX85" fmla="*/ 4729785 w 5203443"/>
              <a:gd name="connsiteY85" fmla="*/ 6852652 h 6858000"/>
              <a:gd name="connsiteX86" fmla="*/ 4724620 w 5203443"/>
              <a:gd name="connsiteY86" fmla="*/ 6858000 h 6858000"/>
              <a:gd name="connsiteX87" fmla="*/ 4705583 w 5203443"/>
              <a:gd name="connsiteY87" fmla="*/ 6858000 h 6858000"/>
              <a:gd name="connsiteX88" fmla="*/ 4708827 w 5203443"/>
              <a:gd name="connsiteY88" fmla="*/ 6839146 h 6858000"/>
              <a:gd name="connsiteX89" fmla="*/ 4734756 w 5203443"/>
              <a:gd name="connsiteY89" fmla="*/ 6756431 h 6858000"/>
              <a:gd name="connsiteX90" fmla="*/ 2815437 w 5203443"/>
              <a:gd name="connsiteY90" fmla="*/ 6754487 h 6858000"/>
              <a:gd name="connsiteX91" fmla="*/ 2832936 w 5203443"/>
              <a:gd name="connsiteY91" fmla="*/ 6769133 h 6858000"/>
              <a:gd name="connsiteX92" fmla="*/ 2856962 w 5203443"/>
              <a:gd name="connsiteY92" fmla="*/ 6800127 h 6858000"/>
              <a:gd name="connsiteX93" fmla="*/ 2883442 w 5203443"/>
              <a:gd name="connsiteY93" fmla="*/ 6837520 h 6858000"/>
              <a:gd name="connsiteX94" fmla="*/ 2829114 w 5203443"/>
              <a:gd name="connsiteY94" fmla="*/ 6779615 h 6858000"/>
              <a:gd name="connsiteX95" fmla="*/ 2811959 w 5203443"/>
              <a:gd name="connsiteY95" fmla="*/ 6751576 h 6858000"/>
              <a:gd name="connsiteX96" fmla="*/ 2814396 w 5203443"/>
              <a:gd name="connsiteY96" fmla="*/ 6752574 h 6858000"/>
              <a:gd name="connsiteX97" fmla="*/ 2815437 w 5203443"/>
              <a:gd name="connsiteY97" fmla="*/ 6754487 h 6858000"/>
              <a:gd name="connsiteX98" fmla="*/ 4084878 w 5203443"/>
              <a:gd name="connsiteY98" fmla="*/ 6751095 h 6858000"/>
              <a:gd name="connsiteX99" fmla="*/ 4092746 w 5203443"/>
              <a:gd name="connsiteY99" fmla="*/ 6789322 h 6858000"/>
              <a:gd name="connsiteX100" fmla="*/ 4084878 w 5203443"/>
              <a:gd name="connsiteY100" fmla="*/ 6751095 h 6858000"/>
              <a:gd name="connsiteX101" fmla="*/ 4653514 w 5203443"/>
              <a:gd name="connsiteY101" fmla="*/ 6748369 h 6858000"/>
              <a:gd name="connsiteX102" fmla="*/ 4670288 w 5203443"/>
              <a:gd name="connsiteY102" fmla="*/ 6751671 h 6858000"/>
              <a:gd name="connsiteX103" fmla="*/ 4659535 w 5203443"/>
              <a:gd name="connsiteY103" fmla="*/ 6790185 h 6858000"/>
              <a:gd name="connsiteX104" fmla="*/ 4653528 w 5203443"/>
              <a:gd name="connsiteY104" fmla="*/ 6833281 h 6858000"/>
              <a:gd name="connsiteX105" fmla="*/ 4655547 w 5203443"/>
              <a:gd name="connsiteY105" fmla="*/ 6856054 h 6858000"/>
              <a:gd name="connsiteX106" fmla="*/ 4654532 w 5203443"/>
              <a:gd name="connsiteY106" fmla="*/ 6858000 h 6858000"/>
              <a:gd name="connsiteX107" fmla="*/ 4630732 w 5203443"/>
              <a:gd name="connsiteY107" fmla="*/ 6858000 h 6858000"/>
              <a:gd name="connsiteX108" fmla="*/ 4630778 w 5203443"/>
              <a:gd name="connsiteY108" fmla="*/ 6856534 h 6858000"/>
              <a:gd name="connsiteX109" fmla="*/ 4653514 w 5203443"/>
              <a:gd name="connsiteY109" fmla="*/ 6748369 h 6858000"/>
              <a:gd name="connsiteX110" fmla="*/ 2688147 w 5203443"/>
              <a:gd name="connsiteY110" fmla="*/ 6726303 h 6858000"/>
              <a:gd name="connsiteX111" fmla="*/ 2719192 w 5203443"/>
              <a:gd name="connsiteY111" fmla="*/ 6758969 h 6858000"/>
              <a:gd name="connsiteX112" fmla="*/ 2688147 w 5203443"/>
              <a:gd name="connsiteY112" fmla="*/ 6726303 h 6858000"/>
              <a:gd name="connsiteX113" fmla="*/ 4049269 w 5203443"/>
              <a:gd name="connsiteY113" fmla="*/ 6723156 h 6858000"/>
              <a:gd name="connsiteX114" fmla="*/ 4039958 w 5203443"/>
              <a:gd name="connsiteY114" fmla="*/ 6723299 h 6858000"/>
              <a:gd name="connsiteX115" fmla="*/ 4088939 w 5203443"/>
              <a:gd name="connsiteY115" fmla="*/ 6846903 h 6858000"/>
              <a:gd name="connsiteX116" fmla="*/ 4049269 w 5203443"/>
              <a:gd name="connsiteY116" fmla="*/ 6723156 h 6858000"/>
              <a:gd name="connsiteX117" fmla="*/ 4149221 w 5203443"/>
              <a:gd name="connsiteY117" fmla="*/ 6721343 h 6858000"/>
              <a:gd name="connsiteX118" fmla="*/ 4151374 w 5203443"/>
              <a:gd name="connsiteY118" fmla="*/ 6761576 h 6858000"/>
              <a:gd name="connsiteX119" fmla="*/ 4149221 w 5203443"/>
              <a:gd name="connsiteY119" fmla="*/ 6721343 h 6858000"/>
              <a:gd name="connsiteX120" fmla="*/ 3424337 w 5203443"/>
              <a:gd name="connsiteY120" fmla="*/ 6718805 h 6858000"/>
              <a:gd name="connsiteX121" fmla="*/ 3456011 w 5203443"/>
              <a:gd name="connsiteY121" fmla="*/ 6762693 h 6858000"/>
              <a:gd name="connsiteX122" fmla="*/ 3470320 w 5203443"/>
              <a:gd name="connsiteY122" fmla="*/ 6800606 h 6858000"/>
              <a:gd name="connsiteX123" fmla="*/ 3451279 w 5203443"/>
              <a:gd name="connsiteY123" fmla="*/ 6765779 h 6858000"/>
              <a:gd name="connsiteX124" fmla="*/ 3424337 w 5203443"/>
              <a:gd name="connsiteY124" fmla="*/ 6718805 h 6858000"/>
              <a:gd name="connsiteX125" fmla="*/ 3565670 w 5203443"/>
              <a:gd name="connsiteY125" fmla="*/ 6689786 h 6858000"/>
              <a:gd name="connsiteX126" fmla="*/ 3572597 w 5203443"/>
              <a:gd name="connsiteY126" fmla="*/ 6709539 h 6858000"/>
              <a:gd name="connsiteX127" fmla="*/ 3572210 w 5203443"/>
              <a:gd name="connsiteY127" fmla="*/ 6709134 h 6858000"/>
              <a:gd name="connsiteX128" fmla="*/ 3565670 w 5203443"/>
              <a:gd name="connsiteY128" fmla="*/ 6689786 h 6858000"/>
              <a:gd name="connsiteX129" fmla="*/ 4703008 w 5203443"/>
              <a:gd name="connsiteY129" fmla="*/ 6689661 h 6858000"/>
              <a:gd name="connsiteX130" fmla="*/ 4740742 w 5203443"/>
              <a:gd name="connsiteY130" fmla="*/ 6712238 h 6858000"/>
              <a:gd name="connsiteX131" fmla="*/ 4765947 w 5203443"/>
              <a:gd name="connsiteY131" fmla="*/ 6712398 h 6858000"/>
              <a:gd name="connsiteX132" fmla="*/ 4915047 w 5203443"/>
              <a:gd name="connsiteY132" fmla="*/ 6758586 h 6858000"/>
              <a:gd name="connsiteX133" fmla="*/ 4935057 w 5203443"/>
              <a:gd name="connsiteY133" fmla="*/ 6745130 h 6858000"/>
              <a:gd name="connsiteX134" fmla="*/ 4942101 w 5203443"/>
              <a:gd name="connsiteY134" fmla="*/ 6755157 h 6858000"/>
              <a:gd name="connsiteX135" fmla="*/ 5020712 w 5203443"/>
              <a:gd name="connsiteY135" fmla="*/ 6754769 h 6858000"/>
              <a:gd name="connsiteX136" fmla="*/ 5084243 w 5203443"/>
              <a:gd name="connsiteY136" fmla="*/ 6781730 h 6858000"/>
              <a:gd name="connsiteX137" fmla="*/ 5084061 w 5203443"/>
              <a:gd name="connsiteY137" fmla="*/ 6772420 h 6858000"/>
              <a:gd name="connsiteX138" fmla="*/ 5189279 w 5203443"/>
              <a:gd name="connsiteY138" fmla="*/ 6843935 h 6858000"/>
              <a:gd name="connsiteX139" fmla="*/ 5200583 w 5203443"/>
              <a:gd name="connsiteY139" fmla="*/ 6851855 h 6858000"/>
              <a:gd name="connsiteX140" fmla="*/ 5203443 w 5203443"/>
              <a:gd name="connsiteY140" fmla="*/ 6858000 h 6858000"/>
              <a:gd name="connsiteX141" fmla="*/ 5183100 w 5203443"/>
              <a:gd name="connsiteY141" fmla="*/ 6858000 h 6858000"/>
              <a:gd name="connsiteX142" fmla="*/ 5168853 w 5203443"/>
              <a:gd name="connsiteY142" fmla="*/ 6842153 h 6858000"/>
              <a:gd name="connsiteX143" fmla="*/ 5093961 w 5203443"/>
              <a:gd name="connsiteY143" fmla="*/ 6802398 h 6858000"/>
              <a:gd name="connsiteX144" fmla="*/ 5093144 w 5203443"/>
              <a:gd name="connsiteY144" fmla="*/ 6802684 h 6858000"/>
              <a:gd name="connsiteX145" fmla="*/ 5099094 w 5203443"/>
              <a:gd name="connsiteY145" fmla="*/ 6844685 h 6858000"/>
              <a:gd name="connsiteX146" fmla="*/ 5098424 w 5203443"/>
              <a:gd name="connsiteY146" fmla="*/ 6858000 h 6858000"/>
              <a:gd name="connsiteX147" fmla="*/ 5087293 w 5203443"/>
              <a:gd name="connsiteY147" fmla="*/ 6858000 h 6858000"/>
              <a:gd name="connsiteX148" fmla="*/ 5085582 w 5203443"/>
              <a:gd name="connsiteY148" fmla="*/ 6832360 h 6858000"/>
              <a:gd name="connsiteX149" fmla="*/ 5086022 w 5203443"/>
              <a:gd name="connsiteY149" fmla="*/ 6830733 h 6858000"/>
              <a:gd name="connsiteX150" fmla="*/ 5085474 w 5203443"/>
              <a:gd name="connsiteY150" fmla="*/ 6830742 h 6858000"/>
              <a:gd name="connsiteX151" fmla="*/ 5085582 w 5203443"/>
              <a:gd name="connsiteY151" fmla="*/ 6832360 h 6858000"/>
              <a:gd name="connsiteX152" fmla="*/ 5078652 w 5203443"/>
              <a:gd name="connsiteY152" fmla="*/ 6858000 h 6858000"/>
              <a:gd name="connsiteX153" fmla="*/ 5059801 w 5203443"/>
              <a:gd name="connsiteY153" fmla="*/ 6858000 h 6858000"/>
              <a:gd name="connsiteX154" fmla="*/ 5083221 w 5203443"/>
              <a:gd name="connsiteY154" fmla="*/ 6799550 h 6858000"/>
              <a:gd name="connsiteX155" fmla="*/ 5021988 w 5203443"/>
              <a:gd name="connsiteY155" fmla="*/ 6778032 h 6858000"/>
              <a:gd name="connsiteX156" fmla="*/ 5013808 w 5203443"/>
              <a:gd name="connsiteY156" fmla="*/ 6848417 h 6858000"/>
              <a:gd name="connsiteX157" fmla="*/ 5014888 w 5203443"/>
              <a:gd name="connsiteY157" fmla="*/ 6858000 h 6858000"/>
              <a:gd name="connsiteX158" fmla="*/ 4992907 w 5203443"/>
              <a:gd name="connsiteY158" fmla="*/ 6858000 h 6858000"/>
              <a:gd name="connsiteX159" fmla="*/ 4997339 w 5203443"/>
              <a:gd name="connsiteY159" fmla="*/ 6829189 h 6858000"/>
              <a:gd name="connsiteX160" fmla="*/ 4999930 w 5203443"/>
              <a:gd name="connsiteY160" fmla="*/ 6770701 h 6858000"/>
              <a:gd name="connsiteX161" fmla="*/ 4999661 w 5203443"/>
              <a:gd name="connsiteY161" fmla="*/ 6770979 h 6858000"/>
              <a:gd name="connsiteX162" fmla="*/ 4944267 w 5203443"/>
              <a:gd name="connsiteY162" fmla="*/ 6781967 h 6858000"/>
              <a:gd name="connsiteX163" fmla="*/ 4967047 w 5203443"/>
              <a:gd name="connsiteY163" fmla="*/ 6829826 h 6858000"/>
              <a:gd name="connsiteX164" fmla="*/ 4978105 w 5203443"/>
              <a:gd name="connsiteY164" fmla="*/ 6858000 h 6858000"/>
              <a:gd name="connsiteX165" fmla="*/ 4968183 w 5203443"/>
              <a:gd name="connsiteY165" fmla="*/ 6858000 h 6858000"/>
              <a:gd name="connsiteX166" fmla="*/ 4966464 w 5203443"/>
              <a:gd name="connsiteY166" fmla="*/ 6849689 h 6858000"/>
              <a:gd name="connsiteX167" fmla="*/ 4938305 w 5203443"/>
              <a:gd name="connsiteY167" fmla="*/ 6799315 h 6858000"/>
              <a:gd name="connsiteX168" fmla="*/ 4932772 w 5203443"/>
              <a:gd name="connsiteY168" fmla="*/ 6858000 h 6858000"/>
              <a:gd name="connsiteX169" fmla="*/ 4915606 w 5203443"/>
              <a:gd name="connsiteY169" fmla="*/ 6858000 h 6858000"/>
              <a:gd name="connsiteX170" fmla="*/ 4916545 w 5203443"/>
              <a:gd name="connsiteY170" fmla="*/ 6847427 h 6858000"/>
              <a:gd name="connsiteX171" fmla="*/ 4912443 w 5203443"/>
              <a:gd name="connsiteY171" fmla="*/ 6821627 h 6858000"/>
              <a:gd name="connsiteX172" fmla="*/ 4895480 w 5203443"/>
              <a:gd name="connsiteY172" fmla="*/ 6858000 h 6858000"/>
              <a:gd name="connsiteX173" fmla="*/ 4874705 w 5203443"/>
              <a:gd name="connsiteY173" fmla="*/ 6858000 h 6858000"/>
              <a:gd name="connsiteX174" fmla="*/ 4874724 w 5203443"/>
              <a:gd name="connsiteY174" fmla="*/ 6853982 h 6858000"/>
              <a:gd name="connsiteX175" fmla="*/ 4901371 w 5203443"/>
              <a:gd name="connsiteY175" fmla="*/ 6815771 h 6858000"/>
              <a:gd name="connsiteX176" fmla="*/ 4920736 w 5203443"/>
              <a:gd name="connsiteY176" fmla="*/ 6783425 h 6858000"/>
              <a:gd name="connsiteX177" fmla="*/ 4866280 w 5203443"/>
              <a:gd name="connsiteY177" fmla="*/ 6772211 h 6858000"/>
              <a:gd name="connsiteX178" fmla="*/ 4761917 w 5203443"/>
              <a:gd name="connsiteY178" fmla="*/ 6744508 h 6858000"/>
              <a:gd name="connsiteX179" fmla="*/ 4726768 w 5203443"/>
              <a:gd name="connsiteY179" fmla="*/ 6726150 h 6858000"/>
              <a:gd name="connsiteX180" fmla="*/ 4690881 w 5203443"/>
              <a:gd name="connsiteY180" fmla="*/ 6718612 h 6858000"/>
              <a:gd name="connsiteX181" fmla="*/ 4623960 w 5203443"/>
              <a:gd name="connsiteY181" fmla="*/ 6736437 h 6858000"/>
              <a:gd name="connsiteX182" fmla="*/ 4601443 w 5203443"/>
              <a:gd name="connsiteY182" fmla="*/ 6746941 h 6858000"/>
              <a:gd name="connsiteX183" fmla="*/ 4599227 w 5203443"/>
              <a:gd name="connsiteY183" fmla="*/ 6745917 h 6858000"/>
              <a:gd name="connsiteX184" fmla="*/ 4599538 w 5203443"/>
              <a:gd name="connsiteY184" fmla="*/ 6747829 h 6858000"/>
              <a:gd name="connsiteX185" fmla="*/ 4601443 w 5203443"/>
              <a:gd name="connsiteY185" fmla="*/ 6746941 h 6858000"/>
              <a:gd name="connsiteX186" fmla="*/ 4606691 w 5203443"/>
              <a:gd name="connsiteY186" fmla="*/ 6749363 h 6858000"/>
              <a:gd name="connsiteX187" fmla="*/ 4604041 w 5203443"/>
              <a:gd name="connsiteY187" fmla="*/ 6857498 h 6858000"/>
              <a:gd name="connsiteX188" fmla="*/ 4604057 w 5203443"/>
              <a:gd name="connsiteY188" fmla="*/ 6858000 h 6858000"/>
              <a:gd name="connsiteX189" fmla="*/ 4578172 w 5203443"/>
              <a:gd name="connsiteY189" fmla="*/ 6858000 h 6858000"/>
              <a:gd name="connsiteX190" fmla="*/ 4579469 w 5203443"/>
              <a:gd name="connsiteY190" fmla="*/ 6849419 h 6858000"/>
              <a:gd name="connsiteX191" fmla="*/ 4583643 w 5203443"/>
              <a:gd name="connsiteY191" fmla="*/ 6747527 h 6858000"/>
              <a:gd name="connsiteX192" fmla="*/ 4520507 w 5203443"/>
              <a:gd name="connsiteY192" fmla="*/ 6754798 h 6858000"/>
              <a:gd name="connsiteX193" fmla="*/ 4527882 w 5203443"/>
              <a:gd name="connsiteY193" fmla="*/ 6828484 h 6858000"/>
              <a:gd name="connsiteX194" fmla="*/ 4530781 w 5203443"/>
              <a:gd name="connsiteY194" fmla="*/ 6858000 h 6858000"/>
              <a:gd name="connsiteX195" fmla="*/ 4509382 w 5203443"/>
              <a:gd name="connsiteY195" fmla="*/ 6858000 h 6858000"/>
              <a:gd name="connsiteX196" fmla="*/ 4502998 w 5203443"/>
              <a:gd name="connsiteY196" fmla="*/ 6824403 h 6858000"/>
              <a:gd name="connsiteX197" fmla="*/ 4499866 w 5203443"/>
              <a:gd name="connsiteY197" fmla="*/ 6749912 h 6858000"/>
              <a:gd name="connsiteX198" fmla="*/ 4487838 w 5203443"/>
              <a:gd name="connsiteY198" fmla="*/ 6751192 h 6858000"/>
              <a:gd name="connsiteX199" fmla="*/ 4487849 w 5203443"/>
              <a:gd name="connsiteY199" fmla="*/ 6751740 h 6858000"/>
              <a:gd name="connsiteX200" fmla="*/ 4490342 w 5203443"/>
              <a:gd name="connsiteY200" fmla="*/ 6851407 h 6858000"/>
              <a:gd name="connsiteX201" fmla="*/ 4489039 w 5203443"/>
              <a:gd name="connsiteY201" fmla="*/ 6858000 h 6858000"/>
              <a:gd name="connsiteX202" fmla="*/ 4470288 w 5203443"/>
              <a:gd name="connsiteY202" fmla="*/ 6858000 h 6858000"/>
              <a:gd name="connsiteX203" fmla="*/ 4468445 w 5203443"/>
              <a:gd name="connsiteY203" fmla="*/ 6852291 h 6858000"/>
              <a:gd name="connsiteX204" fmla="*/ 4482939 w 5203443"/>
              <a:gd name="connsiteY204" fmla="*/ 6780851 h 6858000"/>
              <a:gd name="connsiteX205" fmla="*/ 4471664 w 5203443"/>
              <a:gd name="connsiteY205" fmla="*/ 6750620 h 6858000"/>
              <a:gd name="connsiteX206" fmla="*/ 4460786 w 5203443"/>
              <a:gd name="connsiteY206" fmla="*/ 6754622 h 6858000"/>
              <a:gd name="connsiteX207" fmla="*/ 4460517 w 5203443"/>
              <a:gd name="connsiteY207" fmla="*/ 6754901 h 6858000"/>
              <a:gd name="connsiteX208" fmla="*/ 4464453 w 5203443"/>
              <a:gd name="connsiteY208" fmla="*/ 6816197 h 6858000"/>
              <a:gd name="connsiteX209" fmla="*/ 4461514 w 5203443"/>
              <a:gd name="connsiteY209" fmla="*/ 6849831 h 6858000"/>
              <a:gd name="connsiteX210" fmla="*/ 4461635 w 5203443"/>
              <a:gd name="connsiteY210" fmla="*/ 6858000 h 6858000"/>
              <a:gd name="connsiteX211" fmla="*/ 4438271 w 5203443"/>
              <a:gd name="connsiteY211" fmla="*/ 6858000 h 6858000"/>
              <a:gd name="connsiteX212" fmla="*/ 4436037 w 5203443"/>
              <a:gd name="connsiteY212" fmla="*/ 6835774 h 6858000"/>
              <a:gd name="connsiteX213" fmla="*/ 4441026 w 5203443"/>
              <a:gd name="connsiteY213" fmla="*/ 6752734 h 6858000"/>
              <a:gd name="connsiteX214" fmla="*/ 4419054 w 5203443"/>
              <a:gd name="connsiteY214" fmla="*/ 6735817 h 6858000"/>
              <a:gd name="connsiteX215" fmla="*/ 4450392 w 5203443"/>
              <a:gd name="connsiteY215" fmla="*/ 6727391 h 6858000"/>
              <a:gd name="connsiteX216" fmla="*/ 4454776 w 5203443"/>
              <a:gd name="connsiteY216" fmla="*/ 6713354 h 6858000"/>
              <a:gd name="connsiteX217" fmla="*/ 4469520 w 5203443"/>
              <a:gd name="connsiteY217" fmla="*/ 6710935 h 6858000"/>
              <a:gd name="connsiteX218" fmla="*/ 4481311 w 5203443"/>
              <a:gd name="connsiteY218" fmla="*/ 6725545 h 6858000"/>
              <a:gd name="connsiteX219" fmla="*/ 4513616 w 5203443"/>
              <a:gd name="connsiteY219" fmla="*/ 6710530 h 6858000"/>
              <a:gd name="connsiteX220" fmla="*/ 4573100 w 5203443"/>
              <a:gd name="connsiteY220" fmla="*/ 6726597 h 6858000"/>
              <a:gd name="connsiteX221" fmla="*/ 4703008 w 5203443"/>
              <a:gd name="connsiteY221" fmla="*/ 6689661 h 6858000"/>
              <a:gd name="connsiteX222" fmla="*/ 4098405 w 5203443"/>
              <a:gd name="connsiteY222" fmla="*/ 6686242 h 6858000"/>
              <a:gd name="connsiteX223" fmla="*/ 4105631 w 5203443"/>
              <a:gd name="connsiteY223" fmla="*/ 6705579 h 6858000"/>
              <a:gd name="connsiteX224" fmla="*/ 4098405 w 5203443"/>
              <a:gd name="connsiteY224" fmla="*/ 6686242 h 6858000"/>
              <a:gd name="connsiteX225" fmla="*/ 3095675 w 5203443"/>
              <a:gd name="connsiteY225" fmla="*/ 6679765 h 6858000"/>
              <a:gd name="connsiteX226" fmla="*/ 3109495 w 5203443"/>
              <a:gd name="connsiteY226" fmla="*/ 6700095 h 6858000"/>
              <a:gd name="connsiteX227" fmla="*/ 3095675 w 5203443"/>
              <a:gd name="connsiteY227" fmla="*/ 6679765 h 6858000"/>
              <a:gd name="connsiteX228" fmla="*/ 4222266 w 5203443"/>
              <a:gd name="connsiteY228" fmla="*/ 6650788 h 6858000"/>
              <a:gd name="connsiteX229" fmla="*/ 4221458 w 5203443"/>
              <a:gd name="connsiteY229" fmla="*/ 6656864 h 6858000"/>
              <a:gd name="connsiteX230" fmla="*/ 4220192 w 5203443"/>
              <a:gd name="connsiteY230" fmla="*/ 6652320 h 6858000"/>
              <a:gd name="connsiteX231" fmla="*/ 2446400 w 5203443"/>
              <a:gd name="connsiteY231" fmla="*/ 6649220 h 6858000"/>
              <a:gd name="connsiteX232" fmla="*/ 2459759 w 5203443"/>
              <a:gd name="connsiteY232" fmla="*/ 6659971 h 6858000"/>
              <a:gd name="connsiteX233" fmla="*/ 2446400 w 5203443"/>
              <a:gd name="connsiteY233" fmla="*/ 6649220 h 6858000"/>
              <a:gd name="connsiteX234" fmla="*/ 4080077 w 5203443"/>
              <a:gd name="connsiteY234" fmla="*/ 6645437 h 6858000"/>
              <a:gd name="connsiteX235" fmla="*/ 4064632 w 5203443"/>
              <a:gd name="connsiteY235" fmla="*/ 6654166 h 6858000"/>
              <a:gd name="connsiteX236" fmla="*/ 4056146 w 5203443"/>
              <a:gd name="connsiteY236" fmla="*/ 6682510 h 6858000"/>
              <a:gd name="connsiteX237" fmla="*/ 4073775 w 5203443"/>
              <a:gd name="connsiteY237" fmla="*/ 6729626 h 6858000"/>
              <a:gd name="connsiteX238" fmla="*/ 4080077 w 5203443"/>
              <a:gd name="connsiteY238" fmla="*/ 6645437 h 6858000"/>
              <a:gd name="connsiteX239" fmla="*/ 2618651 w 5203443"/>
              <a:gd name="connsiteY239" fmla="*/ 6632324 h 6858000"/>
              <a:gd name="connsiteX240" fmla="*/ 2670280 w 5203443"/>
              <a:gd name="connsiteY240" fmla="*/ 6695077 h 6858000"/>
              <a:gd name="connsiteX241" fmla="*/ 2654386 w 5203443"/>
              <a:gd name="connsiteY241" fmla="*/ 6694774 h 6858000"/>
              <a:gd name="connsiteX242" fmla="*/ 2632471 w 5203443"/>
              <a:gd name="connsiteY242" fmla="*/ 6652654 h 6858000"/>
              <a:gd name="connsiteX243" fmla="*/ 2623160 w 5203443"/>
              <a:gd name="connsiteY243" fmla="*/ 6652798 h 6858000"/>
              <a:gd name="connsiteX244" fmla="*/ 2618651 w 5203443"/>
              <a:gd name="connsiteY244" fmla="*/ 6632324 h 6858000"/>
              <a:gd name="connsiteX245" fmla="*/ 3566439 w 5203443"/>
              <a:gd name="connsiteY245" fmla="*/ 6616913 h 6858000"/>
              <a:gd name="connsiteX246" fmla="*/ 3579378 w 5203443"/>
              <a:gd name="connsiteY246" fmla="*/ 6634245 h 6858000"/>
              <a:gd name="connsiteX247" fmla="*/ 3566439 w 5203443"/>
              <a:gd name="connsiteY247" fmla="*/ 6616913 h 6858000"/>
              <a:gd name="connsiteX248" fmla="*/ 3365840 w 5203443"/>
              <a:gd name="connsiteY248" fmla="*/ 6612879 h 6858000"/>
              <a:gd name="connsiteX249" fmla="*/ 3411517 w 5203443"/>
              <a:gd name="connsiteY249" fmla="*/ 6693529 h 6858000"/>
              <a:gd name="connsiteX250" fmla="*/ 3365840 w 5203443"/>
              <a:gd name="connsiteY250" fmla="*/ 6612879 h 6858000"/>
              <a:gd name="connsiteX251" fmla="*/ 3536219 w 5203443"/>
              <a:gd name="connsiteY251" fmla="*/ 6612448 h 6858000"/>
              <a:gd name="connsiteX252" fmla="*/ 3580566 w 5203443"/>
              <a:gd name="connsiteY252" fmla="*/ 6681066 h 6858000"/>
              <a:gd name="connsiteX253" fmla="*/ 3589234 w 5203443"/>
              <a:gd name="connsiteY253" fmla="*/ 6662033 h 6858000"/>
              <a:gd name="connsiteX254" fmla="*/ 3579291 w 5203443"/>
              <a:gd name="connsiteY254" fmla="*/ 6643833 h 6858000"/>
              <a:gd name="connsiteX255" fmla="*/ 3536219 w 5203443"/>
              <a:gd name="connsiteY255" fmla="*/ 6612448 h 6858000"/>
              <a:gd name="connsiteX256" fmla="*/ 3961207 w 5203443"/>
              <a:gd name="connsiteY256" fmla="*/ 6604262 h 6858000"/>
              <a:gd name="connsiteX257" fmla="*/ 3965842 w 5203443"/>
              <a:gd name="connsiteY257" fmla="*/ 6659248 h 6858000"/>
              <a:gd name="connsiteX258" fmla="*/ 3976412 w 5203443"/>
              <a:gd name="connsiteY258" fmla="*/ 6611425 h 6858000"/>
              <a:gd name="connsiteX259" fmla="*/ 3965953 w 5203443"/>
              <a:gd name="connsiteY259" fmla="*/ 6608846 h 6858000"/>
              <a:gd name="connsiteX260" fmla="*/ 3961207 w 5203443"/>
              <a:gd name="connsiteY260" fmla="*/ 6604262 h 6858000"/>
              <a:gd name="connsiteX261" fmla="*/ 2594468 w 5203443"/>
              <a:gd name="connsiteY261" fmla="*/ 6600374 h 6858000"/>
              <a:gd name="connsiteX262" fmla="*/ 2605292 w 5203443"/>
              <a:gd name="connsiteY262" fmla="*/ 6621573 h 6858000"/>
              <a:gd name="connsiteX263" fmla="*/ 2594468 w 5203443"/>
              <a:gd name="connsiteY263" fmla="*/ 6600374 h 6858000"/>
              <a:gd name="connsiteX264" fmla="*/ 2683738 w 5203443"/>
              <a:gd name="connsiteY264" fmla="*/ 6597846 h 6858000"/>
              <a:gd name="connsiteX265" fmla="*/ 2692994 w 5203443"/>
              <a:gd name="connsiteY265" fmla="*/ 6601165 h 6858000"/>
              <a:gd name="connsiteX266" fmla="*/ 2714037 w 5203443"/>
              <a:gd name="connsiteY266" fmla="*/ 6635239 h 6858000"/>
              <a:gd name="connsiteX267" fmla="*/ 2805784 w 5203443"/>
              <a:gd name="connsiteY267" fmla="*/ 6746406 h 6858000"/>
              <a:gd name="connsiteX268" fmla="*/ 2811959 w 5203443"/>
              <a:gd name="connsiteY268" fmla="*/ 6751576 h 6858000"/>
              <a:gd name="connsiteX269" fmla="*/ 2810530 w 5203443"/>
              <a:gd name="connsiteY269" fmla="*/ 6750989 h 6858000"/>
              <a:gd name="connsiteX270" fmla="*/ 2761112 w 5203443"/>
              <a:gd name="connsiteY270" fmla="*/ 6703267 h 6858000"/>
              <a:gd name="connsiteX271" fmla="*/ 2751857 w 5203443"/>
              <a:gd name="connsiteY271" fmla="*/ 6678209 h 6858000"/>
              <a:gd name="connsiteX272" fmla="*/ 2697693 w 5203443"/>
              <a:gd name="connsiteY272" fmla="*/ 6625903 h 6858000"/>
              <a:gd name="connsiteX273" fmla="*/ 2700228 w 5203443"/>
              <a:gd name="connsiteY273" fmla="*/ 6615455 h 6858000"/>
              <a:gd name="connsiteX274" fmla="*/ 2700217 w 5203443"/>
              <a:gd name="connsiteY274" fmla="*/ 6614908 h 6858000"/>
              <a:gd name="connsiteX275" fmla="*/ 3794769 w 5203443"/>
              <a:gd name="connsiteY275" fmla="*/ 6596142 h 6858000"/>
              <a:gd name="connsiteX276" fmla="*/ 3786655 w 5203443"/>
              <a:gd name="connsiteY276" fmla="*/ 6599166 h 6858000"/>
              <a:gd name="connsiteX277" fmla="*/ 3786607 w 5203443"/>
              <a:gd name="connsiteY277" fmla="*/ 6599007 h 6858000"/>
              <a:gd name="connsiteX278" fmla="*/ 3786339 w 5203443"/>
              <a:gd name="connsiteY278" fmla="*/ 6599285 h 6858000"/>
              <a:gd name="connsiteX279" fmla="*/ 3786655 w 5203443"/>
              <a:gd name="connsiteY279" fmla="*/ 6599166 h 6858000"/>
              <a:gd name="connsiteX280" fmla="*/ 3793752 w 5203443"/>
              <a:gd name="connsiteY280" fmla="*/ 6622967 h 6858000"/>
              <a:gd name="connsiteX281" fmla="*/ 3789911 w 5203443"/>
              <a:gd name="connsiteY281" fmla="*/ 6641960 h 6858000"/>
              <a:gd name="connsiteX282" fmla="*/ 3823166 w 5203443"/>
              <a:gd name="connsiteY282" fmla="*/ 6689658 h 6858000"/>
              <a:gd name="connsiteX283" fmla="*/ 3794769 w 5203443"/>
              <a:gd name="connsiteY283" fmla="*/ 6596142 h 6858000"/>
              <a:gd name="connsiteX284" fmla="*/ 2680459 w 5203443"/>
              <a:gd name="connsiteY284" fmla="*/ 6594453 h 6858000"/>
              <a:gd name="connsiteX285" fmla="*/ 2683738 w 5203443"/>
              <a:gd name="connsiteY285" fmla="*/ 6597846 h 6858000"/>
              <a:gd name="connsiteX286" fmla="*/ 2680964 w 5203443"/>
              <a:gd name="connsiteY286" fmla="*/ 6596852 h 6858000"/>
              <a:gd name="connsiteX287" fmla="*/ 4233836 w 5203443"/>
              <a:gd name="connsiteY287" fmla="*/ 6593492 h 6858000"/>
              <a:gd name="connsiteX288" fmla="*/ 4256268 w 5203443"/>
              <a:gd name="connsiteY288" fmla="*/ 6619991 h 6858000"/>
              <a:gd name="connsiteX289" fmla="*/ 4368443 w 5203443"/>
              <a:gd name="connsiteY289" fmla="*/ 6711121 h 6858000"/>
              <a:gd name="connsiteX290" fmla="*/ 4372490 w 5203443"/>
              <a:gd name="connsiteY290" fmla="*/ 6722015 h 6858000"/>
              <a:gd name="connsiteX291" fmla="*/ 4383638 w 5203443"/>
              <a:gd name="connsiteY291" fmla="*/ 6717735 h 6858000"/>
              <a:gd name="connsiteX292" fmla="*/ 4387686 w 5203443"/>
              <a:gd name="connsiteY292" fmla="*/ 6728629 h 6858000"/>
              <a:gd name="connsiteX293" fmla="*/ 4410861 w 5203443"/>
              <a:gd name="connsiteY293" fmla="*/ 6723069 h 6858000"/>
              <a:gd name="connsiteX294" fmla="*/ 4428435 w 5203443"/>
              <a:gd name="connsiteY294" fmla="*/ 6795385 h 6858000"/>
              <a:gd name="connsiteX295" fmla="*/ 4413047 w 5203443"/>
              <a:gd name="connsiteY295" fmla="*/ 6778915 h 6858000"/>
              <a:gd name="connsiteX296" fmla="*/ 4410198 w 5203443"/>
              <a:gd name="connsiteY296" fmla="*/ 6852265 h 6858000"/>
              <a:gd name="connsiteX297" fmla="*/ 4410779 w 5203443"/>
              <a:gd name="connsiteY297" fmla="*/ 6858000 h 6858000"/>
              <a:gd name="connsiteX298" fmla="*/ 4387626 w 5203443"/>
              <a:gd name="connsiteY298" fmla="*/ 6858000 h 6858000"/>
              <a:gd name="connsiteX299" fmla="*/ 4387030 w 5203443"/>
              <a:gd name="connsiteY299" fmla="*/ 6812560 h 6858000"/>
              <a:gd name="connsiteX300" fmla="*/ 4387158 w 5203443"/>
              <a:gd name="connsiteY300" fmla="*/ 6743703 h 6858000"/>
              <a:gd name="connsiteX301" fmla="*/ 4352010 w 5203443"/>
              <a:gd name="connsiteY301" fmla="*/ 6725343 h 6858000"/>
              <a:gd name="connsiteX302" fmla="*/ 4359997 w 5203443"/>
              <a:gd name="connsiteY302" fmla="*/ 6820509 h 6858000"/>
              <a:gd name="connsiteX303" fmla="*/ 4360349 w 5203443"/>
              <a:gd name="connsiteY303" fmla="*/ 6858000 h 6858000"/>
              <a:gd name="connsiteX304" fmla="*/ 4333246 w 5203443"/>
              <a:gd name="connsiteY304" fmla="*/ 6858000 h 6858000"/>
              <a:gd name="connsiteX305" fmla="*/ 4328992 w 5203443"/>
              <a:gd name="connsiteY305" fmla="*/ 6810920 h 6858000"/>
              <a:gd name="connsiteX306" fmla="*/ 4338232 w 5203443"/>
              <a:gd name="connsiteY306" fmla="*/ 6721173 h 6858000"/>
              <a:gd name="connsiteX307" fmla="*/ 4313082 w 5203443"/>
              <a:gd name="connsiteY307" fmla="*/ 6695813 h 6858000"/>
              <a:gd name="connsiteX308" fmla="*/ 4304847 w 5203443"/>
              <a:gd name="connsiteY308" fmla="*/ 6793179 h 6858000"/>
              <a:gd name="connsiteX309" fmla="*/ 4296417 w 5203443"/>
              <a:gd name="connsiteY309" fmla="*/ 6796322 h 6858000"/>
              <a:gd name="connsiteX310" fmla="*/ 4295338 w 5203443"/>
              <a:gd name="connsiteY310" fmla="*/ 6853313 h 6858000"/>
              <a:gd name="connsiteX311" fmla="*/ 4298292 w 5203443"/>
              <a:gd name="connsiteY311" fmla="*/ 6858000 h 6858000"/>
              <a:gd name="connsiteX312" fmla="*/ 4273059 w 5203443"/>
              <a:gd name="connsiteY312" fmla="*/ 6858000 h 6858000"/>
              <a:gd name="connsiteX313" fmla="*/ 4272857 w 5203443"/>
              <a:gd name="connsiteY313" fmla="*/ 6834827 h 6858000"/>
              <a:gd name="connsiteX314" fmla="*/ 4290155 w 5203443"/>
              <a:gd name="connsiteY314" fmla="*/ 6686030 h 6858000"/>
              <a:gd name="connsiteX315" fmla="*/ 4249674 w 5203443"/>
              <a:gd name="connsiteY315" fmla="*/ 6618997 h 6858000"/>
              <a:gd name="connsiteX316" fmla="*/ 4233836 w 5203443"/>
              <a:gd name="connsiteY316" fmla="*/ 6593492 h 6858000"/>
              <a:gd name="connsiteX317" fmla="*/ 4098168 w 5203443"/>
              <a:gd name="connsiteY317" fmla="*/ 6575858 h 6858000"/>
              <a:gd name="connsiteX318" fmla="*/ 4106724 w 5203443"/>
              <a:gd name="connsiteY318" fmla="*/ 6607228 h 6858000"/>
              <a:gd name="connsiteX319" fmla="*/ 4098168 w 5203443"/>
              <a:gd name="connsiteY319" fmla="*/ 6575858 h 6858000"/>
              <a:gd name="connsiteX320" fmla="*/ 3543107 w 5203443"/>
              <a:gd name="connsiteY320" fmla="*/ 6572350 h 6858000"/>
              <a:gd name="connsiteX321" fmla="*/ 3568018 w 5203443"/>
              <a:gd name="connsiteY321" fmla="*/ 6613601 h 6858000"/>
              <a:gd name="connsiteX322" fmla="*/ 3543107 w 5203443"/>
              <a:gd name="connsiteY322" fmla="*/ 6572350 h 6858000"/>
              <a:gd name="connsiteX323" fmla="*/ 2364178 w 5203443"/>
              <a:gd name="connsiteY323" fmla="*/ 6562832 h 6858000"/>
              <a:gd name="connsiteX324" fmla="*/ 2400655 w 5203443"/>
              <a:gd name="connsiteY324" fmla="*/ 6593224 h 6858000"/>
              <a:gd name="connsiteX325" fmla="*/ 2364178 w 5203443"/>
              <a:gd name="connsiteY325" fmla="*/ 6562832 h 6858000"/>
              <a:gd name="connsiteX326" fmla="*/ 2943134 w 5203443"/>
              <a:gd name="connsiteY326" fmla="*/ 6555564 h 6858000"/>
              <a:gd name="connsiteX327" fmla="*/ 2967317 w 5203443"/>
              <a:gd name="connsiteY327" fmla="*/ 6587513 h 6858000"/>
              <a:gd name="connsiteX328" fmla="*/ 2943134 w 5203443"/>
              <a:gd name="connsiteY328" fmla="*/ 6555564 h 6858000"/>
              <a:gd name="connsiteX329" fmla="*/ 3330987 w 5203443"/>
              <a:gd name="connsiteY329" fmla="*/ 6553428 h 6858000"/>
              <a:gd name="connsiteX330" fmla="*/ 3356317 w 5203443"/>
              <a:gd name="connsiteY330" fmla="*/ 6588099 h 6858000"/>
              <a:gd name="connsiteX331" fmla="*/ 3330987 w 5203443"/>
              <a:gd name="connsiteY331" fmla="*/ 6553428 h 6858000"/>
              <a:gd name="connsiteX332" fmla="*/ 3237698 w 5203443"/>
              <a:gd name="connsiteY332" fmla="*/ 6547373 h 6858000"/>
              <a:gd name="connsiteX333" fmla="*/ 3286347 w 5203443"/>
              <a:gd name="connsiteY333" fmla="*/ 6634715 h 6858000"/>
              <a:gd name="connsiteX334" fmla="*/ 3339724 w 5203443"/>
              <a:gd name="connsiteY334" fmla="*/ 6720382 h 6858000"/>
              <a:gd name="connsiteX335" fmla="*/ 3412722 w 5203443"/>
              <a:gd name="connsiteY335" fmla="*/ 6841117 h 6858000"/>
              <a:gd name="connsiteX336" fmla="*/ 3424987 w 5203443"/>
              <a:gd name="connsiteY336" fmla="*/ 6858000 h 6858000"/>
              <a:gd name="connsiteX337" fmla="*/ 3412501 w 5203443"/>
              <a:gd name="connsiteY337" fmla="*/ 6858000 h 6858000"/>
              <a:gd name="connsiteX338" fmla="*/ 3412256 w 5203443"/>
              <a:gd name="connsiteY338" fmla="*/ 6857594 h 6858000"/>
              <a:gd name="connsiteX339" fmla="*/ 3358234 w 5203443"/>
              <a:gd name="connsiteY339" fmla="*/ 6770497 h 6858000"/>
              <a:gd name="connsiteX340" fmla="*/ 3271376 w 5203443"/>
              <a:gd name="connsiteY340" fmla="*/ 6629124 h 6858000"/>
              <a:gd name="connsiteX341" fmla="*/ 3268897 w 5203443"/>
              <a:gd name="connsiteY341" fmla="*/ 6614371 h 6858000"/>
              <a:gd name="connsiteX342" fmla="*/ 3255538 w 5203443"/>
              <a:gd name="connsiteY342" fmla="*/ 6603620 h 6858000"/>
              <a:gd name="connsiteX343" fmla="*/ 3260103 w 5203443"/>
              <a:gd name="connsiteY343" fmla="*/ 6598893 h 6858000"/>
              <a:gd name="connsiteX344" fmla="*/ 3235718 w 5203443"/>
              <a:gd name="connsiteY344" fmla="*/ 6559402 h 6858000"/>
              <a:gd name="connsiteX345" fmla="*/ 3237448 w 5203443"/>
              <a:gd name="connsiteY345" fmla="*/ 6546924 h 6858000"/>
              <a:gd name="connsiteX346" fmla="*/ 3237727 w 5203443"/>
              <a:gd name="connsiteY346" fmla="*/ 6547194 h 6858000"/>
              <a:gd name="connsiteX347" fmla="*/ 3237698 w 5203443"/>
              <a:gd name="connsiteY347" fmla="*/ 6547373 h 6858000"/>
              <a:gd name="connsiteX348" fmla="*/ 3973165 w 5203443"/>
              <a:gd name="connsiteY348" fmla="*/ 6543270 h 6858000"/>
              <a:gd name="connsiteX349" fmla="*/ 3964980 w 5203443"/>
              <a:gd name="connsiteY349" fmla="*/ 6546320 h 6858000"/>
              <a:gd name="connsiteX350" fmla="*/ 3965003 w 5203443"/>
              <a:gd name="connsiteY350" fmla="*/ 6546134 h 6858000"/>
              <a:gd name="connsiteX351" fmla="*/ 3964734 w 5203443"/>
              <a:gd name="connsiteY351" fmla="*/ 6546412 h 6858000"/>
              <a:gd name="connsiteX352" fmla="*/ 3964980 w 5203443"/>
              <a:gd name="connsiteY352" fmla="*/ 6546320 h 6858000"/>
              <a:gd name="connsiteX353" fmla="*/ 3961559 w 5203443"/>
              <a:gd name="connsiteY353" fmla="*/ 6574982 h 6858000"/>
              <a:gd name="connsiteX354" fmla="*/ 3966920 w 5203443"/>
              <a:gd name="connsiteY354" fmla="*/ 6602257 h 6858000"/>
              <a:gd name="connsiteX355" fmla="*/ 3973165 w 5203443"/>
              <a:gd name="connsiteY355" fmla="*/ 6543270 h 6858000"/>
              <a:gd name="connsiteX356" fmla="*/ 4012848 w 5203443"/>
              <a:gd name="connsiteY356" fmla="*/ 6541289 h 6858000"/>
              <a:gd name="connsiteX357" fmla="*/ 4009906 w 5203443"/>
              <a:gd name="connsiteY357" fmla="*/ 6643231 h 6858000"/>
              <a:gd name="connsiteX358" fmla="*/ 3993551 w 5203443"/>
              <a:gd name="connsiteY358" fmla="*/ 6633348 h 6858000"/>
              <a:gd name="connsiteX359" fmla="*/ 3963487 w 5203443"/>
              <a:gd name="connsiteY359" fmla="*/ 6679006 h 6858000"/>
              <a:gd name="connsiteX360" fmla="*/ 3964818 w 5203443"/>
              <a:gd name="connsiteY360" fmla="*/ 6691038 h 6858000"/>
              <a:gd name="connsiteX361" fmla="*/ 3988455 w 5203443"/>
              <a:gd name="connsiteY361" fmla="*/ 6695057 h 6858000"/>
              <a:gd name="connsiteX362" fmla="*/ 3988734 w 5203443"/>
              <a:gd name="connsiteY362" fmla="*/ 6695326 h 6858000"/>
              <a:gd name="connsiteX363" fmla="*/ 4014393 w 5203443"/>
              <a:gd name="connsiteY363" fmla="*/ 6746889 h 6858000"/>
              <a:gd name="connsiteX364" fmla="*/ 4015576 w 5203443"/>
              <a:gd name="connsiteY364" fmla="*/ 6751340 h 6858000"/>
              <a:gd name="connsiteX365" fmla="*/ 4016257 w 5203443"/>
              <a:gd name="connsiteY365" fmla="*/ 6750635 h 6858000"/>
              <a:gd name="connsiteX366" fmla="*/ 4025799 w 5203443"/>
              <a:gd name="connsiteY366" fmla="*/ 6769809 h 6858000"/>
              <a:gd name="connsiteX367" fmla="*/ 4024706 w 5203443"/>
              <a:gd name="connsiteY367" fmla="*/ 6741886 h 6858000"/>
              <a:gd name="connsiteX368" fmla="*/ 4016257 w 5203443"/>
              <a:gd name="connsiteY368" fmla="*/ 6750635 h 6858000"/>
              <a:gd name="connsiteX369" fmla="*/ 4014393 w 5203443"/>
              <a:gd name="connsiteY369" fmla="*/ 6746889 h 6858000"/>
              <a:gd name="connsiteX370" fmla="*/ 4010214 w 5203443"/>
              <a:gd name="connsiteY370" fmla="*/ 6731174 h 6858000"/>
              <a:gd name="connsiteX371" fmla="*/ 4021640 w 5203443"/>
              <a:gd name="connsiteY371" fmla="*/ 6683043 h 6858000"/>
              <a:gd name="connsiteX372" fmla="*/ 4011181 w 5203443"/>
              <a:gd name="connsiteY372" fmla="*/ 6680464 h 6858000"/>
              <a:gd name="connsiteX373" fmla="*/ 4013954 w 5203443"/>
              <a:gd name="connsiteY373" fmla="*/ 6654125 h 6858000"/>
              <a:gd name="connsiteX374" fmla="*/ 4024413 w 5203443"/>
              <a:gd name="connsiteY374" fmla="*/ 6656703 h 6858000"/>
              <a:gd name="connsiteX375" fmla="*/ 4012848 w 5203443"/>
              <a:gd name="connsiteY375" fmla="*/ 6541289 h 6858000"/>
              <a:gd name="connsiteX376" fmla="*/ 2664442 w 5203443"/>
              <a:gd name="connsiteY376" fmla="*/ 6536296 h 6858000"/>
              <a:gd name="connsiteX377" fmla="*/ 2664721 w 5203443"/>
              <a:gd name="connsiteY377" fmla="*/ 6536566 h 6858000"/>
              <a:gd name="connsiteX378" fmla="*/ 2677898 w 5203443"/>
              <a:gd name="connsiteY378" fmla="*/ 6538006 h 6858000"/>
              <a:gd name="connsiteX379" fmla="*/ 2698664 w 5203443"/>
              <a:gd name="connsiteY379" fmla="*/ 6577404 h 6858000"/>
              <a:gd name="connsiteX380" fmla="*/ 2664442 w 5203443"/>
              <a:gd name="connsiteY380" fmla="*/ 6536296 h 6858000"/>
              <a:gd name="connsiteX381" fmla="*/ 4135094 w 5203443"/>
              <a:gd name="connsiteY381" fmla="*/ 6530916 h 6858000"/>
              <a:gd name="connsiteX382" fmla="*/ 4134546 w 5203443"/>
              <a:gd name="connsiteY382" fmla="*/ 6530925 h 6858000"/>
              <a:gd name="connsiteX383" fmla="*/ 4133159 w 5203443"/>
              <a:gd name="connsiteY383" fmla="*/ 6544093 h 6858000"/>
              <a:gd name="connsiteX384" fmla="*/ 4140203 w 5203443"/>
              <a:gd name="connsiteY384" fmla="*/ 6554119 h 6858000"/>
              <a:gd name="connsiteX385" fmla="*/ 4153199 w 5203443"/>
              <a:gd name="connsiteY385" fmla="*/ 6546250 h 6858000"/>
              <a:gd name="connsiteX386" fmla="*/ 4135094 w 5203443"/>
              <a:gd name="connsiteY386" fmla="*/ 6530916 h 6858000"/>
              <a:gd name="connsiteX387" fmla="*/ 3325876 w 5203443"/>
              <a:gd name="connsiteY387" fmla="*/ 6530224 h 6858000"/>
              <a:gd name="connsiteX388" fmla="*/ 3331953 w 5203443"/>
              <a:gd name="connsiteY388" fmla="*/ 6546839 h 6858000"/>
              <a:gd name="connsiteX389" fmla="*/ 3325876 w 5203443"/>
              <a:gd name="connsiteY389" fmla="*/ 6530224 h 6858000"/>
              <a:gd name="connsiteX390" fmla="*/ 2925836 w 5203443"/>
              <a:gd name="connsiteY390" fmla="*/ 6525207 h 6858000"/>
              <a:gd name="connsiteX391" fmla="*/ 2919554 w 5203443"/>
              <a:gd name="connsiteY391" fmla="*/ 6526345 h 6858000"/>
              <a:gd name="connsiteX392" fmla="*/ 2931345 w 5203443"/>
              <a:gd name="connsiteY392" fmla="*/ 6540954 h 6858000"/>
              <a:gd name="connsiteX393" fmla="*/ 2925836 w 5203443"/>
              <a:gd name="connsiteY393" fmla="*/ 6525207 h 6858000"/>
              <a:gd name="connsiteX394" fmla="*/ 2617362 w 5203443"/>
              <a:gd name="connsiteY394" fmla="*/ 6510177 h 6858000"/>
              <a:gd name="connsiteX395" fmla="*/ 2660379 w 5203443"/>
              <a:gd name="connsiteY395" fmla="*/ 6566764 h 6858000"/>
              <a:gd name="connsiteX396" fmla="*/ 2668809 w 5203443"/>
              <a:gd name="connsiteY396" fmla="*/ 6563621 h 6858000"/>
              <a:gd name="connsiteX397" fmla="*/ 2678132 w 5203443"/>
              <a:gd name="connsiteY397" fmla="*/ 6583371 h 6858000"/>
              <a:gd name="connsiteX398" fmla="*/ 2680459 w 5203443"/>
              <a:gd name="connsiteY398" fmla="*/ 6594453 h 6858000"/>
              <a:gd name="connsiteX399" fmla="*/ 2655834 w 5203443"/>
              <a:gd name="connsiteY399" fmla="*/ 6568957 h 6858000"/>
              <a:gd name="connsiteX400" fmla="*/ 2617362 w 5203443"/>
              <a:gd name="connsiteY400" fmla="*/ 6510177 h 6858000"/>
              <a:gd name="connsiteX401" fmla="*/ 2572385 w 5203443"/>
              <a:gd name="connsiteY401" fmla="*/ 6507583 h 6858000"/>
              <a:gd name="connsiteX402" fmla="*/ 2591822 w 5203443"/>
              <a:gd name="connsiteY402" fmla="*/ 6534949 h 6858000"/>
              <a:gd name="connsiteX403" fmla="*/ 2572385 w 5203443"/>
              <a:gd name="connsiteY403" fmla="*/ 6507583 h 6858000"/>
              <a:gd name="connsiteX404" fmla="*/ 4025018 w 5203443"/>
              <a:gd name="connsiteY404" fmla="*/ 6505218 h 6858000"/>
              <a:gd name="connsiteX405" fmla="*/ 4027679 w 5203443"/>
              <a:gd name="connsiteY405" fmla="*/ 6529283 h 6858000"/>
              <a:gd name="connsiteX406" fmla="*/ 4025018 w 5203443"/>
              <a:gd name="connsiteY406" fmla="*/ 6505218 h 6858000"/>
              <a:gd name="connsiteX407" fmla="*/ 2549717 w 5203443"/>
              <a:gd name="connsiteY407" fmla="*/ 6496975 h 6858000"/>
              <a:gd name="connsiteX408" fmla="*/ 2569613 w 5203443"/>
              <a:gd name="connsiteY408" fmla="*/ 6533921 h 6858000"/>
              <a:gd name="connsiteX409" fmla="*/ 2541286 w 5203443"/>
              <a:gd name="connsiteY409" fmla="*/ 6500117 h 6858000"/>
              <a:gd name="connsiteX410" fmla="*/ 2549717 w 5203443"/>
              <a:gd name="connsiteY410" fmla="*/ 6496975 h 6858000"/>
              <a:gd name="connsiteX411" fmla="*/ 2564614 w 5203443"/>
              <a:gd name="connsiteY411" fmla="*/ 6493796 h 6858000"/>
              <a:gd name="connsiteX412" fmla="*/ 2563076 w 5203443"/>
              <a:gd name="connsiteY412" fmla="*/ 6507726 h 6858000"/>
              <a:gd name="connsiteX413" fmla="*/ 2558147 w 5203443"/>
              <a:gd name="connsiteY413" fmla="*/ 6493831 h 6858000"/>
              <a:gd name="connsiteX414" fmla="*/ 2564614 w 5203443"/>
              <a:gd name="connsiteY414" fmla="*/ 6493796 h 6858000"/>
              <a:gd name="connsiteX415" fmla="*/ 2506986 w 5203443"/>
              <a:gd name="connsiteY415" fmla="*/ 6488363 h 6858000"/>
              <a:gd name="connsiteX416" fmla="*/ 2503872 w 5203443"/>
              <a:gd name="connsiteY416" fmla="*/ 6491930 h 6858000"/>
              <a:gd name="connsiteX417" fmla="*/ 2518110 w 5203443"/>
              <a:gd name="connsiteY417" fmla="*/ 6505679 h 6858000"/>
              <a:gd name="connsiteX418" fmla="*/ 2506986 w 5203443"/>
              <a:gd name="connsiteY418" fmla="*/ 6488363 h 6858000"/>
              <a:gd name="connsiteX419" fmla="*/ 3825538 w 5203443"/>
              <a:gd name="connsiteY419" fmla="*/ 6488294 h 6858000"/>
              <a:gd name="connsiteX420" fmla="*/ 3831796 w 5203443"/>
              <a:gd name="connsiteY420" fmla="*/ 6514218 h 6858000"/>
              <a:gd name="connsiteX421" fmla="*/ 3825538 w 5203443"/>
              <a:gd name="connsiteY421" fmla="*/ 6488294 h 6858000"/>
              <a:gd name="connsiteX422" fmla="*/ 2619954 w 5203443"/>
              <a:gd name="connsiteY422" fmla="*/ 6474530 h 6858000"/>
              <a:gd name="connsiteX423" fmla="*/ 2650998 w 5203443"/>
              <a:gd name="connsiteY423" fmla="*/ 6507195 h 6858000"/>
              <a:gd name="connsiteX424" fmla="*/ 2619954 w 5203443"/>
              <a:gd name="connsiteY424" fmla="*/ 6474530 h 6858000"/>
              <a:gd name="connsiteX425" fmla="*/ 4047100 w 5203443"/>
              <a:gd name="connsiteY425" fmla="*/ 6471736 h 6858000"/>
              <a:gd name="connsiteX426" fmla="*/ 4047743 w 5203443"/>
              <a:gd name="connsiteY426" fmla="*/ 6490625 h 6858000"/>
              <a:gd name="connsiteX427" fmla="*/ 4047100 w 5203443"/>
              <a:gd name="connsiteY427" fmla="*/ 6471736 h 6858000"/>
              <a:gd name="connsiteX428" fmla="*/ 3287144 w 5203443"/>
              <a:gd name="connsiteY428" fmla="*/ 6468642 h 6858000"/>
              <a:gd name="connsiteX429" fmla="*/ 3324448 w 5203443"/>
              <a:gd name="connsiteY429" fmla="*/ 6527233 h 6858000"/>
              <a:gd name="connsiteX430" fmla="*/ 3287144 w 5203443"/>
              <a:gd name="connsiteY430" fmla="*/ 6468642 h 6858000"/>
              <a:gd name="connsiteX431" fmla="*/ 3513368 w 5203443"/>
              <a:gd name="connsiteY431" fmla="*/ 6466255 h 6858000"/>
              <a:gd name="connsiteX432" fmla="*/ 3522568 w 5203443"/>
              <a:gd name="connsiteY432" fmla="*/ 6516513 h 6858000"/>
              <a:gd name="connsiteX433" fmla="*/ 3513368 w 5203443"/>
              <a:gd name="connsiteY433" fmla="*/ 6466255 h 6858000"/>
              <a:gd name="connsiteX434" fmla="*/ 3412118 w 5203443"/>
              <a:gd name="connsiteY434" fmla="*/ 6457679 h 6858000"/>
              <a:gd name="connsiteX435" fmla="*/ 3431078 w 5203443"/>
              <a:gd name="connsiteY435" fmla="*/ 6516826 h 6858000"/>
              <a:gd name="connsiteX436" fmla="*/ 3412118 w 5203443"/>
              <a:gd name="connsiteY436" fmla="*/ 6457679 h 6858000"/>
              <a:gd name="connsiteX437" fmla="*/ 3499560 w 5203443"/>
              <a:gd name="connsiteY437" fmla="*/ 6446472 h 6858000"/>
              <a:gd name="connsiteX438" fmla="*/ 3513798 w 5203443"/>
              <a:gd name="connsiteY438" fmla="*/ 6460222 h 6858000"/>
              <a:gd name="connsiteX439" fmla="*/ 3499560 w 5203443"/>
              <a:gd name="connsiteY439" fmla="*/ 6446472 h 6858000"/>
              <a:gd name="connsiteX440" fmla="*/ 3274024 w 5203443"/>
              <a:gd name="connsiteY440" fmla="*/ 6442000 h 6858000"/>
              <a:gd name="connsiteX441" fmla="*/ 3286963 w 5203443"/>
              <a:gd name="connsiteY441" fmla="*/ 6459332 h 6858000"/>
              <a:gd name="connsiteX442" fmla="*/ 3274024 w 5203443"/>
              <a:gd name="connsiteY442" fmla="*/ 6442000 h 6858000"/>
              <a:gd name="connsiteX443" fmla="*/ 3683794 w 5203443"/>
              <a:gd name="connsiteY443" fmla="*/ 6426105 h 6858000"/>
              <a:gd name="connsiteX444" fmla="*/ 3684040 w 5203443"/>
              <a:gd name="connsiteY444" fmla="*/ 6426550 h 6858000"/>
              <a:gd name="connsiteX445" fmla="*/ 3681714 w 5203443"/>
              <a:gd name="connsiteY445" fmla="*/ 6438875 h 6858000"/>
              <a:gd name="connsiteX446" fmla="*/ 3673557 w 5203443"/>
              <a:gd name="connsiteY446" fmla="*/ 6448997 h 6858000"/>
              <a:gd name="connsiteX447" fmla="*/ 3698832 w 5203443"/>
              <a:gd name="connsiteY447" fmla="*/ 6508870 h 6858000"/>
              <a:gd name="connsiteX448" fmla="*/ 3692555 w 5203443"/>
              <a:gd name="connsiteY448" fmla="*/ 6441905 h 6858000"/>
              <a:gd name="connsiteX449" fmla="*/ 3684040 w 5203443"/>
              <a:gd name="connsiteY449" fmla="*/ 6426550 h 6858000"/>
              <a:gd name="connsiteX450" fmla="*/ 3684073 w 5203443"/>
              <a:gd name="connsiteY450" fmla="*/ 6426375 h 6858000"/>
              <a:gd name="connsiteX451" fmla="*/ 4113528 w 5203443"/>
              <a:gd name="connsiteY451" fmla="*/ 6422503 h 6858000"/>
              <a:gd name="connsiteX452" fmla="*/ 4113539 w 5203443"/>
              <a:gd name="connsiteY452" fmla="*/ 6423051 h 6858000"/>
              <a:gd name="connsiteX453" fmla="*/ 4100306 w 5203443"/>
              <a:gd name="connsiteY453" fmla="*/ 6446812 h 6858000"/>
              <a:gd name="connsiteX454" fmla="*/ 4101636 w 5203443"/>
              <a:gd name="connsiteY454" fmla="*/ 6458844 h 6858000"/>
              <a:gd name="connsiteX455" fmla="*/ 4105502 w 5203443"/>
              <a:gd name="connsiteY455" fmla="*/ 6460427 h 6858000"/>
              <a:gd name="connsiteX456" fmla="*/ 4109368 w 5203443"/>
              <a:gd name="connsiteY456" fmla="*/ 6462010 h 6858000"/>
              <a:gd name="connsiteX457" fmla="*/ 4113528 w 5203443"/>
              <a:gd name="connsiteY457" fmla="*/ 6422503 h 6858000"/>
              <a:gd name="connsiteX458" fmla="*/ 4061969 w 5203443"/>
              <a:gd name="connsiteY458" fmla="*/ 6419462 h 6858000"/>
              <a:gd name="connsiteX459" fmla="*/ 4061700 w 5203443"/>
              <a:gd name="connsiteY459" fmla="*/ 6419741 h 6858000"/>
              <a:gd name="connsiteX460" fmla="*/ 4071545 w 5203443"/>
              <a:gd name="connsiteY460" fmla="*/ 6573255 h 6858000"/>
              <a:gd name="connsiteX461" fmla="*/ 4068284 w 5203443"/>
              <a:gd name="connsiteY461" fmla="*/ 6420187 h 6858000"/>
              <a:gd name="connsiteX462" fmla="*/ 4061969 w 5203443"/>
              <a:gd name="connsiteY462" fmla="*/ 6419462 h 6858000"/>
              <a:gd name="connsiteX463" fmla="*/ 3592092 w 5203443"/>
              <a:gd name="connsiteY463" fmla="*/ 6415465 h 6858000"/>
              <a:gd name="connsiteX464" fmla="*/ 3607424 w 5203443"/>
              <a:gd name="connsiteY464" fmla="*/ 6457137 h 6858000"/>
              <a:gd name="connsiteX465" fmla="*/ 3592092 w 5203443"/>
              <a:gd name="connsiteY465" fmla="*/ 6415465 h 6858000"/>
              <a:gd name="connsiteX466" fmla="*/ 2577625 w 5203443"/>
              <a:gd name="connsiteY466" fmla="*/ 6411084 h 6858000"/>
              <a:gd name="connsiteX467" fmla="*/ 2616594 w 5203443"/>
              <a:gd name="connsiteY467" fmla="*/ 6456776 h 6858000"/>
              <a:gd name="connsiteX468" fmla="*/ 2577625 w 5203443"/>
              <a:gd name="connsiteY468" fmla="*/ 6411084 h 6858000"/>
              <a:gd name="connsiteX469" fmla="*/ 4006362 w 5203443"/>
              <a:gd name="connsiteY469" fmla="*/ 6405528 h 6858000"/>
              <a:gd name="connsiteX470" fmla="*/ 4003896 w 5203443"/>
              <a:gd name="connsiteY470" fmla="*/ 6475687 h 6858000"/>
              <a:gd name="connsiteX471" fmla="*/ 4006362 w 5203443"/>
              <a:gd name="connsiteY471" fmla="*/ 6405528 h 6858000"/>
              <a:gd name="connsiteX472" fmla="*/ 3748824 w 5203443"/>
              <a:gd name="connsiteY472" fmla="*/ 6389495 h 6858000"/>
              <a:gd name="connsiteX473" fmla="*/ 3748277 w 5203443"/>
              <a:gd name="connsiteY473" fmla="*/ 6389503 h 6858000"/>
              <a:gd name="connsiteX474" fmla="*/ 3770136 w 5203443"/>
              <a:gd name="connsiteY474" fmla="*/ 6456824 h 6858000"/>
              <a:gd name="connsiteX475" fmla="*/ 3759256 w 5203443"/>
              <a:gd name="connsiteY475" fmla="*/ 6460827 h 6858000"/>
              <a:gd name="connsiteX476" fmla="*/ 3751625 w 5203443"/>
              <a:gd name="connsiteY476" fmla="*/ 6532983 h 6858000"/>
              <a:gd name="connsiteX477" fmla="*/ 3758613 w 5203443"/>
              <a:gd name="connsiteY477" fmla="*/ 6568212 h 6858000"/>
              <a:gd name="connsiteX478" fmla="*/ 3767044 w 5203443"/>
              <a:gd name="connsiteY478" fmla="*/ 6565068 h 6858000"/>
              <a:gd name="connsiteX479" fmla="*/ 3783888 w 5203443"/>
              <a:gd name="connsiteY479" fmla="*/ 6628084 h 6858000"/>
              <a:gd name="connsiteX480" fmla="*/ 3790593 w 5203443"/>
              <a:gd name="connsiteY480" fmla="*/ 6578676 h 6858000"/>
              <a:gd name="connsiteX481" fmla="*/ 3791729 w 5203443"/>
              <a:gd name="connsiteY481" fmla="*/ 6496484 h 6858000"/>
              <a:gd name="connsiteX482" fmla="*/ 3846042 w 5203443"/>
              <a:gd name="connsiteY482" fmla="*/ 6668763 h 6858000"/>
              <a:gd name="connsiteX483" fmla="*/ 3854642 w 5203443"/>
              <a:gd name="connsiteY483" fmla="*/ 6590016 h 6858000"/>
              <a:gd name="connsiteX484" fmla="*/ 3795019 w 5203443"/>
              <a:gd name="connsiteY484" fmla="*/ 6454524 h 6858000"/>
              <a:gd name="connsiteX485" fmla="*/ 3788830 w 5203443"/>
              <a:gd name="connsiteY485" fmla="*/ 6488310 h 6858000"/>
              <a:gd name="connsiteX486" fmla="*/ 3772474 w 5203443"/>
              <a:gd name="connsiteY486" fmla="*/ 6478428 h 6858000"/>
              <a:gd name="connsiteX487" fmla="*/ 3771494 w 5203443"/>
              <a:gd name="connsiteY487" fmla="*/ 6400103 h 6858000"/>
              <a:gd name="connsiteX488" fmla="*/ 3748824 w 5203443"/>
              <a:gd name="connsiteY488" fmla="*/ 6389495 h 6858000"/>
              <a:gd name="connsiteX489" fmla="*/ 2537550 w 5203443"/>
              <a:gd name="connsiteY489" fmla="*/ 6378831 h 6858000"/>
              <a:gd name="connsiteX490" fmla="*/ 2611555 w 5203443"/>
              <a:gd name="connsiteY490" fmla="*/ 6493284 h 6858000"/>
              <a:gd name="connsiteX491" fmla="*/ 2537550 w 5203443"/>
              <a:gd name="connsiteY491" fmla="*/ 6378831 h 6858000"/>
              <a:gd name="connsiteX492" fmla="*/ 4108625 w 5203443"/>
              <a:gd name="connsiteY492" fmla="*/ 6367796 h 6858000"/>
              <a:gd name="connsiteX493" fmla="*/ 4094244 w 5203443"/>
              <a:gd name="connsiteY493" fmla="*/ 6388834 h 6858000"/>
              <a:gd name="connsiteX494" fmla="*/ 4108625 w 5203443"/>
              <a:gd name="connsiteY494" fmla="*/ 6367796 h 6858000"/>
              <a:gd name="connsiteX495" fmla="*/ 3232212 w 5203443"/>
              <a:gd name="connsiteY495" fmla="*/ 6362934 h 6858000"/>
              <a:gd name="connsiteX496" fmla="*/ 3258692 w 5203443"/>
              <a:gd name="connsiteY496" fmla="*/ 6400326 h 6858000"/>
              <a:gd name="connsiteX497" fmla="*/ 3232212 w 5203443"/>
              <a:gd name="connsiteY497" fmla="*/ 6362934 h 6858000"/>
              <a:gd name="connsiteX498" fmla="*/ 4030712 w 5203443"/>
              <a:gd name="connsiteY498" fmla="*/ 6361873 h 6858000"/>
              <a:gd name="connsiteX499" fmla="*/ 4023431 w 5203443"/>
              <a:gd name="connsiteY499" fmla="*/ 6367737 h 6858000"/>
              <a:gd name="connsiteX500" fmla="*/ 4042754 w 5203443"/>
              <a:gd name="connsiteY500" fmla="*/ 6445506 h 6858000"/>
              <a:gd name="connsiteX501" fmla="*/ 4030712 w 5203443"/>
              <a:gd name="connsiteY501" fmla="*/ 6361873 h 6858000"/>
              <a:gd name="connsiteX502" fmla="*/ 3293137 w 5203443"/>
              <a:gd name="connsiteY502" fmla="*/ 6340631 h 6858000"/>
              <a:gd name="connsiteX503" fmla="*/ 3309674 w 5203443"/>
              <a:gd name="connsiteY503" fmla="*/ 6359825 h 6858000"/>
              <a:gd name="connsiteX504" fmla="*/ 3293137 w 5203443"/>
              <a:gd name="connsiteY504" fmla="*/ 6340631 h 6858000"/>
              <a:gd name="connsiteX505" fmla="*/ 3955421 w 5203443"/>
              <a:gd name="connsiteY505" fmla="*/ 6335915 h 6858000"/>
              <a:gd name="connsiteX506" fmla="*/ 3954874 w 5203443"/>
              <a:gd name="connsiteY506" fmla="*/ 6335923 h 6858000"/>
              <a:gd name="connsiteX507" fmla="*/ 3951919 w 5203443"/>
              <a:gd name="connsiteY507" fmla="*/ 6352951 h 6858000"/>
              <a:gd name="connsiteX508" fmla="*/ 3957702 w 5203443"/>
              <a:gd name="connsiteY508" fmla="*/ 6410658 h 6858000"/>
              <a:gd name="connsiteX509" fmla="*/ 3947703 w 5203443"/>
              <a:gd name="connsiteY509" fmla="*/ 6417660 h 6858000"/>
              <a:gd name="connsiteX510" fmla="*/ 3951512 w 5203443"/>
              <a:gd name="connsiteY510" fmla="*/ 6444445 h 6858000"/>
              <a:gd name="connsiteX511" fmla="*/ 3942384 w 5203443"/>
              <a:gd name="connsiteY511" fmla="*/ 6453898 h 6858000"/>
              <a:gd name="connsiteX512" fmla="*/ 3945743 w 5203443"/>
              <a:gd name="connsiteY512" fmla="*/ 6471652 h 6858000"/>
              <a:gd name="connsiteX513" fmla="*/ 3938462 w 5203443"/>
              <a:gd name="connsiteY513" fmla="*/ 6477516 h 6858000"/>
              <a:gd name="connsiteX514" fmla="*/ 3953039 w 5203443"/>
              <a:gd name="connsiteY514" fmla="*/ 6550701 h 6858000"/>
              <a:gd name="connsiteX515" fmla="*/ 3957519 w 5203443"/>
              <a:gd name="connsiteY515" fmla="*/ 6401349 h 6858000"/>
              <a:gd name="connsiteX516" fmla="*/ 3955421 w 5203443"/>
              <a:gd name="connsiteY516" fmla="*/ 6335915 h 6858000"/>
              <a:gd name="connsiteX517" fmla="*/ 3671561 w 5203443"/>
              <a:gd name="connsiteY517" fmla="*/ 6332614 h 6858000"/>
              <a:gd name="connsiteX518" fmla="*/ 3663129 w 5203443"/>
              <a:gd name="connsiteY518" fmla="*/ 6335757 h 6858000"/>
              <a:gd name="connsiteX519" fmla="*/ 3652320 w 5203443"/>
              <a:gd name="connsiteY519" fmla="*/ 6399472 h 6858000"/>
              <a:gd name="connsiteX520" fmla="*/ 3661756 w 5203443"/>
              <a:gd name="connsiteY520" fmla="*/ 6433841 h 6858000"/>
              <a:gd name="connsiteX521" fmla="*/ 3671561 w 5203443"/>
              <a:gd name="connsiteY521" fmla="*/ 6332614 h 6858000"/>
              <a:gd name="connsiteX522" fmla="*/ 3826218 w 5203443"/>
              <a:gd name="connsiteY522" fmla="*/ 6326673 h 6858000"/>
              <a:gd name="connsiteX523" fmla="*/ 3842755 w 5203443"/>
              <a:gd name="connsiteY523" fmla="*/ 6345866 h 6858000"/>
              <a:gd name="connsiteX524" fmla="*/ 3826218 w 5203443"/>
              <a:gd name="connsiteY524" fmla="*/ 6326673 h 6858000"/>
              <a:gd name="connsiteX525" fmla="*/ 3734697 w 5203443"/>
              <a:gd name="connsiteY525" fmla="*/ 6325342 h 6858000"/>
              <a:gd name="connsiteX526" fmla="*/ 3751416 w 5203443"/>
              <a:gd name="connsiteY526" fmla="*/ 6353846 h 6858000"/>
              <a:gd name="connsiteX527" fmla="*/ 3734697 w 5203443"/>
              <a:gd name="connsiteY527" fmla="*/ 6325342 h 6858000"/>
              <a:gd name="connsiteX528" fmla="*/ 2525171 w 5203443"/>
              <a:gd name="connsiteY528" fmla="*/ 6320129 h 6858000"/>
              <a:gd name="connsiteX529" fmla="*/ 2573116 w 5203443"/>
              <a:gd name="connsiteY529" fmla="*/ 6390611 h 6858000"/>
              <a:gd name="connsiteX530" fmla="*/ 2514893 w 5203443"/>
              <a:gd name="connsiteY530" fmla="*/ 6326862 h 6858000"/>
              <a:gd name="connsiteX531" fmla="*/ 2515172 w 5203443"/>
              <a:gd name="connsiteY531" fmla="*/ 6327131 h 6858000"/>
              <a:gd name="connsiteX532" fmla="*/ 2525171 w 5203443"/>
              <a:gd name="connsiteY532" fmla="*/ 6320129 h 6858000"/>
              <a:gd name="connsiteX533" fmla="*/ 2493994 w 5203443"/>
              <a:gd name="connsiteY533" fmla="*/ 6319898 h 6858000"/>
              <a:gd name="connsiteX534" fmla="*/ 2507338 w 5203443"/>
              <a:gd name="connsiteY534" fmla="*/ 6328086 h 6858000"/>
              <a:gd name="connsiteX535" fmla="*/ 2528476 w 5203443"/>
              <a:gd name="connsiteY535" fmla="*/ 6363084 h 6858000"/>
              <a:gd name="connsiteX536" fmla="*/ 2529807 w 5203443"/>
              <a:gd name="connsiteY536" fmla="*/ 6375115 h 6858000"/>
              <a:gd name="connsiteX537" fmla="*/ 2510050 w 5203443"/>
              <a:gd name="connsiteY537" fmla="*/ 6350596 h 6858000"/>
              <a:gd name="connsiteX538" fmla="*/ 2493653 w 5203443"/>
              <a:gd name="connsiteY538" fmla="*/ 6319245 h 6858000"/>
              <a:gd name="connsiteX539" fmla="*/ 2493994 w 5203443"/>
              <a:gd name="connsiteY539" fmla="*/ 6319898 h 6858000"/>
              <a:gd name="connsiteX540" fmla="*/ 2493384 w 5203443"/>
              <a:gd name="connsiteY540" fmla="*/ 6319523 h 6858000"/>
              <a:gd name="connsiteX541" fmla="*/ 3322965 w 5203443"/>
              <a:gd name="connsiteY541" fmla="*/ 6310862 h 6858000"/>
              <a:gd name="connsiteX542" fmla="*/ 3363571 w 5203443"/>
              <a:gd name="connsiteY542" fmla="*/ 6412407 h 6858000"/>
              <a:gd name="connsiteX543" fmla="*/ 3318399 w 5203443"/>
              <a:gd name="connsiteY543" fmla="*/ 6315590 h 6858000"/>
              <a:gd name="connsiteX544" fmla="*/ 3322965 w 5203443"/>
              <a:gd name="connsiteY544" fmla="*/ 6310862 h 6858000"/>
              <a:gd name="connsiteX545" fmla="*/ 3971791 w 5203443"/>
              <a:gd name="connsiteY545" fmla="*/ 6304436 h 6858000"/>
              <a:gd name="connsiteX546" fmla="*/ 3979017 w 5203443"/>
              <a:gd name="connsiteY546" fmla="*/ 6323773 h 6858000"/>
              <a:gd name="connsiteX547" fmla="*/ 3985149 w 5203443"/>
              <a:gd name="connsiteY547" fmla="*/ 6315187 h 6858000"/>
              <a:gd name="connsiteX548" fmla="*/ 3971791 w 5203443"/>
              <a:gd name="connsiteY548" fmla="*/ 6304436 h 6858000"/>
              <a:gd name="connsiteX549" fmla="*/ 2475698 w 5203443"/>
              <a:gd name="connsiteY549" fmla="*/ 6297608 h 6858000"/>
              <a:gd name="connsiteX550" fmla="*/ 2490387 w 5203443"/>
              <a:gd name="connsiteY550" fmla="*/ 6320391 h 6858000"/>
              <a:gd name="connsiteX551" fmla="*/ 2475698 w 5203443"/>
              <a:gd name="connsiteY551" fmla="*/ 6297608 h 6858000"/>
              <a:gd name="connsiteX552" fmla="*/ 3724292 w 5203443"/>
              <a:gd name="connsiteY552" fmla="*/ 6297563 h 6858000"/>
              <a:gd name="connsiteX553" fmla="*/ 3735117 w 5203443"/>
              <a:gd name="connsiteY553" fmla="*/ 6318762 h 6858000"/>
              <a:gd name="connsiteX554" fmla="*/ 3724292 w 5203443"/>
              <a:gd name="connsiteY554" fmla="*/ 6297563 h 6858000"/>
              <a:gd name="connsiteX555" fmla="*/ 3198325 w 5203443"/>
              <a:gd name="connsiteY555" fmla="*/ 6296895 h 6858000"/>
              <a:gd name="connsiteX556" fmla="*/ 3217761 w 5203443"/>
              <a:gd name="connsiteY556" fmla="*/ 6324261 h 6858000"/>
              <a:gd name="connsiteX557" fmla="*/ 3198325 w 5203443"/>
              <a:gd name="connsiteY557" fmla="*/ 6296895 h 6858000"/>
              <a:gd name="connsiteX558" fmla="*/ 4020001 w 5203443"/>
              <a:gd name="connsiteY558" fmla="*/ 6290272 h 6858000"/>
              <a:gd name="connsiteX559" fmla="*/ 4017172 w 5203443"/>
              <a:gd name="connsiteY559" fmla="*/ 6341811 h 6858000"/>
              <a:gd name="connsiteX560" fmla="*/ 4020001 w 5203443"/>
              <a:gd name="connsiteY560" fmla="*/ 6290272 h 6858000"/>
              <a:gd name="connsiteX561" fmla="*/ 3268046 w 5203443"/>
              <a:gd name="connsiteY561" fmla="*/ 6290068 h 6858000"/>
              <a:gd name="connsiteX562" fmla="*/ 3288630 w 5203443"/>
              <a:gd name="connsiteY562" fmla="*/ 6320157 h 6858000"/>
              <a:gd name="connsiteX563" fmla="*/ 3268046 w 5203443"/>
              <a:gd name="connsiteY563" fmla="*/ 6290068 h 6858000"/>
              <a:gd name="connsiteX564" fmla="*/ 2594959 w 5203443"/>
              <a:gd name="connsiteY564" fmla="*/ 6288652 h 6858000"/>
              <a:gd name="connsiteX565" fmla="*/ 2629995 w 5203443"/>
              <a:gd name="connsiteY565" fmla="*/ 6357413 h 6858000"/>
              <a:gd name="connsiteX566" fmla="*/ 2584079 w 5203443"/>
              <a:gd name="connsiteY566" fmla="*/ 6292654 h 6858000"/>
              <a:gd name="connsiteX567" fmla="*/ 2594959 w 5203443"/>
              <a:gd name="connsiteY567" fmla="*/ 6288652 h 6858000"/>
              <a:gd name="connsiteX568" fmla="*/ 2455112 w 5203443"/>
              <a:gd name="connsiteY568" fmla="*/ 6267520 h 6858000"/>
              <a:gd name="connsiteX569" fmla="*/ 2471650 w 5203443"/>
              <a:gd name="connsiteY569" fmla="*/ 6286714 h 6858000"/>
              <a:gd name="connsiteX570" fmla="*/ 2455112 w 5203443"/>
              <a:gd name="connsiteY570" fmla="*/ 6267520 h 6858000"/>
              <a:gd name="connsiteX571" fmla="*/ 2318961 w 5203443"/>
              <a:gd name="connsiteY571" fmla="*/ 6267152 h 6858000"/>
              <a:gd name="connsiteX572" fmla="*/ 2497160 w 5203443"/>
              <a:gd name="connsiteY572" fmla="*/ 6484911 h 6858000"/>
              <a:gd name="connsiteX573" fmla="*/ 2455404 w 5203443"/>
              <a:gd name="connsiteY573" fmla="*/ 6380643 h 6858000"/>
              <a:gd name="connsiteX574" fmla="*/ 2474477 w 5203443"/>
              <a:gd name="connsiteY574" fmla="*/ 6389390 h 6858000"/>
              <a:gd name="connsiteX575" fmla="*/ 2474238 w 5203443"/>
              <a:gd name="connsiteY575" fmla="*/ 6405279 h 6858000"/>
              <a:gd name="connsiteX576" fmla="*/ 2545583 w 5203443"/>
              <a:gd name="connsiteY576" fmla="*/ 6495669 h 6858000"/>
              <a:gd name="connsiteX577" fmla="*/ 2530376 w 5203443"/>
              <a:gd name="connsiteY577" fmla="*/ 6488508 h 6858000"/>
              <a:gd name="connsiteX578" fmla="*/ 2537658 w 5203443"/>
              <a:gd name="connsiteY578" fmla="*/ 6482644 h 6858000"/>
              <a:gd name="connsiteX579" fmla="*/ 2482432 w 5203443"/>
              <a:gd name="connsiteY579" fmla="*/ 6418028 h 6858000"/>
              <a:gd name="connsiteX580" fmla="*/ 2550485 w 5203443"/>
              <a:gd name="connsiteY580" fmla="*/ 6550377 h 6858000"/>
              <a:gd name="connsiteX581" fmla="*/ 2541230 w 5203443"/>
              <a:gd name="connsiteY581" fmla="*/ 6525319 h 6858000"/>
              <a:gd name="connsiteX582" fmla="*/ 2593320 w 5203443"/>
              <a:gd name="connsiteY582" fmla="*/ 6597653 h 6858000"/>
              <a:gd name="connsiteX583" fmla="*/ 2561070 w 5203443"/>
              <a:gd name="connsiteY583" fmla="*/ 6587468 h 6858000"/>
              <a:gd name="connsiteX584" fmla="*/ 2309080 w 5203443"/>
              <a:gd name="connsiteY584" fmla="*/ 6280178 h 6858000"/>
              <a:gd name="connsiteX585" fmla="*/ 2308263 w 5203443"/>
              <a:gd name="connsiteY585" fmla="*/ 6280463 h 6858000"/>
              <a:gd name="connsiteX586" fmla="*/ 2318961 w 5203443"/>
              <a:gd name="connsiteY586" fmla="*/ 6267152 h 6858000"/>
              <a:gd name="connsiteX587" fmla="*/ 2620220 w 5203443"/>
              <a:gd name="connsiteY587" fmla="*/ 6263609 h 6858000"/>
              <a:gd name="connsiteX588" fmla="*/ 2650297 w 5203443"/>
              <a:gd name="connsiteY588" fmla="*/ 6302865 h 6858000"/>
              <a:gd name="connsiteX589" fmla="*/ 2620220 w 5203443"/>
              <a:gd name="connsiteY589" fmla="*/ 6263609 h 6858000"/>
              <a:gd name="connsiteX590" fmla="*/ 2481006 w 5203443"/>
              <a:gd name="connsiteY590" fmla="*/ 6260822 h 6858000"/>
              <a:gd name="connsiteX591" fmla="*/ 2515411 w 5203443"/>
              <a:gd name="connsiteY591" fmla="*/ 6311240 h 6858000"/>
              <a:gd name="connsiteX592" fmla="*/ 2481006 w 5203443"/>
              <a:gd name="connsiteY592" fmla="*/ 6260822 h 6858000"/>
              <a:gd name="connsiteX593" fmla="*/ 4015129 w 5203443"/>
              <a:gd name="connsiteY593" fmla="*/ 6251178 h 6858000"/>
              <a:gd name="connsiteX594" fmla="*/ 4032996 w 5203443"/>
              <a:gd name="connsiteY594" fmla="*/ 6282402 h 6858000"/>
              <a:gd name="connsiteX595" fmla="*/ 4034201 w 5203443"/>
              <a:gd name="connsiteY595" fmla="*/ 6259923 h 6858000"/>
              <a:gd name="connsiteX596" fmla="*/ 4015129 w 5203443"/>
              <a:gd name="connsiteY596" fmla="*/ 6251178 h 6858000"/>
              <a:gd name="connsiteX597" fmla="*/ 3246130 w 5203443"/>
              <a:gd name="connsiteY597" fmla="*/ 6247949 h 6858000"/>
              <a:gd name="connsiteX598" fmla="*/ 3272610 w 5203443"/>
              <a:gd name="connsiteY598" fmla="*/ 6285342 h 6858000"/>
              <a:gd name="connsiteX599" fmla="*/ 3246130 w 5203443"/>
              <a:gd name="connsiteY599" fmla="*/ 6247949 h 6858000"/>
              <a:gd name="connsiteX600" fmla="*/ 2562852 w 5203443"/>
              <a:gd name="connsiteY600" fmla="*/ 6243676 h 6858000"/>
              <a:gd name="connsiteX601" fmla="*/ 2570777 w 5203443"/>
              <a:gd name="connsiteY601" fmla="*/ 6256702 h 6858000"/>
              <a:gd name="connsiteX602" fmla="*/ 2563313 w 5203443"/>
              <a:gd name="connsiteY602" fmla="*/ 6253256 h 6858000"/>
              <a:gd name="connsiteX603" fmla="*/ 2554701 w 5203443"/>
              <a:gd name="connsiteY603" fmla="*/ 6247088 h 6858000"/>
              <a:gd name="connsiteX604" fmla="*/ 2554421 w 5203443"/>
              <a:gd name="connsiteY604" fmla="*/ 6246819 h 6858000"/>
              <a:gd name="connsiteX605" fmla="*/ 2562852 w 5203443"/>
              <a:gd name="connsiteY605" fmla="*/ 6243676 h 6858000"/>
              <a:gd name="connsiteX606" fmla="*/ 2439542 w 5203443"/>
              <a:gd name="connsiteY606" fmla="*/ 6241738 h 6858000"/>
              <a:gd name="connsiteX607" fmla="*/ 2456080 w 5203443"/>
              <a:gd name="connsiteY607" fmla="*/ 6260931 h 6858000"/>
              <a:gd name="connsiteX608" fmla="*/ 2439542 w 5203443"/>
              <a:gd name="connsiteY608" fmla="*/ 6241738 h 6858000"/>
              <a:gd name="connsiteX609" fmla="*/ 2546735 w 5203443"/>
              <a:gd name="connsiteY609" fmla="*/ 6217903 h 6858000"/>
              <a:gd name="connsiteX610" fmla="*/ 2550095 w 5203443"/>
              <a:gd name="connsiteY610" fmla="*/ 6235654 h 6858000"/>
              <a:gd name="connsiteX611" fmla="*/ 2535856 w 5203443"/>
              <a:gd name="connsiteY611" fmla="*/ 6221904 h 6858000"/>
              <a:gd name="connsiteX612" fmla="*/ 2546735 w 5203443"/>
              <a:gd name="connsiteY612" fmla="*/ 6217903 h 6858000"/>
              <a:gd name="connsiteX613" fmla="*/ 3989058 w 5203443"/>
              <a:gd name="connsiteY613" fmla="*/ 6206656 h 6858000"/>
              <a:gd name="connsiteX614" fmla="*/ 3996283 w 5203443"/>
              <a:gd name="connsiteY614" fmla="*/ 6225993 h 6858000"/>
              <a:gd name="connsiteX615" fmla="*/ 3989058 w 5203443"/>
              <a:gd name="connsiteY615" fmla="*/ 6206656 h 6858000"/>
              <a:gd name="connsiteX616" fmla="*/ 3924130 w 5203443"/>
              <a:gd name="connsiteY616" fmla="*/ 6192316 h 6858000"/>
              <a:gd name="connsiteX617" fmla="*/ 3909384 w 5203443"/>
              <a:gd name="connsiteY617" fmla="*/ 6194735 h 6858000"/>
              <a:gd name="connsiteX618" fmla="*/ 3909116 w 5203443"/>
              <a:gd name="connsiteY618" fmla="*/ 6195013 h 6858000"/>
              <a:gd name="connsiteX619" fmla="*/ 3916467 w 5203443"/>
              <a:gd name="connsiteY619" fmla="*/ 6248861 h 6858000"/>
              <a:gd name="connsiteX620" fmla="*/ 3911496 w 5203443"/>
              <a:gd name="connsiteY620" fmla="*/ 6345083 h 6858000"/>
              <a:gd name="connsiteX621" fmla="*/ 3897170 w 5203443"/>
              <a:gd name="connsiteY621" fmla="*/ 6340920 h 6858000"/>
              <a:gd name="connsiteX622" fmla="*/ 3925805 w 5203443"/>
              <a:gd name="connsiteY622" fmla="*/ 6418545 h 6858000"/>
              <a:gd name="connsiteX623" fmla="*/ 3929643 w 5203443"/>
              <a:gd name="connsiteY623" fmla="*/ 6250303 h 6858000"/>
              <a:gd name="connsiteX624" fmla="*/ 3942639 w 5203443"/>
              <a:gd name="connsiteY624" fmla="*/ 6242432 h 6858000"/>
              <a:gd name="connsiteX625" fmla="*/ 3924130 w 5203443"/>
              <a:gd name="connsiteY625" fmla="*/ 6192316 h 6858000"/>
              <a:gd name="connsiteX626" fmla="*/ 2090938 w 5203443"/>
              <a:gd name="connsiteY626" fmla="*/ 6191499 h 6858000"/>
              <a:gd name="connsiteX627" fmla="*/ 2098863 w 5203443"/>
              <a:gd name="connsiteY627" fmla="*/ 6204527 h 6858000"/>
              <a:gd name="connsiteX628" fmla="*/ 2090938 w 5203443"/>
              <a:gd name="connsiteY628" fmla="*/ 6191499 h 6858000"/>
              <a:gd name="connsiteX629" fmla="*/ 3934645 w 5203443"/>
              <a:gd name="connsiteY629" fmla="*/ 6169694 h 6858000"/>
              <a:gd name="connsiteX630" fmla="*/ 3945230 w 5203443"/>
              <a:gd name="connsiteY630" fmla="*/ 6206783 h 6858000"/>
              <a:gd name="connsiteX631" fmla="*/ 3934645 w 5203443"/>
              <a:gd name="connsiteY631" fmla="*/ 6169694 h 6858000"/>
              <a:gd name="connsiteX632" fmla="*/ 3566189 w 5203443"/>
              <a:gd name="connsiteY632" fmla="*/ 6169066 h 6858000"/>
              <a:gd name="connsiteX633" fmla="*/ 3572281 w 5203443"/>
              <a:gd name="connsiteY633" fmla="*/ 6270594 h 6858000"/>
              <a:gd name="connsiteX634" fmla="*/ 3575054 w 5203443"/>
              <a:gd name="connsiteY634" fmla="*/ 6244255 h 6858000"/>
              <a:gd name="connsiteX635" fmla="*/ 3590948 w 5203443"/>
              <a:gd name="connsiteY635" fmla="*/ 6244559 h 6858000"/>
              <a:gd name="connsiteX636" fmla="*/ 3607317 w 5203443"/>
              <a:gd name="connsiteY636" fmla="*/ 6339356 h 6858000"/>
              <a:gd name="connsiteX637" fmla="*/ 3607596 w 5203443"/>
              <a:gd name="connsiteY637" fmla="*/ 6339625 h 6858000"/>
              <a:gd name="connsiteX638" fmla="*/ 3623560 w 5203443"/>
              <a:gd name="connsiteY638" fmla="*/ 6399641 h 6858000"/>
              <a:gd name="connsiteX639" fmla="*/ 3632871 w 5203443"/>
              <a:gd name="connsiteY639" fmla="*/ 6399497 h 6858000"/>
              <a:gd name="connsiteX640" fmla="*/ 3622341 w 5203443"/>
              <a:gd name="connsiteY640" fmla="*/ 6337207 h 6858000"/>
              <a:gd name="connsiteX641" fmla="*/ 3629623 w 5203443"/>
              <a:gd name="connsiteY641" fmla="*/ 6331342 h 6858000"/>
              <a:gd name="connsiteX642" fmla="*/ 3644717 w 5203443"/>
              <a:gd name="connsiteY642" fmla="*/ 6388906 h 6858000"/>
              <a:gd name="connsiteX643" fmla="*/ 3634942 w 5203443"/>
              <a:gd name="connsiteY643" fmla="*/ 6295104 h 6858000"/>
              <a:gd name="connsiteX644" fmla="*/ 3625813 w 5203443"/>
              <a:gd name="connsiteY644" fmla="*/ 6304558 h 6858000"/>
              <a:gd name="connsiteX645" fmla="*/ 3566189 w 5203443"/>
              <a:gd name="connsiteY645" fmla="*/ 6169066 h 6858000"/>
              <a:gd name="connsiteX646" fmla="*/ 2555277 w 5203443"/>
              <a:gd name="connsiteY646" fmla="*/ 6164356 h 6858000"/>
              <a:gd name="connsiteX647" fmla="*/ 2591250 w 5203443"/>
              <a:gd name="connsiteY647" fmla="*/ 6210916 h 6858000"/>
              <a:gd name="connsiteX648" fmla="*/ 2555277 w 5203443"/>
              <a:gd name="connsiteY648" fmla="*/ 6164356 h 6858000"/>
              <a:gd name="connsiteX649" fmla="*/ 3482597 w 5203443"/>
              <a:gd name="connsiteY649" fmla="*/ 6152821 h 6858000"/>
              <a:gd name="connsiteX650" fmla="*/ 3482049 w 5203443"/>
              <a:gd name="connsiteY650" fmla="*/ 6152830 h 6858000"/>
              <a:gd name="connsiteX651" fmla="*/ 3482594 w 5203443"/>
              <a:gd name="connsiteY651" fmla="*/ 6153129 h 6858000"/>
              <a:gd name="connsiteX652" fmla="*/ 3482418 w 5203443"/>
              <a:gd name="connsiteY652" fmla="*/ 6169978 h 6858000"/>
              <a:gd name="connsiteX653" fmla="*/ 3473412 w 5203443"/>
              <a:gd name="connsiteY653" fmla="*/ 6187476 h 6858000"/>
              <a:gd name="connsiteX654" fmla="*/ 3481336 w 5203443"/>
              <a:gd name="connsiteY654" fmla="*/ 6200501 h 6858000"/>
              <a:gd name="connsiteX655" fmla="*/ 3473942 w 5203443"/>
              <a:gd name="connsiteY655" fmla="*/ 6256768 h 6858000"/>
              <a:gd name="connsiteX656" fmla="*/ 3515054 w 5203443"/>
              <a:gd name="connsiteY656" fmla="*/ 6342146 h 6858000"/>
              <a:gd name="connsiteX657" fmla="*/ 3488744 w 5203443"/>
              <a:gd name="connsiteY657" fmla="*/ 6229149 h 6858000"/>
              <a:gd name="connsiteX658" fmla="*/ 3500645 w 5203443"/>
              <a:gd name="connsiteY658" fmla="*/ 6193356 h 6858000"/>
              <a:gd name="connsiteX659" fmla="*/ 3514885 w 5203443"/>
              <a:gd name="connsiteY659" fmla="*/ 6207108 h 6858000"/>
              <a:gd name="connsiteX660" fmla="*/ 3522362 w 5203443"/>
              <a:gd name="connsiteY660" fmla="*/ 6295467 h 6858000"/>
              <a:gd name="connsiteX661" fmla="*/ 3540160 w 5203443"/>
              <a:gd name="connsiteY661" fmla="*/ 6266980 h 6858000"/>
              <a:gd name="connsiteX662" fmla="*/ 3506373 w 5203443"/>
              <a:gd name="connsiteY662" fmla="*/ 6166194 h 6858000"/>
              <a:gd name="connsiteX663" fmla="*/ 3482594 w 5203443"/>
              <a:gd name="connsiteY663" fmla="*/ 6153129 h 6858000"/>
              <a:gd name="connsiteX664" fmla="*/ 3710893 w 5203443"/>
              <a:gd name="connsiteY664" fmla="*/ 6144377 h 6858000"/>
              <a:gd name="connsiteX665" fmla="*/ 3739234 w 5203443"/>
              <a:gd name="connsiteY665" fmla="*/ 6263095 h 6858000"/>
              <a:gd name="connsiteX666" fmla="*/ 3710893 w 5203443"/>
              <a:gd name="connsiteY666" fmla="*/ 6144377 h 6858000"/>
              <a:gd name="connsiteX667" fmla="*/ 3593288 w 5203443"/>
              <a:gd name="connsiteY667" fmla="*/ 6139887 h 6858000"/>
              <a:gd name="connsiteX668" fmla="*/ 3593019 w 5203443"/>
              <a:gd name="connsiteY668" fmla="*/ 6140165 h 6858000"/>
              <a:gd name="connsiteX669" fmla="*/ 3626795 w 5203443"/>
              <a:gd name="connsiteY669" fmla="*/ 6256607 h 6858000"/>
              <a:gd name="connsiteX670" fmla="*/ 3632928 w 5203443"/>
              <a:gd name="connsiteY670" fmla="*/ 6248022 h 6858000"/>
              <a:gd name="connsiteX671" fmla="*/ 3645867 w 5203443"/>
              <a:gd name="connsiteY671" fmla="*/ 6265353 h 6858000"/>
              <a:gd name="connsiteX672" fmla="*/ 3593288 w 5203443"/>
              <a:gd name="connsiteY672" fmla="*/ 6139887 h 6858000"/>
              <a:gd name="connsiteX673" fmla="*/ 3581077 w 5203443"/>
              <a:gd name="connsiteY673" fmla="*/ 6131858 h 6858000"/>
              <a:gd name="connsiteX674" fmla="*/ 3603818 w 5203443"/>
              <a:gd name="connsiteY674" fmla="*/ 6202178 h 6858000"/>
              <a:gd name="connsiteX675" fmla="*/ 3581077 w 5203443"/>
              <a:gd name="connsiteY675" fmla="*/ 6131858 h 6858000"/>
              <a:gd name="connsiteX676" fmla="*/ 2272689 w 5203443"/>
              <a:gd name="connsiteY676" fmla="*/ 6130136 h 6858000"/>
              <a:gd name="connsiteX677" fmla="*/ 2315491 w 5203443"/>
              <a:gd name="connsiteY677" fmla="*/ 6187632 h 6858000"/>
              <a:gd name="connsiteX678" fmla="*/ 2351202 w 5203443"/>
              <a:gd name="connsiteY678" fmla="*/ 6248850 h 6858000"/>
              <a:gd name="connsiteX679" fmla="*/ 2267467 w 5203443"/>
              <a:gd name="connsiteY679" fmla="*/ 6141121 h 6858000"/>
              <a:gd name="connsiteX680" fmla="*/ 2272376 w 5203443"/>
              <a:gd name="connsiteY680" fmla="*/ 6136525 h 6858000"/>
              <a:gd name="connsiteX681" fmla="*/ 2272719 w 5203443"/>
              <a:gd name="connsiteY681" fmla="*/ 6129535 h 6858000"/>
              <a:gd name="connsiteX682" fmla="*/ 2272689 w 5203443"/>
              <a:gd name="connsiteY682" fmla="*/ 6130136 h 6858000"/>
              <a:gd name="connsiteX683" fmla="*/ 2272450 w 5203443"/>
              <a:gd name="connsiteY683" fmla="*/ 6129814 h 6858000"/>
              <a:gd name="connsiteX684" fmla="*/ 3457051 w 5203443"/>
              <a:gd name="connsiteY684" fmla="*/ 6121166 h 6858000"/>
              <a:gd name="connsiteX685" fmla="*/ 3460591 w 5203443"/>
              <a:gd name="connsiteY685" fmla="*/ 6148231 h 6858000"/>
              <a:gd name="connsiteX686" fmla="*/ 3478335 w 5203443"/>
              <a:gd name="connsiteY686" fmla="*/ 6144943 h 6858000"/>
              <a:gd name="connsiteX687" fmla="*/ 3457051 w 5203443"/>
              <a:gd name="connsiteY687" fmla="*/ 6121166 h 6858000"/>
              <a:gd name="connsiteX688" fmla="*/ 3936326 w 5203443"/>
              <a:gd name="connsiteY688" fmla="*/ 6115432 h 6858000"/>
              <a:gd name="connsiteX689" fmla="*/ 3949447 w 5203443"/>
              <a:gd name="connsiteY689" fmla="*/ 6142074 h 6858000"/>
              <a:gd name="connsiteX690" fmla="*/ 3936326 w 5203443"/>
              <a:gd name="connsiteY690" fmla="*/ 6115432 h 6858000"/>
              <a:gd name="connsiteX691" fmla="*/ 3829329 w 5203443"/>
              <a:gd name="connsiteY691" fmla="*/ 6107219 h 6858000"/>
              <a:gd name="connsiteX692" fmla="*/ 3839804 w 5203443"/>
              <a:gd name="connsiteY692" fmla="*/ 6194710 h 6858000"/>
              <a:gd name="connsiteX693" fmla="*/ 3830437 w 5203443"/>
              <a:gd name="connsiteY693" fmla="*/ 6220055 h 6858000"/>
              <a:gd name="connsiteX694" fmla="*/ 3842590 w 5203443"/>
              <a:gd name="connsiteY694" fmla="*/ 6253284 h 6858000"/>
              <a:gd name="connsiteX695" fmla="*/ 3829329 w 5203443"/>
              <a:gd name="connsiteY695" fmla="*/ 6107219 h 6858000"/>
              <a:gd name="connsiteX696" fmla="*/ 2251866 w 5203443"/>
              <a:gd name="connsiteY696" fmla="*/ 6099726 h 6858000"/>
              <a:gd name="connsiteX697" fmla="*/ 2262269 w 5203443"/>
              <a:gd name="connsiteY697" fmla="*/ 6127505 h 6858000"/>
              <a:gd name="connsiteX698" fmla="*/ 2251866 w 5203443"/>
              <a:gd name="connsiteY698" fmla="*/ 6099726 h 6858000"/>
              <a:gd name="connsiteX699" fmla="*/ 3538436 w 5203443"/>
              <a:gd name="connsiteY699" fmla="*/ 6094440 h 6858000"/>
              <a:gd name="connsiteX700" fmla="*/ 3537231 w 5203443"/>
              <a:gd name="connsiteY700" fmla="*/ 6116919 h 6858000"/>
              <a:gd name="connsiteX701" fmla="*/ 3565739 w 5203443"/>
              <a:gd name="connsiteY701" fmla="*/ 6160034 h 6858000"/>
              <a:gd name="connsiteX702" fmla="*/ 3538436 w 5203443"/>
              <a:gd name="connsiteY702" fmla="*/ 6094440 h 6858000"/>
              <a:gd name="connsiteX703" fmla="*/ 3612022 w 5203443"/>
              <a:gd name="connsiteY703" fmla="*/ 6089198 h 6858000"/>
              <a:gd name="connsiteX704" fmla="*/ 3644341 w 5203443"/>
              <a:gd name="connsiteY704" fmla="*/ 6159097 h 6858000"/>
              <a:gd name="connsiteX705" fmla="*/ 3645727 w 5203443"/>
              <a:gd name="connsiteY705" fmla="*/ 6145928 h 6858000"/>
              <a:gd name="connsiteX706" fmla="*/ 3660417 w 5203443"/>
              <a:gd name="connsiteY706" fmla="*/ 6168711 h 6858000"/>
              <a:gd name="connsiteX707" fmla="*/ 3643824 w 5203443"/>
              <a:gd name="connsiteY707" fmla="*/ 6174718 h 6858000"/>
              <a:gd name="connsiteX708" fmla="*/ 3670779 w 5203443"/>
              <a:gd name="connsiteY708" fmla="*/ 6306604 h 6858000"/>
              <a:gd name="connsiteX709" fmla="*/ 3656033 w 5203443"/>
              <a:gd name="connsiteY709" fmla="*/ 6309022 h 6858000"/>
              <a:gd name="connsiteX710" fmla="*/ 3688925 w 5203443"/>
              <a:gd name="connsiteY710" fmla="*/ 6338099 h 6858000"/>
              <a:gd name="connsiteX711" fmla="*/ 3686431 w 5203443"/>
              <a:gd name="connsiteY711" fmla="*/ 6238432 h 6858000"/>
              <a:gd name="connsiteX712" fmla="*/ 3701526 w 5203443"/>
              <a:gd name="connsiteY712" fmla="*/ 6295996 h 6858000"/>
              <a:gd name="connsiteX713" fmla="*/ 3701806 w 5203443"/>
              <a:gd name="connsiteY713" fmla="*/ 6169990 h 6858000"/>
              <a:gd name="connsiteX714" fmla="*/ 3684064 w 5203443"/>
              <a:gd name="connsiteY714" fmla="*/ 6173278 h 6858000"/>
              <a:gd name="connsiteX715" fmla="*/ 3612301 w 5203443"/>
              <a:gd name="connsiteY715" fmla="*/ 6089468 h 6858000"/>
              <a:gd name="connsiteX716" fmla="*/ 3819796 w 5203443"/>
              <a:gd name="connsiteY716" fmla="*/ 6081891 h 6858000"/>
              <a:gd name="connsiteX717" fmla="*/ 3827021 w 5203443"/>
              <a:gd name="connsiteY717" fmla="*/ 6101228 h 6858000"/>
              <a:gd name="connsiteX718" fmla="*/ 3819796 w 5203443"/>
              <a:gd name="connsiteY718" fmla="*/ 6081891 h 6858000"/>
              <a:gd name="connsiteX719" fmla="*/ 3420659 w 5203443"/>
              <a:gd name="connsiteY719" fmla="*/ 6081187 h 6858000"/>
              <a:gd name="connsiteX720" fmla="*/ 3462079 w 5203443"/>
              <a:gd name="connsiteY720" fmla="*/ 6336660 h 6858000"/>
              <a:gd name="connsiteX721" fmla="*/ 3420659 w 5203443"/>
              <a:gd name="connsiteY721" fmla="*/ 6081187 h 6858000"/>
              <a:gd name="connsiteX722" fmla="*/ 3586185 w 5203443"/>
              <a:gd name="connsiteY722" fmla="*/ 6070695 h 6858000"/>
              <a:gd name="connsiteX723" fmla="*/ 3605565 w 5203443"/>
              <a:gd name="connsiteY723" fmla="*/ 6123263 h 6858000"/>
              <a:gd name="connsiteX724" fmla="*/ 3586185 w 5203443"/>
              <a:gd name="connsiteY724" fmla="*/ 6070695 h 6858000"/>
              <a:gd name="connsiteX725" fmla="*/ 3742249 w 5203443"/>
              <a:gd name="connsiteY725" fmla="*/ 6066650 h 6858000"/>
              <a:gd name="connsiteX726" fmla="*/ 3741980 w 5203443"/>
              <a:gd name="connsiteY726" fmla="*/ 6066928 h 6858000"/>
              <a:gd name="connsiteX727" fmla="*/ 3755925 w 5203443"/>
              <a:gd name="connsiteY727" fmla="*/ 6121771 h 6858000"/>
              <a:gd name="connsiteX728" fmla="*/ 3747495 w 5203443"/>
              <a:gd name="connsiteY728" fmla="*/ 6124914 h 6858000"/>
              <a:gd name="connsiteX729" fmla="*/ 3761440 w 5203443"/>
              <a:gd name="connsiteY729" fmla="*/ 6179756 h 6858000"/>
              <a:gd name="connsiteX730" fmla="*/ 3755210 w 5203443"/>
              <a:gd name="connsiteY730" fmla="*/ 6323657 h 6858000"/>
              <a:gd name="connsiteX731" fmla="*/ 3771508 w 5203443"/>
              <a:gd name="connsiteY731" fmla="*/ 6358742 h 6858000"/>
              <a:gd name="connsiteX732" fmla="*/ 3825401 w 5203443"/>
              <a:gd name="connsiteY732" fmla="*/ 6518614 h 6858000"/>
              <a:gd name="connsiteX733" fmla="*/ 3838632 w 5203443"/>
              <a:gd name="connsiteY733" fmla="*/ 6550439 h 6858000"/>
              <a:gd name="connsiteX734" fmla="*/ 3838275 w 5203443"/>
              <a:gd name="connsiteY734" fmla="*/ 6551509 h 6858000"/>
              <a:gd name="connsiteX735" fmla="*/ 3844560 w 5203443"/>
              <a:gd name="connsiteY735" fmla="*/ 6564697 h 6858000"/>
              <a:gd name="connsiteX736" fmla="*/ 3838632 w 5203443"/>
              <a:gd name="connsiteY736" fmla="*/ 6550439 h 6858000"/>
              <a:gd name="connsiteX737" fmla="*/ 3841898 w 5203443"/>
              <a:gd name="connsiteY737" fmla="*/ 6540633 h 6858000"/>
              <a:gd name="connsiteX738" fmla="*/ 3846770 w 5203443"/>
              <a:gd name="connsiteY738" fmla="*/ 6579729 h 6858000"/>
              <a:gd name="connsiteX739" fmla="*/ 3872213 w 5203443"/>
              <a:gd name="connsiteY739" fmla="*/ 6563998 h 6858000"/>
              <a:gd name="connsiteX740" fmla="*/ 3852373 w 5203443"/>
              <a:gd name="connsiteY740" fmla="*/ 6501850 h 6858000"/>
              <a:gd name="connsiteX741" fmla="*/ 3860859 w 5203443"/>
              <a:gd name="connsiteY741" fmla="*/ 6473506 h 6858000"/>
              <a:gd name="connsiteX742" fmla="*/ 3853634 w 5203443"/>
              <a:gd name="connsiteY742" fmla="*/ 6454170 h 6858000"/>
              <a:gd name="connsiteX743" fmla="*/ 3848637 w 5203443"/>
              <a:gd name="connsiteY743" fmla="*/ 6380563 h 6858000"/>
              <a:gd name="connsiteX744" fmla="*/ 3834648 w 5203443"/>
              <a:gd name="connsiteY744" fmla="*/ 6435835 h 6858000"/>
              <a:gd name="connsiteX745" fmla="*/ 3838571 w 5203443"/>
              <a:gd name="connsiteY745" fmla="*/ 6412218 h 6858000"/>
              <a:gd name="connsiteX746" fmla="*/ 3822327 w 5203443"/>
              <a:gd name="connsiteY746" fmla="*/ 6351934 h 6858000"/>
              <a:gd name="connsiteX747" fmla="*/ 3812510 w 5203443"/>
              <a:gd name="connsiteY747" fmla="*/ 6368245 h 6858000"/>
              <a:gd name="connsiteX748" fmla="*/ 3764915 w 5203443"/>
              <a:gd name="connsiteY748" fmla="*/ 6231473 h 6858000"/>
              <a:gd name="connsiteX749" fmla="*/ 3760923 w 5203443"/>
              <a:gd name="connsiteY749" fmla="*/ 6195377 h 6858000"/>
              <a:gd name="connsiteX750" fmla="*/ 3784617 w 5203443"/>
              <a:gd name="connsiteY750" fmla="*/ 6174194 h 6858000"/>
              <a:gd name="connsiteX751" fmla="*/ 3791842 w 5203443"/>
              <a:gd name="connsiteY751" fmla="*/ 6193531 h 6858000"/>
              <a:gd name="connsiteX752" fmla="*/ 3781326 w 5203443"/>
              <a:gd name="connsiteY752" fmla="*/ 6216154 h 6858000"/>
              <a:gd name="connsiteX753" fmla="*/ 3788370 w 5203443"/>
              <a:gd name="connsiteY753" fmla="*/ 6226180 h 6858000"/>
              <a:gd name="connsiteX754" fmla="*/ 3810690 w 5203443"/>
              <a:gd name="connsiteY754" fmla="*/ 6303081 h 6858000"/>
              <a:gd name="connsiteX755" fmla="*/ 3817410 w 5203443"/>
              <a:gd name="connsiteY755" fmla="*/ 6338587 h 6858000"/>
              <a:gd name="connsiteX756" fmla="*/ 3827465 w 5203443"/>
              <a:gd name="connsiteY756" fmla="*/ 6306384 h 6858000"/>
              <a:gd name="connsiteX757" fmla="*/ 3836078 w 5203443"/>
              <a:gd name="connsiteY757" fmla="*/ 6312551 h 6858000"/>
              <a:gd name="connsiteX758" fmla="*/ 3822593 w 5203443"/>
              <a:gd name="connsiteY758" fmla="*/ 6267289 h 6858000"/>
              <a:gd name="connsiteX759" fmla="*/ 3810564 w 5203443"/>
              <a:gd name="connsiteY759" fmla="*/ 6268570 h 6858000"/>
              <a:gd name="connsiteX760" fmla="*/ 3814781 w 5203443"/>
              <a:gd name="connsiteY760" fmla="*/ 6203860 h 6858000"/>
              <a:gd name="connsiteX761" fmla="*/ 3805455 w 5203443"/>
              <a:gd name="connsiteY761" fmla="*/ 6119091 h 6858000"/>
              <a:gd name="connsiteX762" fmla="*/ 3779609 w 5203443"/>
              <a:gd name="connsiteY762" fmla="*/ 6100040 h 6858000"/>
              <a:gd name="connsiteX763" fmla="*/ 3742249 w 5203443"/>
              <a:gd name="connsiteY763" fmla="*/ 6066650 h 6858000"/>
              <a:gd name="connsiteX764" fmla="*/ 3900493 w 5203443"/>
              <a:gd name="connsiteY764" fmla="*/ 6062023 h 6858000"/>
              <a:gd name="connsiteX765" fmla="*/ 3914034 w 5203443"/>
              <a:gd name="connsiteY765" fmla="*/ 6082084 h 6858000"/>
              <a:gd name="connsiteX766" fmla="*/ 3900493 w 5203443"/>
              <a:gd name="connsiteY766" fmla="*/ 6062023 h 6858000"/>
              <a:gd name="connsiteX767" fmla="*/ 3878004 w 5203443"/>
              <a:gd name="connsiteY767" fmla="*/ 6060726 h 6858000"/>
              <a:gd name="connsiteX768" fmla="*/ 3869295 w 5203443"/>
              <a:gd name="connsiteY768" fmla="*/ 6189873 h 6858000"/>
              <a:gd name="connsiteX769" fmla="*/ 3859984 w 5203443"/>
              <a:gd name="connsiteY769" fmla="*/ 6190017 h 6858000"/>
              <a:gd name="connsiteX770" fmla="*/ 3868539 w 5203443"/>
              <a:gd name="connsiteY770" fmla="*/ 6221386 h 6858000"/>
              <a:gd name="connsiteX771" fmla="*/ 3851273 w 5203443"/>
              <a:gd name="connsiteY771" fmla="*/ 6319165 h 6858000"/>
              <a:gd name="connsiteX772" fmla="*/ 3869140 w 5203443"/>
              <a:gd name="connsiteY772" fmla="*/ 6350392 h 6858000"/>
              <a:gd name="connsiteX773" fmla="*/ 3873775 w 5203443"/>
              <a:gd name="connsiteY773" fmla="*/ 6405377 h 6858000"/>
              <a:gd name="connsiteX774" fmla="*/ 3879992 w 5203443"/>
              <a:gd name="connsiteY774" fmla="*/ 6176561 h 6858000"/>
              <a:gd name="connsiteX775" fmla="*/ 3899596 w 5203443"/>
              <a:gd name="connsiteY775" fmla="*/ 6128324 h 6858000"/>
              <a:gd name="connsiteX776" fmla="*/ 3900619 w 5203443"/>
              <a:gd name="connsiteY776" fmla="*/ 6096534 h 6858000"/>
              <a:gd name="connsiteX777" fmla="*/ 3878004 w 5203443"/>
              <a:gd name="connsiteY777" fmla="*/ 6060726 h 6858000"/>
              <a:gd name="connsiteX778" fmla="*/ 3623935 w 5203443"/>
              <a:gd name="connsiteY778" fmla="*/ 6053953 h 6858000"/>
              <a:gd name="connsiteX779" fmla="*/ 3624214 w 5203443"/>
              <a:gd name="connsiteY779" fmla="*/ 6054223 h 6858000"/>
              <a:gd name="connsiteX780" fmla="*/ 3625727 w 5203443"/>
              <a:gd name="connsiteY780" fmla="*/ 6075565 h 6858000"/>
              <a:gd name="connsiteX781" fmla="*/ 3652262 w 5203443"/>
              <a:gd name="connsiteY781" fmla="*/ 6087757 h 6858000"/>
              <a:gd name="connsiteX782" fmla="*/ 3623935 w 5203443"/>
              <a:gd name="connsiteY782" fmla="*/ 6053953 h 6858000"/>
              <a:gd name="connsiteX783" fmla="*/ 2344368 w 5203443"/>
              <a:gd name="connsiteY783" fmla="*/ 6053106 h 6858000"/>
              <a:gd name="connsiteX784" fmla="*/ 2374445 w 5203443"/>
              <a:gd name="connsiteY784" fmla="*/ 6092360 h 6858000"/>
              <a:gd name="connsiteX785" fmla="*/ 2344368 w 5203443"/>
              <a:gd name="connsiteY785" fmla="*/ 6053106 h 6858000"/>
              <a:gd name="connsiteX786" fmla="*/ 2163186 w 5203443"/>
              <a:gd name="connsiteY786" fmla="*/ 6047404 h 6858000"/>
              <a:gd name="connsiteX787" fmla="*/ 2373129 w 5203443"/>
              <a:gd name="connsiteY787" fmla="*/ 6291519 h 6858000"/>
              <a:gd name="connsiteX788" fmla="*/ 2352361 w 5203443"/>
              <a:gd name="connsiteY788" fmla="*/ 6252119 h 6858000"/>
              <a:gd name="connsiteX789" fmla="*/ 2373645 w 5203443"/>
              <a:gd name="connsiteY789" fmla="*/ 6275897 h 6858000"/>
              <a:gd name="connsiteX790" fmla="*/ 2409197 w 5203443"/>
              <a:gd name="connsiteY790" fmla="*/ 6329038 h 6858000"/>
              <a:gd name="connsiteX791" fmla="*/ 2440941 w 5203443"/>
              <a:gd name="connsiteY791" fmla="*/ 6355392 h 6858000"/>
              <a:gd name="connsiteX792" fmla="*/ 2448348 w 5203443"/>
              <a:gd name="connsiteY792" fmla="*/ 6384039 h 6858000"/>
              <a:gd name="connsiteX793" fmla="*/ 2447789 w 5203443"/>
              <a:gd name="connsiteY793" fmla="*/ 6383500 h 6858000"/>
              <a:gd name="connsiteX794" fmla="*/ 2407951 w 5203443"/>
              <a:gd name="connsiteY794" fmla="*/ 6335356 h 6858000"/>
              <a:gd name="connsiteX795" fmla="*/ 2256626 w 5203443"/>
              <a:gd name="connsiteY795" fmla="*/ 6189224 h 6858000"/>
              <a:gd name="connsiteX796" fmla="*/ 2163186 w 5203443"/>
              <a:gd name="connsiteY796" fmla="*/ 6047404 h 6858000"/>
              <a:gd name="connsiteX797" fmla="*/ 3613767 w 5203443"/>
              <a:gd name="connsiteY797" fmla="*/ 6043303 h 6858000"/>
              <a:gd name="connsiteX798" fmla="*/ 3607848 w 5203443"/>
              <a:gd name="connsiteY798" fmla="*/ 6043793 h 6858000"/>
              <a:gd name="connsiteX799" fmla="*/ 3612777 w 5203443"/>
              <a:gd name="connsiteY799" fmla="*/ 6057686 h 6858000"/>
              <a:gd name="connsiteX800" fmla="*/ 3613767 w 5203443"/>
              <a:gd name="connsiteY800" fmla="*/ 6043303 h 6858000"/>
              <a:gd name="connsiteX801" fmla="*/ 3502282 w 5203443"/>
              <a:gd name="connsiteY801" fmla="*/ 6038570 h 6858000"/>
              <a:gd name="connsiteX802" fmla="*/ 3492816 w 5203443"/>
              <a:gd name="connsiteY802" fmla="*/ 6043063 h 6858000"/>
              <a:gd name="connsiteX803" fmla="*/ 3483947 w 5203443"/>
              <a:gd name="connsiteY803" fmla="*/ 6039366 h 6858000"/>
              <a:gd name="connsiteX804" fmla="*/ 3483660 w 5203443"/>
              <a:gd name="connsiteY804" fmla="*/ 6038856 h 6858000"/>
              <a:gd name="connsiteX805" fmla="*/ 3483392 w 5203443"/>
              <a:gd name="connsiteY805" fmla="*/ 6039134 h 6858000"/>
              <a:gd name="connsiteX806" fmla="*/ 3483947 w 5203443"/>
              <a:gd name="connsiteY806" fmla="*/ 6039366 h 6858000"/>
              <a:gd name="connsiteX807" fmla="*/ 3491604 w 5203443"/>
              <a:gd name="connsiteY807" fmla="*/ 6052909 h 6858000"/>
              <a:gd name="connsiteX808" fmla="*/ 3501765 w 5203443"/>
              <a:gd name="connsiteY808" fmla="*/ 6054191 h 6858000"/>
              <a:gd name="connsiteX809" fmla="*/ 3506091 w 5203443"/>
              <a:gd name="connsiteY809" fmla="*/ 6065356 h 6858000"/>
              <a:gd name="connsiteX810" fmla="*/ 3495212 w 5203443"/>
              <a:gd name="connsiteY810" fmla="*/ 6069357 h 6858000"/>
              <a:gd name="connsiteX811" fmla="*/ 3526620 w 5203443"/>
              <a:gd name="connsiteY811" fmla="*/ 6120643 h 6858000"/>
              <a:gd name="connsiteX812" fmla="*/ 3540552 w 5203443"/>
              <a:gd name="connsiteY812" fmla="*/ 6090572 h 6858000"/>
              <a:gd name="connsiteX813" fmla="*/ 3502282 w 5203443"/>
              <a:gd name="connsiteY813" fmla="*/ 6038570 h 6858000"/>
              <a:gd name="connsiteX814" fmla="*/ 3841795 w 5203443"/>
              <a:gd name="connsiteY814" fmla="*/ 6030056 h 6858000"/>
              <a:gd name="connsiteX815" fmla="*/ 3842074 w 5203443"/>
              <a:gd name="connsiteY815" fmla="*/ 6030325 h 6858000"/>
              <a:gd name="connsiteX816" fmla="*/ 3858918 w 5203443"/>
              <a:gd name="connsiteY816" fmla="*/ 6093341 h 6858000"/>
              <a:gd name="connsiteX817" fmla="*/ 3880820 w 5203443"/>
              <a:gd name="connsiteY817" fmla="*/ 6050547 h 6858000"/>
              <a:gd name="connsiteX818" fmla="*/ 3841795 w 5203443"/>
              <a:gd name="connsiteY818" fmla="*/ 6030056 h 6858000"/>
              <a:gd name="connsiteX819" fmla="*/ 2153930 w 5203443"/>
              <a:gd name="connsiteY819" fmla="*/ 6022347 h 6858000"/>
              <a:gd name="connsiteX820" fmla="*/ 2151845 w 5203443"/>
              <a:gd name="connsiteY820" fmla="*/ 6041826 h 6858000"/>
              <a:gd name="connsiteX821" fmla="*/ 2144801 w 5203443"/>
              <a:gd name="connsiteY821" fmla="*/ 6031800 h 6858000"/>
              <a:gd name="connsiteX822" fmla="*/ 2153930 w 5203443"/>
              <a:gd name="connsiteY822" fmla="*/ 6022347 h 6858000"/>
              <a:gd name="connsiteX823" fmla="*/ 3436484 w 5203443"/>
              <a:gd name="connsiteY823" fmla="*/ 6021778 h 6858000"/>
              <a:gd name="connsiteX824" fmla="*/ 3470831 w 5203443"/>
              <a:gd name="connsiteY824" fmla="*/ 6097397 h 6858000"/>
              <a:gd name="connsiteX825" fmla="*/ 3515417 w 5203443"/>
              <a:gd name="connsiteY825" fmla="*/ 6150125 h 6858000"/>
              <a:gd name="connsiteX826" fmla="*/ 3436484 w 5203443"/>
              <a:gd name="connsiteY826" fmla="*/ 6021778 h 6858000"/>
              <a:gd name="connsiteX827" fmla="*/ 3677796 w 5203443"/>
              <a:gd name="connsiteY827" fmla="*/ 6020529 h 6858000"/>
              <a:gd name="connsiteX828" fmla="*/ 3677807 w 5203443"/>
              <a:gd name="connsiteY828" fmla="*/ 6021076 h 6858000"/>
              <a:gd name="connsiteX829" fmla="*/ 3677908 w 5203443"/>
              <a:gd name="connsiteY829" fmla="*/ 6021193 h 6858000"/>
              <a:gd name="connsiteX830" fmla="*/ 3682926 w 5203443"/>
              <a:gd name="connsiteY830" fmla="*/ 6050881 h 6858000"/>
              <a:gd name="connsiteX831" fmla="*/ 3726146 w 5203443"/>
              <a:gd name="connsiteY831" fmla="*/ 6125790 h 6858000"/>
              <a:gd name="connsiteX832" fmla="*/ 3742865 w 5203443"/>
              <a:gd name="connsiteY832" fmla="*/ 6154294 h 6858000"/>
              <a:gd name="connsiteX833" fmla="*/ 3732976 w 5203443"/>
              <a:gd name="connsiteY833" fmla="*/ 6110894 h 6858000"/>
              <a:gd name="connsiteX834" fmla="*/ 3743437 w 5203443"/>
              <a:gd name="connsiteY834" fmla="*/ 6113471 h 6858000"/>
              <a:gd name="connsiteX835" fmla="*/ 3713083 w 5203443"/>
              <a:gd name="connsiteY835" fmla="*/ 6061792 h 6858000"/>
              <a:gd name="connsiteX836" fmla="*/ 3677908 w 5203443"/>
              <a:gd name="connsiteY836" fmla="*/ 6021193 h 6858000"/>
              <a:gd name="connsiteX837" fmla="*/ 3702142 w 5203443"/>
              <a:gd name="connsiteY837" fmla="*/ 6018784 h 6858000"/>
              <a:gd name="connsiteX838" fmla="*/ 3722545 w 5203443"/>
              <a:gd name="connsiteY838" fmla="*/ 6039562 h 6858000"/>
              <a:gd name="connsiteX839" fmla="*/ 3702142 w 5203443"/>
              <a:gd name="connsiteY839" fmla="*/ 6018784 h 6858000"/>
              <a:gd name="connsiteX840" fmla="*/ 3812092 w 5203443"/>
              <a:gd name="connsiteY840" fmla="*/ 6009970 h 6858000"/>
              <a:gd name="connsiteX841" fmla="*/ 3833082 w 5203443"/>
              <a:gd name="connsiteY841" fmla="*/ 6074839 h 6858000"/>
              <a:gd name="connsiteX842" fmla="*/ 3812092 w 5203443"/>
              <a:gd name="connsiteY842" fmla="*/ 6009970 h 6858000"/>
              <a:gd name="connsiteX843" fmla="*/ 3755326 w 5203443"/>
              <a:gd name="connsiteY843" fmla="*/ 5992765 h 6858000"/>
              <a:gd name="connsiteX844" fmla="*/ 3767884 w 5203443"/>
              <a:gd name="connsiteY844" fmla="*/ 6060778 h 6858000"/>
              <a:gd name="connsiteX845" fmla="*/ 3755326 w 5203443"/>
              <a:gd name="connsiteY845" fmla="*/ 5992765 h 6858000"/>
              <a:gd name="connsiteX846" fmla="*/ 3505390 w 5203443"/>
              <a:gd name="connsiteY846" fmla="*/ 5987299 h 6858000"/>
              <a:gd name="connsiteX847" fmla="*/ 3511411 w 5203443"/>
              <a:gd name="connsiteY847" fmla="*/ 6029117 h 6858000"/>
              <a:gd name="connsiteX848" fmla="*/ 3528003 w 5203443"/>
              <a:gd name="connsiteY848" fmla="*/ 6023109 h 6858000"/>
              <a:gd name="connsiteX849" fmla="*/ 3505390 w 5203443"/>
              <a:gd name="connsiteY849" fmla="*/ 5987299 h 6858000"/>
              <a:gd name="connsiteX850" fmla="*/ 3777450 w 5203443"/>
              <a:gd name="connsiteY850" fmla="*/ 5975442 h 6858000"/>
              <a:gd name="connsiteX851" fmla="*/ 3807304 w 5203443"/>
              <a:gd name="connsiteY851" fmla="*/ 6115501 h 6858000"/>
              <a:gd name="connsiteX852" fmla="*/ 3777450 w 5203443"/>
              <a:gd name="connsiteY852" fmla="*/ 5975442 h 6858000"/>
              <a:gd name="connsiteX853" fmla="*/ 2110215 w 5203443"/>
              <a:gd name="connsiteY853" fmla="*/ 5972070 h 6858000"/>
              <a:gd name="connsiteX854" fmla="*/ 2145307 w 5203443"/>
              <a:gd name="connsiteY854" fmla="*/ 6015631 h 6858000"/>
              <a:gd name="connsiteX855" fmla="*/ 2110215 w 5203443"/>
              <a:gd name="connsiteY855" fmla="*/ 5972070 h 6858000"/>
              <a:gd name="connsiteX856" fmla="*/ 3435725 w 5203443"/>
              <a:gd name="connsiteY856" fmla="*/ 5968924 h 6858000"/>
              <a:gd name="connsiteX857" fmla="*/ 3467134 w 5203443"/>
              <a:gd name="connsiteY857" fmla="*/ 6020210 h 6858000"/>
              <a:gd name="connsiteX858" fmla="*/ 3435725 w 5203443"/>
              <a:gd name="connsiteY858" fmla="*/ 5968924 h 6858000"/>
              <a:gd name="connsiteX859" fmla="*/ 3218480 w 5203443"/>
              <a:gd name="connsiteY859" fmla="*/ 5968159 h 6858000"/>
              <a:gd name="connsiteX860" fmla="*/ 3218211 w 5203443"/>
              <a:gd name="connsiteY860" fmla="*/ 5968437 h 6858000"/>
              <a:gd name="connsiteX861" fmla="*/ 3420271 w 5203443"/>
              <a:gd name="connsiteY861" fmla="*/ 6454266 h 6858000"/>
              <a:gd name="connsiteX862" fmla="*/ 3359136 w 5203443"/>
              <a:gd name="connsiteY862" fmla="*/ 6297432 h 6858000"/>
              <a:gd name="connsiteX863" fmla="*/ 3211199 w 5203443"/>
              <a:gd name="connsiteY863" fmla="*/ 5974024 h 6858000"/>
              <a:gd name="connsiteX864" fmla="*/ 3218480 w 5203443"/>
              <a:gd name="connsiteY864" fmla="*/ 5968159 h 6858000"/>
              <a:gd name="connsiteX865" fmla="*/ 3741841 w 5203443"/>
              <a:gd name="connsiteY865" fmla="*/ 5947503 h 6858000"/>
              <a:gd name="connsiteX866" fmla="*/ 3739305 w 5203443"/>
              <a:gd name="connsiteY866" fmla="*/ 5957952 h 6858000"/>
              <a:gd name="connsiteX867" fmla="*/ 3750859 w 5203443"/>
              <a:gd name="connsiteY867" fmla="*/ 5988452 h 6858000"/>
              <a:gd name="connsiteX868" fmla="*/ 3741841 w 5203443"/>
              <a:gd name="connsiteY868" fmla="*/ 5947503 h 6858000"/>
              <a:gd name="connsiteX869" fmla="*/ 2148203 w 5203443"/>
              <a:gd name="connsiteY869" fmla="*/ 5939437 h 6858000"/>
              <a:gd name="connsiteX870" fmla="*/ 2151563 w 5203443"/>
              <a:gd name="connsiteY870" fmla="*/ 5957190 h 6858000"/>
              <a:gd name="connsiteX871" fmla="*/ 2212629 w 5203443"/>
              <a:gd name="connsiteY871" fmla="*/ 6054312 h 6858000"/>
              <a:gd name="connsiteX872" fmla="*/ 2250899 w 5203443"/>
              <a:gd name="connsiteY872" fmla="*/ 6106315 h 6858000"/>
              <a:gd name="connsiteX873" fmla="*/ 2244584 w 5203443"/>
              <a:gd name="connsiteY873" fmla="*/ 6105589 h 6858000"/>
              <a:gd name="connsiteX874" fmla="*/ 2137325 w 5203443"/>
              <a:gd name="connsiteY874" fmla="*/ 5943440 h 6858000"/>
              <a:gd name="connsiteX875" fmla="*/ 2148203 w 5203443"/>
              <a:gd name="connsiteY875" fmla="*/ 5939437 h 6858000"/>
              <a:gd name="connsiteX876" fmla="*/ 2199581 w 5203443"/>
              <a:gd name="connsiteY876" fmla="*/ 5933168 h 6858000"/>
              <a:gd name="connsiteX877" fmla="*/ 2435890 w 5203443"/>
              <a:gd name="connsiteY877" fmla="*/ 6265077 h 6858000"/>
              <a:gd name="connsiteX878" fmla="*/ 2430638 w 5203443"/>
              <a:gd name="connsiteY878" fmla="*/ 6276663 h 6858000"/>
              <a:gd name="connsiteX879" fmla="*/ 2460478 w 5203443"/>
              <a:gd name="connsiteY879" fmla="*/ 6331808 h 6858000"/>
              <a:gd name="connsiteX880" fmla="*/ 2304123 w 5203443"/>
              <a:gd name="connsiteY880" fmla="*/ 6096456 h 6858000"/>
              <a:gd name="connsiteX881" fmla="*/ 2248436 w 5203443"/>
              <a:gd name="connsiteY881" fmla="*/ 6022261 h 6858000"/>
              <a:gd name="connsiteX882" fmla="*/ 2199581 w 5203443"/>
              <a:gd name="connsiteY882" fmla="*/ 5933168 h 6858000"/>
              <a:gd name="connsiteX883" fmla="*/ 2560487 w 5203443"/>
              <a:gd name="connsiteY883" fmla="*/ 5925969 h 6858000"/>
              <a:gd name="connsiteX884" fmla="*/ 2562150 w 5203443"/>
              <a:gd name="connsiteY884" fmla="*/ 5927039 h 6858000"/>
              <a:gd name="connsiteX885" fmla="*/ 2562248 w 5203443"/>
              <a:gd name="connsiteY885" fmla="*/ 5927231 h 6858000"/>
              <a:gd name="connsiteX886" fmla="*/ 3710377 w 5203443"/>
              <a:gd name="connsiteY886" fmla="*/ 5921417 h 6858000"/>
              <a:gd name="connsiteX887" fmla="*/ 3703096 w 5203443"/>
              <a:gd name="connsiteY887" fmla="*/ 5927282 h 6858000"/>
              <a:gd name="connsiteX888" fmla="*/ 3735777 w 5203443"/>
              <a:gd name="connsiteY888" fmla="*/ 6015801 h 6858000"/>
              <a:gd name="connsiteX889" fmla="*/ 3710377 w 5203443"/>
              <a:gd name="connsiteY889" fmla="*/ 5921417 h 6858000"/>
              <a:gd name="connsiteX890" fmla="*/ 3365507 w 5203443"/>
              <a:gd name="connsiteY890" fmla="*/ 5908100 h 6858000"/>
              <a:gd name="connsiteX891" fmla="*/ 3366781 w 5203443"/>
              <a:gd name="connsiteY891" fmla="*/ 5945333 h 6858000"/>
              <a:gd name="connsiteX892" fmla="*/ 3359373 w 5203443"/>
              <a:gd name="connsiteY892" fmla="*/ 5916686 h 6858000"/>
              <a:gd name="connsiteX893" fmla="*/ 3365507 w 5203443"/>
              <a:gd name="connsiteY893" fmla="*/ 5908100 h 6858000"/>
              <a:gd name="connsiteX894" fmla="*/ 3235616 w 5203443"/>
              <a:gd name="connsiteY894" fmla="*/ 5905717 h 6858000"/>
              <a:gd name="connsiteX895" fmla="*/ 3278632 w 5203443"/>
              <a:gd name="connsiteY895" fmla="*/ 5962302 h 6858000"/>
              <a:gd name="connsiteX896" fmla="*/ 3340285 w 5203443"/>
              <a:gd name="connsiteY896" fmla="*/ 6103516 h 6858000"/>
              <a:gd name="connsiteX897" fmla="*/ 3426861 w 5203443"/>
              <a:gd name="connsiteY897" fmla="*/ 6370895 h 6858000"/>
              <a:gd name="connsiteX898" fmla="*/ 3430347 w 5203443"/>
              <a:gd name="connsiteY898" fmla="*/ 6423158 h 6858000"/>
              <a:gd name="connsiteX899" fmla="*/ 3430336 w 5203443"/>
              <a:gd name="connsiteY899" fmla="*/ 6422611 h 6858000"/>
              <a:gd name="connsiteX900" fmla="*/ 3368614 w 5203443"/>
              <a:gd name="connsiteY900" fmla="*/ 6221685 h 6858000"/>
              <a:gd name="connsiteX901" fmla="*/ 3370700 w 5203443"/>
              <a:gd name="connsiteY901" fmla="*/ 6202205 h 6858000"/>
              <a:gd name="connsiteX902" fmla="*/ 3359091 w 5203443"/>
              <a:gd name="connsiteY902" fmla="*/ 6196905 h 6858000"/>
              <a:gd name="connsiteX903" fmla="*/ 3248918 w 5203443"/>
              <a:gd name="connsiteY903" fmla="*/ 5941668 h 6858000"/>
              <a:gd name="connsiteX904" fmla="*/ 3235616 w 5203443"/>
              <a:gd name="connsiteY904" fmla="*/ 5905717 h 6858000"/>
              <a:gd name="connsiteX905" fmla="*/ 3675229 w 5203443"/>
              <a:gd name="connsiteY905" fmla="*/ 5903059 h 6858000"/>
              <a:gd name="connsiteX906" fmla="*/ 3663563 w 5203443"/>
              <a:gd name="connsiteY906" fmla="*/ 5922960 h 6858000"/>
              <a:gd name="connsiteX907" fmla="*/ 3692199 w 5203443"/>
              <a:gd name="connsiteY907" fmla="*/ 6000584 h 6858000"/>
              <a:gd name="connsiteX908" fmla="*/ 3687509 w 5203443"/>
              <a:gd name="connsiteY908" fmla="*/ 5970800 h 6858000"/>
              <a:gd name="connsiteX909" fmla="*/ 3700686 w 5203443"/>
              <a:gd name="connsiteY909" fmla="*/ 5972241 h 6858000"/>
              <a:gd name="connsiteX910" fmla="*/ 3675229 w 5203443"/>
              <a:gd name="connsiteY910" fmla="*/ 5903059 h 6858000"/>
              <a:gd name="connsiteX911" fmla="*/ 3621641 w 5203443"/>
              <a:gd name="connsiteY911" fmla="*/ 5894297 h 6858000"/>
              <a:gd name="connsiteX912" fmla="*/ 3642993 w 5203443"/>
              <a:gd name="connsiteY912" fmla="*/ 5977786 h 6858000"/>
              <a:gd name="connsiteX913" fmla="*/ 3659349 w 5203443"/>
              <a:gd name="connsiteY913" fmla="*/ 5987670 h 6858000"/>
              <a:gd name="connsiteX914" fmla="*/ 3621641 w 5203443"/>
              <a:gd name="connsiteY914" fmla="*/ 5894297 h 6858000"/>
              <a:gd name="connsiteX915" fmla="*/ 3353535 w 5203443"/>
              <a:gd name="connsiteY915" fmla="*/ 5884179 h 6858000"/>
              <a:gd name="connsiteX916" fmla="*/ 3353535 w 5203443"/>
              <a:gd name="connsiteY916" fmla="*/ 5884179 h 6858000"/>
              <a:gd name="connsiteX917" fmla="*/ 2157444 w 5203443"/>
              <a:gd name="connsiteY917" fmla="*/ 5879581 h 6858000"/>
              <a:gd name="connsiteX918" fmla="*/ 2170622 w 5203443"/>
              <a:gd name="connsiteY918" fmla="*/ 5881022 h 6858000"/>
              <a:gd name="connsiteX919" fmla="*/ 2173981 w 5203443"/>
              <a:gd name="connsiteY919" fmla="*/ 5898776 h 6858000"/>
              <a:gd name="connsiteX920" fmla="*/ 2157444 w 5203443"/>
              <a:gd name="connsiteY920" fmla="*/ 5879581 h 6858000"/>
              <a:gd name="connsiteX921" fmla="*/ 2112469 w 5203443"/>
              <a:gd name="connsiteY921" fmla="*/ 5876987 h 6858000"/>
              <a:gd name="connsiteX922" fmla="*/ 2133054 w 5203443"/>
              <a:gd name="connsiteY922" fmla="*/ 5907074 h 6858000"/>
              <a:gd name="connsiteX923" fmla="*/ 2112469 w 5203443"/>
              <a:gd name="connsiteY923" fmla="*/ 5876987 h 6858000"/>
              <a:gd name="connsiteX924" fmla="*/ 3427519 w 5203443"/>
              <a:gd name="connsiteY924" fmla="*/ 5871262 h 6858000"/>
              <a:gd name="connsiteX925" fmla="*/ 3445567 w 5203443"/>
              <a:gd name="connsiteY925" fmla="*/ 5911799 h 6858000"/>
              <a:gd name="connsiteX926" fmla="*/ 3497141 w 5203443"/>
              <a:gd name="connsiteY926" fmla="*/ 5999752 h 6858000"/>
              <a:gd name="connsiteX927" fmla="*/ 3427519 w 5203443"/>
              <a:gd name="connsiteY927" fmla="*/ 5871262 h 6858000"/>
              <a:gd name="connsiteX928" fmla="*/ 3501622 w 5203443"/>
              <a:gd name="connsiteY928" fmla="*/ 5850399 h 6858000"/>
              <a:gd name="connsiteX929" fmla="*/ 3514743 w 5203443"/>
              <a:gd name="connsiteY929" fmla="*/ 5877042 h 6858000"/>
              <a:gd name="connsiteX930" fmla="*/ 3501622 w 5203443"/>
              <a:gd name="connsiteY930" fmla="*/ 5850399 h 6858000"/>
              <a:gd name="connsiteX931" fmla="*/ 3619036 w 5203443"/>
              <a:gd name="connsiteY931" fmla="*/ 5845031 h 6858000"/>
              <a:gd name="connsiteX932" fmla="*/ 3655008 w 5203443"/>
              <a:gd name="connsiteY932" fmla="*/ 5891591 h 6858000"/>
              <a:gd name="connsiteX933" fmla="*/ 3619036 w 5203443"/>
              <a:gd name="connsiteY933" fmla="*/ 5845031 h 6858000"/>
              <a:gd name="connsiteX934" fmla="*/ 3199638 w 5203443"/>
              <a:gd name="connsiteY934" fmla="*/ 5840862 h 6858000"/>
              <a:gd name="connsiteX935" fmla="*/ 3216091 w 5203443"/>
              <a:gd name="connsiteY935" fmla="*/ 5856233 h 6858000"/>
              <a:gd name="connsiteX936" fmla="*/ 3225481 w 5203443"/>
              <a:gd name="connsiteY936" fmla="*/ 5877659 h 6858000"/>
              <a:gd name="connsiteX937" fmla="*/ 3207376 w 5203443"/>
              <a:gd name="connsiteY937" fmla="*/ 5862325 h 6858000"/>
              <a:gd name="connsiteX938" fmla="*/ 3203313 w 5203443"/>
              <a:gd name="connsiteY938" fmla="*/ 5849561 h 6858000"/>
              <a:gd name="connsiteX939" fmla="*/ 3199269 w 5203443"/>
              <a:gd name="connsiteY939" fmla="*/ 5839989 h 6858000"/>
              <a:gd name="connsiteX940" fmla="*/ 3199638 w 5203443"/>
              <a:gd name="connsiteY940" fmla="*/ 5840862 h 6858000"/>
              <a:gd name="connsiteX941" fmla="*/ 3199001 w 5203443"/>
              <a:gd name="connsiteY941" fmla="*/ 5840267 h 6858000"/>
              <a:gd name="connsiteX942" fmla="*/ 3512320 w 5203443"/>
              <a:gd name="connsiteY942" fmla="*/ 5837087 h 6858000"/>
              <a:gd name="connsiteX943" fmla="*/ 3512879 w 5203443"/>
              <a:gd name="connsiteY943" fmla="*/ 5837626 h 6858000"/>
              <a:gd name="connsiteX944" fmla="*/ 3604820 w 5203443"/>
              <a:gd name="connsiteY944" fmla="*/ 6043017 h 6858000"/>
              <a:gd name="connsiteX945" fmla="*/ 3614819 w 5203443"/>
              <a:gd name="connsiteY945" fmla="*/ 6036016 h 6858000"/>
              <a:gd name="connsiteX946" fmla="*/ 3600818 w 5203443"/>
              <a:gd name="connsiteY946" fmla="*/ 6006375 h 6858000"/>
              <a:gd name="connsiteX947" fmla="*/ 3584450 w 5203443"/>
              <a:gd name="connsiteY947" fmla="*/ 5911577 h 6858000"/>
              <a:gd name="connsiteX948" fmla="*/ 3589321 w 5203443"/>
              <a:gd name="connsiteY948" fmla="*/ 5950673 h 6858000"/>
              <a:gd name="connsiteX949" fmla="*/ 3580192 w 5203443"/>
              <a:gd name="connsiteY949" fmla="*/ 5960126 h 6858000"/>
              <a:gd name="connsiteX950" fmla="*/ 3568458 w 5203443"/>
              <a:gd name="connsiteY950" fmla="*/ 5920315 h 6858000"/>
              <a:gd name="connsiteX951" fmla="*/ 3512320 w 5203443"/>
              <a:gd name="connsiteY951" fmla="*/ 5837087 h 6858000"/>
              <a:gd name="connsiteX952" fmla="*/ 3416933 w 5203443"/>
              <a:gd name="connsiteY952" fmla="*/ 5834173 h 6858000"/>
              <a:gd name="connsiteX953" fmla="*/ 3429088 w 5203443"/>
              <a:gd name="connsiteY953" fmla="*/ 5867403 h 6858000"/>
              <a:gd name="connsiteX954" fmla="*/ 3416933 w 5203443"/>
              <a:gd name="connsiteY954" fmla="*/ 5834173 h 6858000"/>
              <a:gd name="connsiteX955" fmla="*/ 3335083 w 5203443"/>
              <a:gd name="connsiteY955" fmla="*/ 5830853 h 6858000"/>
              <a:gd name="connsiteX956" fmla="*/ 3335669 w 5203443"/>
              <a:gd name="connsiteY956" fmla="*/ 5852955 h 6858000"/>
              <a:gd name="connsiteX957" fmla="*/ 3327293 w 5203443"/>
              <a:gd name="connsiteY957" fmla="*/ 5830896 h 6858000"/>
              <a:gd name="connsiteX958" fmla="*/ 3335083 w 5203443"/>
              <a:gd name="connsiteY958" fmla="*/ 5830853 h 6858000"/>
              <a:gd name="connsiteX959" fmla="*/ 3574815 w 5203443"/>
              <a:gd name="connsiteY959" fmla="*/ 5810924 h 6858000"/>
              <a:gd name="connsiteX960" fmla="*/ 3569899 w 5203443"/>
              <a:gd name="connsiteY960" fmla="*/ 5881944 h 6858000"/>
              <a:gd name="connsiteX961" fmla="*/ 3586675 w 5203443"/>
              <a:gd name="connsiteY961" fmla="*/ 5885247 h 6858000"/>
              <a:gd name="connsiteX962" fmla="*/ 3648958 w 5203443"/>
              <a:gd name="connsiteY962" fmla="*/ 6044803 h 6858000"/>
              <a:gd name="connsiteX963" fmla="*/ 3688052 w 5203443"/>
              <a:gd name="connsiteY963" fmla="*/ 6125007 h 6858000"/>
              <a:gd name="connsiteX964" fmla="*/ 3670353 w 5203443"/>
              <a:gd name="connsiteY964" fmla="*/ 6018178 h 6858000"/>
              <a:gd name="connsiteX965" fmla="*/ 3657233 w 5203443"/>
              <a:gd name="connsiteY965" fmla="*/ 5991536 h 6858000"/>
              <a:gd name="connsiteX966" fmla="*/ 3645023 w 5203443"/>
              <a:gd name="connsiteY966" fmla="*/ 5983507 h 6858000"/>
              <a:gd name="connsiteX967" fmla="*/ 3633121 w 5203443"/>
              <a:gd name="connsiteY967" fmla="*/ 6019298 h 6858000"/>
              <a:gd name="connsiteX968" fmla="*/ 3579505 w 5203443"/>
              <a:gd name="connsiteY968" fmla="*/ 5840710 h 6858000"/>
              <a:gd name="connsiteX969" fmla="*/ 3591533 w 5203443"/>
              <a:gd name="connsiteY969" fmla="*/ 5839429 h 6858000"/>
              <a:gd name="connsiteX970" fmla="*/ 3574815 w 5203443"/>
              <a:gd name="connsiteY970" fmla="*/ 5810924 h 6858000"/>
              <a:gd name="connsiteX971" fmla="*/ 3181553 w 5203443"/>
              <a:gd name="connsiteY971" fmla="*/ 5802461 h 6858000"/>
              <a:gd name="connsiteX972" fmla="*/ 3188147 w 5203443"/>
              <a:gd name="connsiteY972" fmla="*/ 5803455 h 6858000"/>
              <a:gd name="connsiteX973" fmla="*/ 3196703 w 5203443"/>
              <a:gd name="connsiteY973" fmla="*/ 5834824 h 6858000"/>
              <a:gd name="connsiteX974" fmla="*/ 3181553 w 5203443"/>
              <a:gd name="connsiteY974" fmla="*/ 5802461 h 6858000"/>
              <a:gd name="connsiteX975" fmla="*/ 2069089 w 5203443"/>
              <a:gd name="connsiteY975" fmla="*/ 5801780 h 6858000"/>
              <a:gd name="connsiteX976" fmla="*/ 2112287 w 5203443"/>
              <a:gd name="connsiteY976" fmla="*/ 5867677 h 6858000"/>
              <a:gd name="connsiteX977" fmla="*/ 2092334 w 5203443"/>
              <a:gd name="connsiteY977" fmla="*/ 5855931 h 6858000"/>
              <a:gd name="connsiteX978" fmla="*/ 2069089 w 5203443"/>
              <a:gd name="connsiteY978" fmla="*/ 5801780 h 6858000"/>
              <a:gd name="connsiteX979" fmla="*/ 2144145 w 5203443"/>
              <a:gd name="connsiteY979" fmla="*/ 5801721 h 6858000"/>
              <a:gd name="connsiteX980" fmla="*/ 2144704 w 5203443"/>
              <a:gd name="connsiteY980" fmla="*/ 5802260 h 6858000"/>
              <a:gd name="connsiteX981" fmla="*/ 2220277 w 5203443"/>
              <a:gd name="connsiteY981" fmla="*/ 5912854 h 6858000"/>
              <a:gd name="connsiteX982" fmla="*/ 2349508 w 5203443"/>
              <a:gd name="connsiteY982" fmla="*/ 6091923 h 6858000"/>
              <a:gd name="connsiteX983" fmla="*/ 2377374 w 5203443"/>
              <a:gd name="connsiteY983" fmla="*/ 6116146 h 6858000"/>
              <a:gd name="connsiteX984" fmla="*/ 2377193 w 5203443"/>
              <a:gd name="connsiteY984" fmla="*/ 6106836 h 6858000"/>
              <a:gd name="connsiteX985" fmla="*/ 2396178 w 5203443"/>
              <a:gd name="connsiteY985" fmla="*/ 6125170 h 6858000"/>
              <a:gd name="connsiteX986" fmla="*/ 2381852 w 5203443"/>
              <a:gd name="connsiteY986" fmla="*/ 6121008 h 6858000"/>
              <a:gd name="connsiteX987" fmla="*/ 2474144 w 5203443"/>
              <a:gd name="connsiteY987" fmla="*/ 6260105 h 6858000"/>
              <a:gd name="connsiteX988" fmla="*/ 2418006 w 5203443"/>
              <a:gd name="connsiteY988" fmla="*/ 6176878 h 6858000"/>
              <a:gd name="connsiteX989" fmla="*/ 2411874 w 5203443"/>
              <a:gd name="connsiteY989" fmla="*/ 6185464 h 6858000"/>
              <a:gd name="connsiteX990" fmla="*/ 2371392 w 5203443"/>
              <a:gd name="connsiteY990" fmla="*/ 6118429 h 6858000"/>
              <a:gd name="connsiteX991" fmla="*/ 2351440 w 5203443"/>
              <a:gd name="connsiteY991" fmla="*/ 6106685 h 6858000"/>
              <a:gd name="connsiteX992" fmla="*/ 2144145 w 5203443"/>
              <a:gd name="connsiteY992" fmla="*/ 5801721 h 6858000"/>
              <a:gd name="connsiteX993" fmla="*/ 2010936 w 5203443"/>
              <a:gd name="connsiteY993" fmla="*/ 5797745 h 6858000"/>
              <a:gd name="connsiteX994" fmla="*/ 2101659 w 5203443"/>
              <a:gd name="connsiteY994" fmla="*/ 5940702 h 6858000"/>
              <a:gd name="connsiteX995" fmla="*/ 2010936 w 5203443"/>
              <a:gd name="connsiteY995" fmla="*/ 5797745 h 6858000"/>
              <a:gd name="connsiteX996" fmla="*/ 3541504 w 5203443"/>
              <a:gd name="connsiteY996" fmla="*/ 5788429 h 6858000"/>
              <a:gd name="connsiteX997" fmla="*/ 3533406 w 5203443"/>
              <a:gd name="connsiteY997" fmla="*/ 5791447 h 6858000"/>
              <a:gd name="connsiteX998" fmla="*/ 3533341 w 5203443"/>
              <a:gd name="connsiteY998" fmla="*/ 5791293 h 6858000"/>
              <a:gd name="connsiteX999" fmla="*/ 3533072 w 5203443"/>
              <a:gd name="connsiteY999" fmla="*/ 5791572 h 6858000"/>
              <a:gd name="connsiteX1000" fmla="*/ 3533406 w 5203443"/>
              <a:gd name="connsiteY1000" fmla="*/ 5791447 h 6858000"/>
              <a:gd name="connsiteX1001" fmla="*/ 3537288 w 5203443"/>
              <a:gd name="connsiteY1001" fmla="*/ 5800546 h 6858000"/>
              <a:gd name="connsiteX1002" fmla="*/ 3543983 w 5203443"/>
              <a:gd name="connsiteY1002" fmla="*/ 5803182 h 6858000"/>
              <a:gd name="connsiteX1003" fmla="*/ 3541504 w 5203443"/>
              <a:gd name="connsiteY1003" fmla="*/ 5788429 h 6858000"/>
              <a:gd name="connsiteX1004" fmla="*/ 3055164 w 5203443"/>
              <a:gd name="connsiteY1004" fmla="*/ 5783042 h 6858000"/>
              <a:gd name="connsiteX1005" fmla="*/ 3079163 w 5203443"/>
              <a:gd name="connsiteY1005" fmla="*/ 5805681 h 6858000"/>
              <a:gd name="connsiteX1006" fmla="*/ 3113748 w 5203443"/>
              <a:gd name="connsiteY1006" fmla="*/ 5865410 h 6858000"/>
              <a:gd name="connsiteX1007" fmla="*/ 3191477 w 5203443"/>
              <a:gd name="connsiteY1007" fmla="*/ 6016236 h 6858000"/>
              <a:gd name="connsiteX1008" fmla="*/ 3293599 w 5203443"/>
              <a:gd name="connsiteY1008" fmla="*/ 6223935 h 6858000"/>
              <a:gd name="connsiteX1009" fmla="*/ 3320023 w 5203443"/>
              <a:gd name="connsiteY1009" fmla="*/ 6286529 h 6858000"/>
              <a:gd name="connsiteX1010" fmla="*/ 3283869 w 5203443"/>
              <a:gd name="connsiteY1010" fmla="*/ 6230660 h 6858000"/>
              <a:gd name="connsiteX1011" fmla="*/ 3241933 w 5203443"/>
              <a:gd name="connsiteY1011" fmla="*/ 6117083 h 6858000"/>
              <a:gd name="connsiteX1012" fmla="*/ 3184282 w 5203443"/>
              <a:gd name="connsiteY1012" fmla="*/ 6012512 h 6858000"/>
              <a:gd name="connsiteX1013" fmla="*/ 3055164 w 5203443"/>
              <a:gd name="connsiteY1013" fmla="*/ 5783042 h 6858000"/>
              <a:gd name="connsiteX1014" fmla="*/ 3279111 w 5203443"/>
              <a:gd name="connsiteY1014" fmla="*/ 5776307 h 6858000"/>
              <a:gd name="connsiteX1015" fmla="*/ 3296741 w 5203443"/>
              <a:gd name="connsiteY1015" fmla="*/ 5823423 h 6858000"/>
              <a:gd name="connsiteX1016" fmla="*/ 3271829 w 5203443"/>
              <a:gd name="connsiteY1016" fmla="*/ 5782171 h 6858000"/>
              <a:gd name="connsiteX1017" fmla="*/ 3279111 w 5203443"/>
              <a:gd name="connsiteY1017" fmla="*/ 5776307 h 6858000"/>
              <a:gd name="connsiteX1018" fmla="*/ 3492480 w 5203443"/>
              <a:gd name="connsiteY1018" fmla="*/ 5774940 h 6858000"/>
              <a:gd name="connsiteX1019" fmla="*/ 3523017 w 5203443"/>
              <a:gd name="connsiteY1019" fmla="*/ 5823774 h 6858000"/>
              <a:gd name="connsiteX1020" fmla="*/ 3492480 w 5203443"/>
              <a:gd name="connsiteY1020" fmla="*/ 5774940 h 6858000"/>
              <a:gd name="connsiteX1021" fmla="*/ 2245399 w 5203443"/>
              <a:gd name="connsiteY1021" fmla="*/ 5768388 h 6858000"/>
              <a:gd name="connsiteX1022" fmla="*/ 2529597 w 5203443"/>
              <a:gd name="connsiteY1022" fmla="*/ 6195978 h 6858000"/>
              <a:gd name="connsiteX1023" fmla="*/ 2489759 w 5203443"/>
              <a:gd name="connsiteY1023" fmla="*/ 6147834 h 6858000"/>
              <a:gd name="connsiteX1024" fmla="*/ 2389906 w 5203443"/>
              <a:gd name="connsiteY1024" fmla="*/ 6014331 h 6858000"/>
              <a:gd name="connsiteX1025" fmla="*/ 2245399 w 5203443"/>
              <a:gd name="connsiteY1025" fmla="*/ 5768388 h 6858000"/>
              <a:gd name="connsiteX1026" fmla="*/ 2051458 w 5203443"/>
              <a:gd name="connsiteY1026" fmla="*/ 5754665 h 6858000"/>
              <a:gd name="connsiteX1027" fmla="*/ 2073373 w 5203443"/>
              <a:gd name="connsiteY1027" fmla="*/ 5796785 h 6858000"/>
              <a:gd name="connsiteX1028" fmla="*/ 2051458 w 5203443"/>
              <a:gd name="connsiteY1028" fmla="*/ 5754665 h 6858000"/>
              <a:gd name="connsiteX1029" fmla="*/ 3444661 w 5203443"/>
              <a:gd name="connsiteY1029" fmla="*/ 5738971 h 6858000"/>
              <a:gd name="connsiteX1030" fmla="*/ 3461378 w 5203443"/>
              <a:gd name="connsiteY1030" fmla="*/ 5767475 h 6858000"/>
              <a:gd name="connsiteX1031" fmla="*/ 3444661 w 5203443"/>
              <a:gd name="connsiteY1031" fmla="*/ 5738971 h 6858000"/>
              <a:gd name="connsiteX1032" fmla="*/ 3393102 w 5203443"/>
              <a:gd name="connsiteY1032" fmla="*/ 5735930 h 6858000"/>
              <a:gd name="connsiteX1033" fmla="*/ 3467470 w 5203443"/>
              <a:gd name="connsiteY1033" fmla="*/ 5869004 h 6858000"/>
              <a:gd name="connsiteX1034" fmla="*/ 3466092 w 5203443"/>
              <a:gd name="connsiteY1034" fmla="*/ 5882584 h 6858000"/>
              <a:gd name="connsiteX1035" fmla="*/ 3471714 w 5203443"/>
              <a:gd name="connsiteY1035" fmla="*/ 5889170 h 6858000"/>
              <a:gd name="connsiteX1036" fmla="*/ 3471699 w 5203443"/>
              <a:gd name="connsiteY1036" fmla="*/ 5889208 h 6858000"/>
              <a:gd name="connsiteX1037" fmla="*/ 3471977 w 5203443"/>
              <a:gd name="connsiteY1037" fmla="*/ 5889478 h 6858000"/>
              <a:gd name="connsiteX1038" fmla="*/ 3471714 w 5203443"/>
              <a:gd name="connsiteY1038" fmla="*/ 5889170 h 6858000"/>
              <a:gd name="connsiteX1039" fmla="*/ 3474507 w 5203443"/>
              <a:gd name="connsiteY1039" fmla="*/ 5882197 h 6858000"/>
              <a:gd name="connsiteX1040" fmla="*/ 3472848 w 5203443"/>
              <a:gd name="connsiteY1040" fmla="*/ 5891930 h 6858000"/>
              <a:gd name="connsiteX1041" fmla="*/ 3496611 w 5203443"/>
              <a:gd name="connsiteY1041" fmla="*/ 5930460 h 6858000"/>
              <a:gd name="connsiteX1042" fmla="*/ 3578665 w 5203443"/>
              <a:gd name="connsiteY1042" fmla="*/ 6092450 h 6858000"/>
              <a:gd name="connsiteX1043" fmla="*/ 3529559 w 5203443"/>
              <a:gd name="connsiteY1043" fmla="*/ 5934335 h 6858000"/>
              <a:gd name="connsiteX1044" fmla="*/ 3529320 w 5203443"/>
              <a:gd name="connsiteY1044" fmla="*/ 5950227 h 6858000"/>
              <a:gd name="connsiteX1045" fmla="*/ 3461322 w 5203443"/>
              <a:gd name="connsiteY1045" fmla="*/ 5792676 h 6858000"/>
              <a:gd name="connsiteX1046" fmla="*/ 3393102 w 5203443"/>
              <a:gd name="connsiteY1046" fmla="*/ 5735930 h 6858000"/>
              <a:gd name="connsiteX1047" fmla="*/ 3381129 w 5203443"/>
              <a:gd name="connsiteY1047" fmla="*/ 5712010 h 6858000"/>
              <a:gd name="connsiteX1048" fmla="*/ 3391771 w 5203443"/>
              <a:gd name="connsiteY1048" fmla="*/ 5723899 h 6858000"/>
              <a:gd name="connsiteX1049" fmla="*/ 3381129 w 5203443"/>
              <a:gd name="connsiteY1049" fmla="*/ 5712010 h 6858000"/>
              <a:gd name="connsiteX1050" fmla="*/ 3327691 w 5203443"/>
              <a:gd name="connsiteY1050" fmla="*/ 5696946 h 6858000"/>
              <a:gd name="connsiteX1051" fmla="*/ 3358568 w 5203443"/>
              <a:gd name="connsiteY1051" fmla="*/ 5805214 h 6858000"/>
              <a:gd name="connsiteX1052" fmla="*/ 3423848 w 5203443"/>
              <a:gd name="connsiteY1052" fmla="*/ 5963902 h 6858000"/>
              <a:gd name="connsiteX1053" fmla="*/ 3435695 w 5203443"/>
              <a:gd name="connsiteY1053" fmla="*/ 5953311 h 6858000"/>
              <a:gd name="connsiteX1054" fmla="*/ 3407243 w 5203443"/>
              <a:gd name="connsiteY1054" fmla="*/ 5884996 h 6858000"/>
              <a:gd name="connsiteX1055" fmla="*/ 3417702 w 5203443"/>
              <a:gd name="connsiteY1055" fmla="*/ 5887574 h 6858000"/>
              <a:gd name="connsiteX1056" fmla="*/ 3356050 w 5203443"/>
              <a:gd name="connsiteY1056" fmla="*/ 5746361 h 6858000"/>
              <a:gd name="connsiteX1057" fmla="*/ 3355781 w 5203443"/>
              <a:gd name="connsiteY1057" fmla="*/ 5746639 h 6858000"/>
              <a:gd name="connsiteX1058" fmla="*/ 3370345 w 5203443"/>
              <a:gd name="connsiteY1058" fmla="*/ 5734911 h 6858000"/>
              <a:gd name="connsiteX1059" fmla="*/ 3412338 w 5203443"/>
              <a:gd name="connsiteY1059" fmla="*/ 5823286 h 6858000"/>
              <a:gd name="connsiteX1060" fmla="*/ 3394526 w 5203443"/>
              <a:gd name="connsiteY1060" fmla="*/ 5766861 h 6858000"/>
              <a:gd name="connsiteX1061" fmla="*/ 3327691 w 5203443"/>
              <a:gd name="connsiteY1061" fmla="*/ 5696946 h 6858000"/>
              <a:gd name="connsiteX1062" fmla="*/ 2406988 w 5203443"/>
              <a:gd name="connsiteY1062" fmla="*/ 5696598 h 6858000"/>
              <a:gd name="connsiteX1063" fmla="*/ 2504882 w 5203443"/>
              <a:gd name="connsiteY1063" fmla="*/ 5884093 h 6858000"/>
              <a:gd name="connsiteX1064" fmla="*/ 2406988 w 5203443"/>
              <a:gd name="connsiteY1064" fmla="*/ 5696598 h 6858000"/>
              <a:gd name="connsiteX1065" fmla="*/ 1944673 w 5203443"/>
              <a:gd name="connsiteY1065" fmla="*/ 5687008 h 6858000"/>
              <a:gd name="connsiteX1066" fmla="*/ 1957612 w 5203443"/>
              <a:gd name="connsiteY1066" fmla="*/ 5704339 h 6858000"/>
              <a:gd name="connsiteX1067" fmla="*/ 1944673 w 5203443"/>
              <a:gd name="connsiteY1067" fmla="*/ 5687008 h 6858000"/>
              <a:gd name="connsiteX1068" fmla="*/ 2084564 w 5203443"/>
              <a:gd name="connsiteY1068" fmla="*/ 5682389 h 6858000"/>
              <a:gd name="connsiteX1069" fmla="*/ 2343488 w 5203443"/>
              <a:gd name="connsiteY1069" fmla="*/ 6050106 h 6858000"/>
              <a:gd name="connsiteX1070" fmla="*/ 2314290 w 5203443"/>
              <a:gd name="connsiteY1070" fmla="*/ 6013851 h 6858000"/>
              <a:gd name="connsiteX1071" fmla="*/ 2248842 w 5203443"/>
              <a:gd name="connsiteY1071" fmla="*/ 5930766 h 6858000"/>
              <a:gd name="connsiteX1072" fmla="*/ 2161478 w 5203443"/>
              <a:gd name="connsiteY1072" fmla="*/ 5805562 h 6858000"/>
              <a:gd name="connsiteX1073" fmla="*/ 2084575 w 5203443"/>
              <a:gd name="connsiteY1073" fmla="*/ 5682936 h 6858000"/>
              <a:gd name="connsiteX1074" fmla="*/ 2209432 w 5203443"/>
              <a:gd name="connsiteY1074" fmla="*/ 5671770 h 6858000"/>
              <a:gd name="connsiteX1075" fmla="*/ 2213136 w 5203443"/>
              <a:gd name="connsiteY1075" fmla="*/ 5673289 h 6858000"/>
              <a:gd name="connsiteX1076" fmla="*/ 2555095 w 5203443"/>
              <a:gd name="connsiteY1076" fmla="*/ 6155047 h 6858000"/>
              <a:gd name="connsiteX1077" fmla="*/ 2486931 w 5203443"/>
              <a:gd name="connsiteY1077" fmla="*/ 6073098 h 6858000"/>
              <a:gd name="connsiteX1078" fmla="*/ 2207002 w 5203443"/>
              <a:gd name="connsiteY1078" fmla="*/ 5681874 h 6858000"/>
              <a:gd name="connsiteX1079" fmla="*/ 2207960 w 5203443"/>
              <a:gd name="connsiteY1079" fmla="*/ 5676552 h 6858000"/>
              <a:gd name="connsiteX1080" fmla="*/ 2209538 w 5203443"/>
              <a:gd name="connsiteY1080" fmla="*/ 5671427 h 6858000"/>
              <a:gd name="connsiteX1081" fmla="*/ 2209432 w 5203443"/>
              <a:gd name="connsiteY1081" fmla="*/ 5671770 h 6858000"/>
              <a:gd name="connsiteX1082" fmla="*/ 2209271 w 5203443"/>
              <a:gd name="connsiteY1082" fmla="*/ 5671704 h 6858000"/>
              <a:gd name="connsiteX1083" fmla="*/ 2433217 w 5203443"/>
              <a:gd name="connsiteY1083" fmla="*/ 5664970 h 6858000"/>
              <a:gd name="connsiteX1084" fmla="*/ 2482073 w 5203443"/>
              <a:gd name="connsiteY1084" fmla="*/ 5754062 h 6858000"/>
              <a:gd name="connsiteX1085" fmla="*/ 2524795 w 5203443"/>
              <a:gd name="connsiteY1085" fmla="*/ 5851740 h 6858000"/>
              <a:gd name="connsiteX1086" fmla="*/ 2492476 w 5203443"/>
              <a:gd name="connsiteY1086" fmla="*/ 5781841 h 6858000"/>
              <a:gd name="connsiteX1087" fmla="*/ 2433496 w 5203443"/>
              <a:gd name="connsiteY1087" fmla="*/ 5665240 h 6858000"/>
              <a:gd name="connsiteX1088" fmla="*/ 2284703 w 5203443"/>
              <a:gd name="connsiteY1088" fmla="*/ 5662873 h 6858000"/>
              <a:gd name="connsiteX1089" fmla="*/ 2653730 w 5203443"/>
              <a:gd name="connsiteY1089" fmla="*/ 6226116 h 6858000"/>
              <a:gd name="connsiteX1090" fmla="*/ 2563007 w 5203443"/>
              <a:gd name="connsiteY1090" fmla="*/ 6083159 h 6858000"/>
              <a:gd name="connsiteX1091" fmla="*/ 2390116 w 5203443"/>
              <a:gd name="connsiteY1091" fmla="*/ 5828614 h 6858000"/>
              <a:gd name="connsiteX1092" fmla="*/ 2284703 w 5203443"/>
              <a:gd name="connsiteY1092" fmla="*/ 5662873 h 6858000"/>
              <a:gd name="connsiteX1093" fmla="*/ 3104707 w 5203443"/>
              <a:gd name="connsiteY1093" fmla="*/ 5651237 h 6858000"/>
              <a:gd name="connsiteX1094" fmla="*/ 3105489 w 5203443"/>
              <a:gd name="connsiteY1094" fmla="*/ 5652704 h 6858000"/>
              <a:gd name="connsiteX1095" fmla="*/ 3104393 w 5203443"/>
              <a:gd name="connsiteY1095" fmla="*/ 5652720 h 6858000"/>
              <a:gd name="connsiteX1096" fmla="*/ 3189054 w 5203443"/>
              <a:gd name="connsiteY1096" fmla="*/ 5499121 h 6858000"/>
              <a:gd name="connsiteX1097" fmla="*/ 3201993 w 5203443"/>
              <a:gd name="connsiteY1097" fmla="*/ 5516452 h 6858000"/>
              <a:gd name="connsiteX1098" fmla="*/ 3189054 w 5203443"/>
              <a:gd name="connsiteY1098" fmla="*/ 5499121 h 6858000"/>
              <a:gd name="connsiteX1099" fmla="*/ 2640105 w 5203443"/>
              <a:gd name="connsiteY1099" fmla="*/ 5485411 h 6858000"/>
              <a:gd name="connsiteX1100" fmla="*/ 2654649 w 5203443"/>
              <a:gd name="connsiteY1100" fmla="*/ 5500247 h 6858000"/>
              <a:gd name="connsiteX1101" fmla="*/ 2687284 w 5203443"/>
              <a:gd name="connsiteY1101" fmla="*/ 5587376 h 6858000"/>
              <a:gd name="connsiteX1102" fmla="*/ 2666518 w 5203443"/>
              <a:gd name="connsiteY1102" fmla="*/ 5547979 h 6858000"/>
              <a:gd name="connsiteX1103" fmla="*/ 2652657 w 5203443"/>
              <a:gd name="connsiteY1103" fmla="*/ 5515048 h 6858000"/>
              <a:gd name="connsiteX1104" fmla="*/ 2639814 w 5203443"/>
              <a:gd name="connsiteY1104" fmla="*/ 5485114 h 6858000"/>
              <a:gd name="connsiteX1105" fmla="*/ 2640094 w 5203443"/>
              <a:gd name="connsiteY1105" fmla="*/ 5485385 h 6858000"/>
              <a:gd name="connsiteX1106" fmla="*/ 2640105 w 5203443"/>
              <a:gd name="connsiteY1106" fmla="*/ 5485411 h 6858000"/>
              <a:gd name="connsiteX1107" fmla="*/ 1982442 w 5203443"/>
              <a:gd name="connsiteY1107" fmla="*/ 5474689 h 6858000"/>
              <a:gd name="connsiteX1108" fmla="*/ 2020837 w 5203443"/>
              <a:gd name="connsiteY1108" fmla="*/ 5561202 h 6858000"/>
              <a:gd name="connsiteX1109" fmla="*/ 1982442 w 5203443"/>
              <a:gd name="connsiteY1109" fmla="*/ 5474689 h 6858000"/>
              <a:gd name="connsiteX1110" fmla="*/ 2552466 w 5203443"/>
              <a:gd name="connsiteY1110" fmla="*/ 5444824 h 6858000"/>
              <a:gd name="connsiteX1111" fmla="*/ 2575989 w 5203443"/>
              <a:gd name="connsiteY1111" fmla="*/ 5499245 h 6858000"/>
              <a:gd name="connsiteX1112" fmla="*/ 2630303 w 5203443"/>
              <a:gd name="connsiteY1112" fmla="*/ 5671523 h 6858000"/>
              <a:gd name="connsiteX1113" fmla="*/ 2640652 w 5203443"/>
              <a:gd name="connsiteY1113" fmla="*/ 5724503 h 6858000"/>
              <a:gd name="connsiteX1114" fmla="*/ 2552745 w 5203443"/>
              <a:gd name="connsiteY1114" fmla="*/ 5445094 h 6858000"/>
              <a:gd name="connsiteX1115" fmla="*/ 1784710 w 5203443"/>
              <a:gd name="connsiteY1115" fmla="*/ 5238604 h 6858000"/>
              <a:gd name="connsiteX1116" fmla="*/ 1787832 w 5203443"/>
              <a:gd name="connsiteY1116" fmla="*/ 5272249 h 6858000"/>
              <a:gd name="connsiteX1117" fmla="*/ 1784710 w 5203443"/>
              <a:gd name="connsiteY1117" fmla="*/ 5238604 h 6858000"/>
              <a:gd name="connsiteX1118" fmla="*/ 2850265 w 5203443"/>
              <a:gd name="connsiteY1118" fmla="*/ 5221929 h 6858000"/>
              <a:gd name="connsiteX1119" fmla="*/ 2850544 w 5203443"/>
              <a:gd name="connsiteY1119" fmla="*/ 5222199 h 6858000"/>
              <a:gd name="connsiteX1120" fmla="*/ 2878411 w 5203443"/>
              <a:gd name="connsiteY1120" fmla="*/ 5246422 h 6858000"/>
              <a:gd name="connsiteX1121" fmla="*/ 2863386 w 5203443"/>
              <a:gd name="connsiteY1121" fmla="*/ 5248572 h 6858000"/>
              <a:gd name="connsiteX1122" fmla="*/ 2850265 w 5203443"/>
              <a:gd name="connsiteY1122" fmla="*/ 5221929 h 6858000"/>
              <a:gd name="connsiteX1123" fmla="*/ 3004314 w 5203443"/>
              <a:gd name="connsiteY1123" fmla="*/ 5170801 h 6858000"/>
              <a:gd name="connsiteX1124" fmla="*/ 3024913 w 5203443"/>
              <a:gd name="connsiteY1124" fmla="*/ 5285802 h 6858000"/>
              <a:gd name="connsiteX1125" fmla="*/ 3015658 w 5203443"/>
              <a:gd name="connsiteY1125" fmla="*/ 5260745 h 6858000"/>
              <a:gd name="connsiteX1126" fmla="*/ 3025656 w 5203443"/>
              <a:gd name="connsiteY1126" fmla="*/ 5253742 h 6858000"/>
              <a:gd name="connsiteX1127" fmla="*/ 3016919 w 5203443"/>
              <a:gd name="connsiteY1127" fmla="*/ 5213063 h 6858000"/>
              <a:gd name="connsiteX1128" fmla="*/ 3023513 w 5203443"/>
              <a:gd name="connsiteY1128" fmla="*/ 5214058 h 6858000"/>
              <a:gd name="connsiteX1129" fmla="*/ 3004314 w 5203443"/>
              <a:gd name="connsiteY1129" fmla="*/ 5170801 h 6858000"/>
              <a:gd name="connsiteX1130" fmla="*/ 2864008 w 5203443"/>
              <a:gd name="connsiteY1130" fmla="*/ 5140090 h 6858000"/>
              <a:gd name="connsiteX1131" fmla="*/ 2867549 w 5203443"/>
              <a:gd name="connsiteY1131" fmla="*/ 5167154 h 6858000"/>
              <a:gd name="connsiteX1132" fmla="*/ 2864008 w 5203443"/>
              <a:gd name="connsiteY1132" fmla="*/ 5140090 h 6858000"/>
              <a:gd name="connsiteX1133" fmla="*/ 2887883 w 5203443"/>
              <a:gd name="connsiteY1133" fmla="*/ 5128219 h 6858000"/>
              <a:gd name="connsiteX1134" fmla="*/ 2886440 w 5203443"/>
              <a:gd name="connsiteY1134" fmla="*/ 5166588 h 6858000"/>
              <a:gd name="connsiteX1135" fmla="*/ 2953275 w 5203443"/>
              <a:gd name="connsiteY1135" fmla="*/ 5236505 h 6858000"/>
              <a:gd name="connsiteX1136" fmla="*/ 2887883 w 5203443"/>
              <a:gd name="connsiteY1136" fmla="*/ 5128219 h 6858000"/>
              <a:gd name="connsiteX1137" fmla="*/ 2792775 w 5203443"/>
              <a:gd name="connsiteY1137" fmla="*/ 5125574 h 6858000"/>
              <a:gd name="connsiteX1138" fmla="*/ 2817925 w 5203443"/>
              <a:gd name="connsiteY1138" fmla="*/ 5150934 h 6858000"/>
              <a:gd name="connsiteX1139" fmla="*/ 2792775 w 5203443"/>
              <a:gd name="connsiteY1139" fmla="*/ 5125574 h 6858000"/>
              <a:gd name="connsiteX1140" fmla="*/ 2935632 w 5203443"/>
              <a:gd name="connsiteY1140" fmla="*/ 5104474 h 6858000"/>
              <a:gd name="connsiteX1141" fmla="*/ 2942928 w 5203443"/>
              <a:gd name="connsiteY1141" fmla="*/ 5183523 h 6858000"/>
              <a:gd name="connsiteX1142" fmla="*/ 2997916 w 5203443"/>
              <a:gd name="connsiteY1142" fmla="*/ 5264030 h 6858000"/>
              <a:gd name="connsiteX1143" fmla="*/ 2935632 w 5203443"/>
              <a:gd name="connsiteY1143" fmla="*/ 5104474 h 6858000"/>
              <a:gd name="connsiteX1144" fmla="*/ 2904349 w 5203443"/>
              <a:gd name="connsiteY1144" fmla="*/ 5087699 h 6858000"/>
              <a:gd name="connsiteX1145" fmla="*/ 2925577 w 5203443"/>
              <a:gd name="connsiteY1145" fmla="*/ 5136678 h 6858000"/>
              <a:gd name="connsiteX1146" fmla="*/ 2904349 w 5203443"/>
              <a:gd name="connsiteY1146" fmla="*/ 5087699 h 6858000"/>
              <a:gd name="connsiteX1147" fmla="*/ 2853059 w 5203443"/>
              <a:gd name="connsiteY1147" fmla="*/ 5084380 h 6858000"/>
              <a:gd name="connsiteX1148" fmla="*/ 2867693 w 5203443"/>
              <a:gd name="connsiteY1148" fmla="*/ 5132364 h 6858000"/>
              <a:gd name="connsiteX1149" fmla="*/ 2853059 w 5203443"/>
              <a:gd name="connsiteY1149" fmla="*/ 5084380 h 6858000"/>
              <a:gd name="connsiteX1150" fmla="*/ 2731249 w 5203443"/>
              <a:gd name="connsiteY1150" fmla="*/ 5018873 h 6858000"/>
              <a:gd name="connsiteX1151" fmla="*/ 2740043 w 5203443"/>
              <a:gd name="connsiteY1151" fmla="*/ 5034349 h 6858000"/>
              <a:gd name="connsiteX1152" fmla="*/ 2731249 w 5203443"/>
              <a:gd name="connsiteY1152" fmla="*/ 5018873 h 6858000"/>
              <a:gd name="connsiteX1153" fmla="*/ 2775076 w 5203443"/>
              <a:gd name="connsiteY1153" fmla="*/ 5018745 h 6858000"/>
              <a:gd name="connsiteX1154" fmla="*/ 2790352 w 5203443"/>
              <a:gd name="connsiteY1154" fmla="*/ 5085620 h 6858000"/>
              <a:gd name="connsiteX1155" fmla="*/ 2798783 w 5203443"/>
              <a:gd name="connsiteY1155" fmla="*/ 5082476 h 6858000"/>
              <a:gd name="connsiteX1156" fmla="*/ 2841799 w 5203443"/>
              <a:gd name="connsiteY1156" fmla="*/ 5139062 h 6858000"/>
              <a:gd name="connsiteX1157" fmla="*/ 2775076 w 5203443"/>
              <a:gd name="connsiteY1157" fmla="*/ 5018745 h 6858000"/>
              <a:gd name="connsiteX1158" fmla="*/ 2883179 w 5203443"/>
              <a:gd name="connsiteY1158" fmla="*/ 5013520 h 6858000"/>
              <a:gd name="connsiteX1159" fmla="*/ 2894800 w 5203443"/>
              <a:gd name="connsiteY1159" fmla="*/ 5103735 h 6858000"/>
              <a:gd name="connsiteX1160" fmla="*/ 2905554 w 5203443"/>
              <a:gd name="connsiteY1160" fmla="*/ 5065219 h 6858000"/>
              <a:gd name="connsiteX1161" fmla="*/ 2883179 w 5203443"/>
              <a:gd name="connsiteY1161" fmla="*/ 5013520 h 6858000"/>
              <a:gd name="connsiteX1162" fmla="*/ 2423010 w 5203443"/>
              <a:gd name="connsiteY1162" fmla="*/ 5001704 h 6858000"/>
              <a:gd name="connsiteX1163" fmla="*/ 2791030 w 5203443"/>
              <a:gd name="connsiteY1163" fmla="*/ 5316794 h 6858000"/>
              <a:gd name="connsiteX1164" fmla="*/ 2795958 w 5203443"/>
              <a:gd name="connsiteY1164" fmla="*/ 5330687 h 6858000"/>
              <a:gd name="connsiteX1165" fmla="*/ 3019622 w 5203443"/>
              <a:gd name="connsiteY1165" fmla="*/ 5604173 h 6858000"/>
              <a:gd name="connsiteX1166" fmla="*/ 2946710 w 5203443"/>
              <a:gd name="connsiteY1166" fmla="*/ 5517643 h 6858000"/>
              <a:gd name="connsiteX1167" fmla="*/ 2557070 w 5203443"/>
              <a:gd name="connsiteY1167" fmla="*/ 5119340 h 6858000"/>
              <a:gd name="connsiteX1168" fmla="*/ 2422464 w 5203443"/>
              <a:gd name="connsiteY1168" fmla="*/ 5001712 h 6858000"/>
              <a:gd name="connsiteX1169" fmla="*/ 2366631 w 5203443"/>
              <a:gd name="connsiteY1169" fmla="*/ 4976276 h 6858000"/>
              <a:gd name="connsiteX1170" fmla="*/ 2376574 w 5203443"/>
              <a:gd name="connsiteY1170" fmla="*/ 4994475 h 6858000"/>
              <a:gd name="connsiteX1171" fmla="*/ 2366631 w 5203443"/>
              <a:gd name="connsiteY1171" fmla="*/ 4976276 h 6858000"/>
              <a:gd name="connsiteX1172" fmla="*/ 2859234 w 5203443"/>
              <a:gd name="connsiteY1172" fmla="*/ 4965680 h 6858000"/>
              <a:gd name="connsiteX1173" fmla="*/ 2857162 w 5203443"/>
              <a:gd name="connsiteY1173" fmla="*/ 5070074 h 6858000"/>
              <a:gd name="connsiteX1174" fmla="*/ 2859234 w 5203443"/>
              <a:gd name="connsiteY1174" fmla="*/ 4965680 h 6858000"/>
              <a:gd name="connsiteX1175" fmla="*/ 2704173 w 5203443"/>
              <a:gd name="connsiteY1175" fmla="*/ 4964296 h 6858000"/>
              <a:gd name="connsiteX1176" fmla="*/ 2698693 w 5203443"/>
              <a:gd name="connsiteY1176" fmla="*/ 4964863 h 6858000"/>
              <a:gd name="connsiteX1177" fmla="*/ 2707765 w 5203443"/>
              <a:gd name="connsiteY1177" fmla="*/ 4980612 h 6858000"/>
              <a:gd name="connsiteX1178" fmla="*/ 2704173 w 5203443"/>
              <a:gd name="connsiteY1178" fmla="*/ 4964296 h 6858000"/>
              <a:gd name="connsiteX1179" fmla="*/ 2824593 w 5203443"/>
              <a:gd name="connsiteY1179" fmla="*/ 4931151 h 6858000"/>
              <a:gd name="connsiteX1180" fmla="*/ 2837532 w 5203443"/>
              <a:gd name="connsiteY1180" fmla="*/ 4948483 h 6858000"/>
              <a:gd name="connsiteX1181" fmla="*/ 2824593 w 5203443"/>
              <a:gd name="connsiteY1181" fmla="*/ 4931151 h 6858000"/>
              <a:gd name="connsiteX1182" fmla="*/ 2677941 w 5203443"/>
              <a:gd name="connsiteY1182" fmla="*/ 4923634 h 6858000"/>
              <a:gd name="connsiteX1183" fmla="*/ 2671332 w 5203443"/>
              <a:gd name="connsiteY1183" fmla="*/ 4924472 h 6858000"/>
              <a:gd name="connsiteX1184" fmla="*/ 2686021 w 5203443"/>
              <a:gd name="connsiteY1184" fmla="*/ 4947255 h 6858000"/>
              <a:gd name="connsiteX1185" fmla="*/ 2691285 w 5203443"/>
              <a:gd name="connsiteY1185" fmla="*/ 4936217 h 6858000"/>
              <a:gd name="connsiteX1186" fmla="*/ 2677941 w 5203443"/>
              <a:gd name="connsiteY1186" fmla="*/ 4923634 h 6858000"/>
              <a:gd name="connsiteX1187" fmla="*/ 2786298 w 5203443"/>
              <a:gd name="connsiteY1187" fmla="*/ 4919963 h 6858000"/>
              <a:gd name="connsiteX1188" fmla="*/ 2786029 w 5203443"/>
              <a:gd name="connsiteY1188" fmla="*/ 4920241 h 6858000"/>
              <a:gd name="connsiteX1189" fmla="*/ 2786194 w 5203443"/>
              <a:gd name="connsiteY1189" fmla="*/ 4920462 h 6858000"/>
              <a:gd name="connsiteX1190" fmla="*/ 2778256 w 5203443"/>
              <a:gd name="connsiteY1190" fmla="*/ 4958812 h 6858000"/>
              <a:gd name="connsiteX1191" fmla="*/ 2774982 w 5203443"/>
              <a:gd name="connsiteY1191" fmla="*/ 4999846 h 6858000"/>
              <a:gd name="connsiteX1192" fmla="*/ 2830264 w 5203443"/>
              <a:gd name="connsiteY1192" fmla="*/ 5039260 h 6858000"/>
              <a:gd name="connsiteX1193" fmla="*/ 2803906 w 5203443"/>
              <a:gd name="connsiteY1193" fmla="*/ 4944062 h 6858000"/>
              <a:gd name="connsiteX1194" fmla="*/ 2786194 w 5203443"/>
              <a:gd name="connsiteY1194" fmla="*/ 4920462 h 6858000"/>
              <a:gd name="connsiteX1195" fmla="*/ 2706807 w 5203443"/>
              <a:gd name="connsiteY1195" fmla="*/ 4836752 h 6858000"/>
              <a:gd name="connsiteX1196" fmla="*/ 2701958 w 5203443"/>
              <a:gd name="connsiteY1196" fmla="*/ 4837443 h 6858000"/>
              <a:gd name="connsiteX1197" fmla="*/ 2754300 w 5203443"/>
              <a:gd name="connsiteY1197" fmla="*/ 4978799 h 6858000"/>
              <a:gd name="connsiteX1198" fmla="*/ 2738854 w 5203443"/>
              <a:gd name="connsiteY1198" fmla="*/ 4987529 h 6858000"/>
              <a:gd name="connsiteX1199" fmla="*/ 2726645 w 5203443"/>
              <a:gd name="connsiteY1199" fmla="*/ 4979499 h 6858000"/>
              <a:gd name="connsiteX1200" fmla="*/ 2745662 w 5203443"/>
              <a:gd name="connsiteY1200" fmla="*/ 5013446 h 6858000"/>
              <a:gd name="connsiteX1201" fmla="*/ 2764972 w 5203443"/>
              <a:gd name="connsiteY1201" fmla="*/ 5006300 h 6858000"/>
              <a:gd name="connsiteX1202" fmla="*/ 2775599 w 5203443"/>
              <a:gd name="connsiteY1202" fmla="*/ 4933277 h 6858000"/>
              <a:gd name="connsiteX1203" fmla="*/ 2741433 w 5203443"/>
              <a:gd name="connsiteY1203" fmla="*/ 4866966 h 6858000"/>
              <a:gd name="connsiteX1204" fmla="*/ 2742076 w 5203443"/>
              <a:gd name="connsiteY1204" fmla="*/ 4885856 h 6858000"/>
              <a:gd name="connsiteX1205" fmla="*/ 2724334 w 5203443"/>
              <a:gd name="connsiteY1205" fmla="*/ 4889143 h 6858000"/>
              <a:gd name="connsiteX1206" fmla="*/ 2711270 w 5203443"/>
              <a:gd name="connsiteY1206" fmla="*/ 4837300 h 6858000"/>
              <a:gd name="connsiteX1207" fmla="*/ 2706807 w 5203443"/>
              <a:gd name="connsiteY1207" fmla="*/ 4836752 h 6858000"/>
              <a:gd name="connsiteX1208" fmla="*/ 2792068 w 5203443"/>
              <a:gd name="connsiteY1208" fmla="*/ 4766482 h 6858000"/>
              <a:gd name="connsiteX1209" fmla="*/ 2791788 w 5203443"/>
              <a:gd name="connsiteY1209" fmla="*/ 4892487 h 6858000"/>
              <a:gd name="connsiteX1210" fmla="*/ 2794924 w 5203443"/>
              <a:gd name="connsiteY1210" fmla="*/ 4888262 h 6858000"/>
              <a:gd name="connsiteX1211" fmla="*/ 2799837 w 5203443"/>
              <a:gd name="connsiteY1211" fmla="*/ 4889265 h 6858000"/>
              <a:gd name="connsiteX1212" fmla="*/ 2799251 w 5203443"/>
              <a:gd name="connsiteY1212" fmla="*/ 4895932 h 6858000"/>
              <a:gd name="connsiteX1213" fmla="*/ 2800219 w 5203443"/>
              <a:gd name="connsiteY1213" fmla="*/ 4889343 h 6858000"/>
              <a:gd name="connsiteX1214" fmla="*/ 2799837 w 5203443"/>
              <a:gd name="connsiteY1214" fmla="*/ 4889265 h 6858000"/>
              <a:gd name="connsiteX1215" fmla="*/ 2801966 w 5203443"/>
              <a:gd name="connsiteY1215" fmla="*/ 4865054 h 6858000"/>
              <a:gd name="connsiteX1216" fmla="*/ 2792068 w 5203443"/>
              <a:gd name="connsiteY1216" fmla="*/ 4766482 h 6858000"/>
              <a:gd name="connsiteX1217" fmla="*/ 2733914 w 5203443"/>
              <a:gd name="connsiteY1217" fmla="*/ 4762445 h 6858000"/>
              <a:gd name="connsiteX1218" fmla="*/ 2742359 w 5203443"/>
              <a:gd name="connsiteY1218" fmla="*/ 4844216 h 6858000"/>
              <a:gd name="connsiteX1219" fmla="*/ 2745775 w 5203443"/>
              <a:gd name="connsiteY1219" fmla="*/ 4836768 h 6858000"/>
              <a:gd name="connsiteX1220" fmla="*/ 2757747 w 5203443"/>
              <a:gd name="connsiteY1220" fmla="*/ 4860689 h 6858000"/>
              <a:gd name="connsiteX1221" fmla="*/ 2733914 w 5203443"/>
              <a:gd name="connsiteY1221" fmla="*/ 4762445 h 6858000"/>
              <a:gd name="connsiteX1222" fmla="*/ 2865204 w 5203443"/>
              <a:gd name="connsiteY1222" fmla="*/ 4752208 h 6858000"/>
              <a:gd name="connsiteX1223" fmla="*/ 2835978 w 5203443"/>
              <a:gd name="connsiteY1223" fmla="*/ 4910981 h 6858000"/>
              <a:gd name="connsiteX1224" fmla="*/ 2851984 w 5203443"/>
              <a:gd name="connsiteY1224" fmla="*/ 4860882 h 6858000"/>
              <a:gd name="connsiteX1225" fmla="*/ 2865204 w 5203443"/>
              <a:gd name="connsiteY1225" fmla="*/ 4752208 h 6858000"/>
              <a:gd name="connsiteX1226" fmla="*/ 2597304 w 5203443"/>
              <a:gd name="connsiteY1226" fmla="*/ 4724557 h 6858000"/>
              <a:gd name="connsiteX1227" fmla="*/ 2618348 w 5203443"/>
              <a:gd name="connsiteY1227" fmla="*/ 4764225 h 6858000"/>
              <a:gd name="connsiteX1228" fmla="*/ 2597304 w 5203443"/>
              <a:gd name="connsiteY1228" fmla="*/ 4724557 h 6858000"/>
              <a:gd name="connsiteX1229" fmla="*/ 2568086 w 5203443"/>
              <a:gd name="connsiteY1229" fmla="*/ 4448627 h 6858000"/>
              <a:gd name="connsiteX1230" fmla="*/ 2567817 w 5203443"/>
              <a:gd name="connsiteY1230" fmla="*/ 4448905 h 6858000"/>
              <a:gd name="connsiteX1231" fmla="*/ 2568500 w 5203443"/>
              <a:gd name="connsiteY1231" fmla="*/ 4449595 h 6858000"/>
              <a:gd name="connsiteX1232" fmla="*/ 2596125 w 5203443"/>
              <a:gd name="connsiteY1232" fmla="*/ 4514182 h 6858000"/>
              <a:gd name="connsiteX1233" fmla="*/ 2698210 w 5203443"/>
              <a:gd name="connsiteY1233" fmla="*/ 4715609 h 6858000"/>
              <a:gd name="connsiteX1234" fmla="*/ 2723415 w 5203443"/>
              <a:gd name="connsiteY1234" fmla="*/ 4715767 h 6858000"/>
              <a:gd name="connsiteX1235" fmla="*/ 2628701 w 5203443"/>
              <a:gd name="connsiteY1235" fmla="*/ 4536716 h 6858000"/>
              <a:gd name="connsiteX1236" fmla="*/ 2582396 w 5203443"/>
              <a:gd name="connsiteY1236" fmla="*/ 4463664 h 6858000"/>
              <a:gd name="connsiteX1237" fmla="*/ 2568500 w 5203443"/>
              <a:gd name="connsiteY1237" fmla="*/ 4449595 h 6858000"/>
              <a:gd name="connsiteX1238" fmla="*/ 2626389 w 5203443"/>
              <a:gd name="connsiteY1238" fmla="*/ 4446359 h 6858000"/>
              <a:gd name="connsiteX1239" fmla="*/ 2730303 w 5203443"/>
              <a:gd name="connsiteY1239" fmla="*/ 4675670 h 6858000"/>
              <a:gd name="connsiteX1240" fmla="*/ 2770841 w 5203443"/>
              <a:gd name="connsiteY1240" fmla="*/ 4717503 h 6858000"/>
              <a:gd name="connsiteX1241" fmla="*/ 2750438 w 5203443"/>
              <a:gd name="connsiteY1241" fmla="*/ 4696726 h 6858000"/>
              <a:gd name="connsiteX1242" fmla="*/ 2626389 w 5203443"/>
              <a:gd name="connsiteY1242" fmla="*/ 4446359 h 6858000"/>
              <a:gd name="connsiteX1243" fmla="*/ 2769375 w 5203443"/>
              <a:gd name="connsiteY1243" fmla="*/ 4417861 h 6858000"/>
              <a:gd name="connsiteX1244" fmla="*/ 2776094 w 5203443"/>
              <a:gd name="connsiteY1244" fmla="*/ 4453367 h 6858000"/>
              <a:gd name="connsiteX1245" fmla="*/ 2769375 w 5203443"/>
              <a:gd name="connsiteY1245" fmla="*/ 4417861 h 6858000"/>
              <a:gd name="connsiteX1246" fmla="*/ 2492076 w 5203443"/>
              <a:gd name="connsiteY1246" fmla="*/ 4413913 h 6858000"/>
              <a:gd name="connsiteX1247" fmla="*/ 2648261 w 5203443"/>
              <a:gd name="connsiteY1247" fmla="*/ 4724868 h 6858000"/>
              <a:gd name="connsiteX1248" fmla="*/ 2630519 w 5203443"/>
              <a:gd name="connsiteY1248" fmla="*/ 4728154 h 6858000"/>
              <a:gd name="connsiteX1249" fmla="*/ 2589072 w 5203443"/>
              <a:gd name="connsiteY1249" fmla="*/ 4667710 h 6858000"/>
              <a:gd name="connsiteX1250" fmla="*/ 2624750 w 5203443"/>
              <a:gd name="connsiteY1250" fmla="*/ 4755362 h 6858000"/>
              <a:gd name="connsiteX1251" fmla="*/ 2634749 w 5203443"/>
              <a:gd name="connsiteY1251" fmla="*/ 4748359 h 6858000"/>
              <a:gd name="connsiteX1252" fmla="*/ 2653947 w 5203443"/>
              <a:gd name="connsiteY1252" fmla="*/ 4791616 h 6858000"/>
              <a:gd name="connsiteX1253" fmla="*/ 2683898 w 5203443"/>
              <a:gd name="connsiteY1253" fmla="*/ 4796360 h 6858000"/>
              <a:gd name="connsiteX1254" fmla="*/ 2699161 w 5203443"/>
              <a:gd name="connsiteY1254" fmla="*/ 4778320 h 6858000"/>
              <a:gd name="connsiteX1255" fmla="*/ 2710951 w 5203443"/>
              <a:gd name="connsiteY1255" fmla="*/ 4792930 h 6858000"/>
              <a:gd name="connsiteX1256" fmla="*/ 2715573 w 5203443"/>
              <a:gd name="connsiteY1256" fmla="*/ 4763003 h 6858000"/>
              <a:gd name="connsiteX1257" fmla="*/ 2653189 w 5203443"/>
              <a:gd name="connsiteY1257" fmla="*/ 4738762 h 6858000"/>
              <a:gd name="connsiteX1258" fmla="*/ 2657754 w 5203443"/>
              <a:gd name="connsiteY1258" fmla="*/ 4734035 h 6858000"/>
              <a:gd name="connsiteX1259" fmla="*/ 2679544 w 5203443"/>
              <a:gd name="connsiteY1259" fmla="*/ 4741643 h 6858000"/>
              <a:gd name="connsiteX1260" fmla="*/ 2492076 w 5203443"/>
              <a:gd name="connsiteY1260" fmla="*/ 4413913 h 6858000"/>
              <a:gd name="connsiteX1261" fmla="*/ 2448877 w 5203443"/>
              <a:gd name="connsiteY1261" fmla="*/ 4348016 h 6858000"/>
              <a:gd name="connsiteX1262" fmla="*/ 2434076 w 5203443"/>
              <a:gd name="connsiteY1262" fmla="*/ 4375636 h 6858000"/>
              <a:gd name="connsiteX1263" fmla="*/ 2499008 w 5203443"/>
              <a:gd name="connsiteY1263" fmla="*/ 4474342 h 6858000"/>
              <a:gd name="connsiteX1264" fmla="*/ 2448877 w 5203443"/>
              <a:gd name="connsiteY1264" fmla="*/ 4348016 h 6858000"/>
              <a:gd name="connsiteX1265" fmla="*/ 2165027 w 5203443"/>
              <a:gd name="connsiteY1265" fmla="*/ 4345264 h 6858000"/>
              <a:gd name="connsiteX1266" fmla="*/ 2155715 w 5203443"/>
              <a:gd name="connsiteY1266" fmla="*/ 4345408 h 6858000"/>
              <a:gd name="connsiteX1267" fmla="*/ 2155447 w 5203443"/>
              <a:gd name="connsiteY1267" fmla="*/ 4345686 h 6858000"/>
              <a:gd name="connsiteX1268" fmla="*/ 2168386 w 5203443"/>
              <a:gd name="connsiteY1268" fmla="*/ 4363017 h 6858000"/>
              <a:gd name="connsiteX1269" fmla="*/ 2165027 w 5203443"/>
              <a:gd name="connsiteY1269" fmla="*/ 4345264 h 6858000"/>
              <a:gd name="connsiteX1270" fmla="*/ 2421786 w 5203443"/>
              <a:gd name="connsiteY1270" fmla="*/ 4307346 h 6858000"/>
              <a:gd name="connsiteX1271" fmla="*/ 2421517 w 5203443"/>
              <a:gd name="connsiteY1271" fmla="*/ 4307624 h 6858000"/>
              <a:gd name="connsiteX1272" fmla="*/ 2421517 w 5203443"/>
              <a:gd name="connsiteY1272" fmla="*/ 4307624 h 6858000"/>
              <a:gd name="connsiteX1273" fmla="*/ 2417220 w 5203443"/>
              <a:gd name="connsiteY1273" fmla="*/ 4312074 h 6858000"/>
              <a:gd name="connsiteX1274" fmla="*/ 2425145 w 5203443"/>
              <a:gd name="connsiteY1274" fmla="*/ 4325100 h 6858000"/>
              <a:gd name="connsiteX1275" fmla="*/ 2428562 w 5203443"/>
              <a:gd name="connsiteY1275" fmla="*/ 4317650 h 6858000"/>
              <a:gd name="connsiteX1276" fmla="*/ 2425728 w 5203443"/>
              <a:gd name="connsiteY1276" fmla="*/ 4311086 h 6858000"/>
              <a:gd name="connsiteX1277" fmla="*/ 2421517 w 5203443"/>
              <a:gd name="connsiteY1277" fmla="*/ 4307624 h 6858000"/>
              <a:gd name="connsiteX1278" fmla="*/ 1874095 w 5203443"/>
              <a:gd name="connsiteY1278" fmla="*/ 4274415 h 6858000"/>
              <a:gd name="connsiteX1279" fmla="*/ 1911971 w 5203443"/>
              <a:gd name="connsiteY1279" fmla="*/ 4292184 h 6858000"/>
              <a:gd name="connsiteX1280" fmla="*/ 1871559 w 5203443"/>
              <a:gd name="connsiteY1280" fmla="*/ 4284863 h 6858000"/>
              <a:gd name="connsiteX1281" fmla="*/ 1874095 w 5203443"/>
              <a:gd name="connsiteY1281" fmla="*/ 4274415 h 6858000"/>
              <a:gd name="connsiteX1282" fmla="*/ 1655061 w 5203443"/>
              <a:gd name="connsiteY1282" fmla="*/ 4210130 h 6858000"/>
              <a:gd name="connsiteX1283" fmla="*/ 1705234 w 5203443"/>
              <a:gd name="connsiteY1283" fmla="*/ 4226340 h 6858000"/>
              <a:gd name="connsiteX1284" fmla="*/ 1809359 w 5203443"/>
              <a:gd name="connsiteY1284" fmla="*/ 4269932 h 6858000"/>
              <a:gd name="connsiteX1285" fmla="*/ 1859531 w 5203443"/>
              <a:gd name="connsiteY1285" fmla="*/ 4286143 h 6858000"/>
              <a:gd name="connsiteX1286" fmla="*/ 1680029 w 5203443"/>
              <a:gd name="connsiteY1286" fmla="*/ 4226180 h 6858000"/>
              <a:gd name="connsiteX1287" fmla="*/ 1665005 w 5203443"/>
              <a:gd name="connsiteY1287" fmla="*/ 4228328 h 6858000"/>
              <a:gd name="connsiteX1288" fmla="*/ 1655061 w 5203443"/>
              <a:gd name="connsiteY1288" fmla="*/ 4210130 h 6858000"/>
              <a:gd name="connsiteX1289" fmla="*/ 1630095 w 5203443"/>
              <a:gd name="connsiteY1289" fmla="*/ 4194080 h 6858000"/>
              <a:gd name="connsiteX1290" fmla="*/ 1635023 w 5203443"/>
              <a:gd name="connsiteY1290" fmla="*/ 4207973 h 6858000"/>
              <a:gd name="connsiteX1291" fmla="*/ 1618947 w 5203443"/>
              <a:gd name="connsiteY1291" fmla="*/ 4198360 h 6858000"/>
              <a:gd name="connsiteX1292" fmla="*/ 1619215 w 5203443"/>
              <a:gd name="connsiteY1292" fmla="*/ 4198082 h 6858000"/>
              <a:gd name="connsiteX1293" fmla="*/ 1630095 w 5203443"/>
              <a:gd name="connsiteY1293" fmla="*/ 4194080 h 6858000"/>
              <a:gd name="connsiteX1294" fmla="*/ 2657729 w 5203443"/>
              <a:gd name="connsiteY1294" fmla="*/ 4185382 h 6858000"/>
              <a:gd name="connsiteX1295" fmla="*/ 2657492 w 5203443"/>
              <a:gd name="connsiteY1295" fmla="*/ 4201274 h 6858000"/>
              <a:gd name="connsiteX1296" fmla="*/ 2646851 w 5203443"/>
              <a:gd name="connsiteY1296" fmla="*/ 4189385 h 6858000"/>
              <a:gd name="connsiteX1297" fmla="*/ 2657729 w 5203443"/>
              <a:gd name="connsiteY1297" fmla="*/ 4185382 h 6858000"/>
              <a:gd name="connsiteX1298" fmla="*/ 1582038 w 5203443"/>
              <a:gd name="connsiteY1298" fmla="*/ 4174002 h 6858000"/>
              <a:gd name="connsiteX1299" fmla="*/ 1615348 w 5203443"/>
              <a:gd name="connsiteY1299" fmla="*/ 4196498 h 6858000"/>
              <a:gd name="connsiteX1300" fmla="*/ 1582038 w 5203443"/>
              <a:gd name="connsiteY1300" fmla="*/ 4174002 h 6858000"/>
              <a:gd name="connsiteX1301" fmla="*/ 2787494 w 5203443"/>
              <a:gd name="connsiteY1301" fmla="*/ 4167224 h 6858000"/>
              <a:gd name="connsiteX1302" fmla="*/ 2787773 w 5203443"/>
              <a:gd name="connsiteY1302" fmla="*/ 4167494 h 6858000"/>
              <a:gd name="connsiteX1303" fmla="*/ 2818240 w 5203443"/>
              <a:gd name="connsiteY1303" fmla="*/ 4521471 h 6858000"/>
              <a:gd name="connsiteX1304" fmla="*/ 2820888 w 5203443"/>
              <a:gd name="connsiteY1304" fmla="*/ 4460621 h 6858000"/>
              <a:gd name="connsiteX1305" fmla="*/ 2838028 w 5203443"/>
              <a:gd name="connsiteY1305" fmla="*/ 4328331 h 6858000"/>
              <a:gd name="connsiteX1306" fmla="*/ 2842943 w 5203443"/>
              <a:gd name="connsiteY1306" fmla="*/ 4257311 h 6858000"/>
              <a:gd name="connsiteX1307" fmla="*/ 2841781 w 5203443"/>
              <a:gd name="connsiteY1307" fmla="*/ 4169676 h 6858000"/>
              <a:gd name="connsiteX1308" fmla="*/ 2828087 w 5203443"/>
              <a:gd name="connsiteY1308" fmla="*/ 4183856 h 6858000"/>
              <a:gd name="connsiteX1309" fmla="*/ 2787494 w 5203443"/>
              <a:gd name="connsiteY1309" fmla="*/ 4167224 h 6858000"/>
              <a:gd name="connsiteX1310" fmla="*/ 2852967 w 5203443"/>
              <a:gd name="connsiteY1310" fmla="*/ 4125267 h 6858000"/>
              <a:gd name="connsiteX1311" fmla="*/ 2845651 w 5203443"/>
              <a:gd name="connsiteY1311" fmla="*/ 4129351 h 6858000"/>
              <a:gd name="connsiteX1312" fmla="*/ 2850579 w 5203443"/>
              <a:gd name="connsiteY1312" fmla="*/ 4143244 h 6858000"/>
              <a:gd name="connsiteX1313" fmla="*/ 2860397 w 5203443"/>
              <a:gd name="connsiteY1313" fmla="*/ 4126932 h 6858000"/>
              <a:gd name="connsiteX1314" fmla="*/ 2852967 w 5203443"/>
              <a:gd name="connsiteY1314" fmla="*/ 4125267 h 6858000"/>
              <a:gd name="connsiteX1315" fmla="*/ 1486631 w 5203443"/>
              <a:gd name="connsiteY1315" fmla="*/ 4103764 h 6858000"/>
              <a:gd name="connsiteX1316" fmla="*/ 1495451 w 5203443"/>
              <a:gd name="connsiteY1316" fmla="*/ 4106102 h 6858000"/>
              <a:gd name="connsiteX1317" fmla="*/ 1509253 w 5203443"/>
              <a:gd name="connsiteY1317" fmla="*/ 4121982 h 6858000"/>
              <a:gd name="connsiteX1318" fmla="*/ 1578622 w 5203443"/>
              <a:gd name="connsiteY1318" fmla="*/ 4181450 h 6858000"/>
              <a:gd name="connsiteX1319" fmla="*/ 1554803 w 5203443"/>
              <a:gd name="connsiteY1319" fmla="*/ 4168121 h 6858000"/>
              <a:gd name="connsiteX1320" fmla="*/ 1479119 w 5203443"/>
              <a:gd name="connsiteY1320" fmla="*/ 4107928 h 6858000"/>
              <a:gd name="connsiteX1321" fmla="*/ 1486631 w 5203443"/>
              <a:gd name="connsiteY1321" fmla="*/ 4103764 h 6858000"/>
              <a:gd name="connsiteX1322" fmla="*/ 1463933 w 5203443"/>
              <a:gd name="connsiteY1322" fmla="*/ 4089638 h 6858000"/>
              <a:gd name="connsiteX1323" fmla="*/ 1472481 w 5203443"/>
              <a:gd name="connsiteY1323" fmla="*/ 4090774 h 6858000"/>
              <a:gd name="connsiteX1324" fmla="*/ 1472761 w 5203443"/>
              <a:gd name="connsiteY1324" fmla="*/ 4091044 h 6858000"/>
              <a:gd name="connsiteX1325" fmla="*/ 1463631 w 5203443"/>
              <a:gd name="connsiteY1325" fmla="*/ 4100497 h 6858000"/>
              <a:gd name="connsiteX1326" fmla="*/ 1457738 w 5203443"/>
              <a:gd name="connsiteY1326" fmla="*/ 4093192 h 6858000"/>
              <a:gd name="connsiteX1327" fmla="*/ 1463933 w 5203443"/>
              <a:gd name="connsiteY1327" fmla="*/ 4089638 h 6858000"/>
              <a:gd name="connsiteX1328" fmla="*/ 2785958 w 5203443"/>
              <a:gd name="connsiteY1328" fmla="*/ 4062934 h 6858000"/>
              <a:gd name="connsiteX1329" fmla="*/ 2792989 w 5203443"/>
              <a:gd name="connsiteY1329" fmla="*/ 4064331 h 6858000"/>
              <a:gd name="connsiteX1330" fmla="*/ 2790241 w 5203443"/>
              <a:gd name="connsiteY1330" fmla="*/ 4083364 h 6858000"/>
              <a:gd name="connsiteX1331" fmla="*/ 2776183 w 5203443"/>
              <a:gd name="connsiteY1331" fmla="*/ 4078923 h 6858000"/>
              <a:gd name="connsiteX1332" fmla="*/ 2784720 w 5203443"/>
              <a:gd name="connsiteY1332" fmla="*/ 4072458 h 6858000"/>
              <a:gd name="connsiteX1333" fmla="*/ 2786000 w 5203443"/>
              <a:gd name="connsiteY1333" fmla="*/ 4062610 h 6858000"/>
              <a:gd name="connsiteX1334" fmla="*/ 2785958 w 5203443"/>
              <a:gd name="connsiteY1334" fmla="*/ 4062934 h 6858000"/>
              <a:gd name="connsiteX1335" fmla="*/ 2785732 w 5203443"/>
              <a:gd name="connsiteY1335" fmla="*/ 4062889 h 6858000"/>
              <a:gd name="connsiteX1336" fmla="*/ 2159235 w 5203443"/>
              <a:gd name="connsiteY1336" fmla="*/ 4053916 h 6858000"/>
              <a:gd name="connsiteX1337" fmla="*/ 2160885 w 5203443"/>
              <a:gd name="connsiteY1337" fmla="*/ 4056692 h 6858000"/>
              <a:gd name="connsiteX1338" fmla="*/ 2159405 w 5203443"/>
              <a:gd name="connsiteY1338" fmla="*/ 4057192 h 6858000"/>
              <a:gd name="connsiteX1339" fmla="*/ 2148581 w 5203443"/>
              <a:gd name="connsiteY1339" fmla="*/ 4035992 h 6858000"/>
              <a:gd name="connsiteX1340" fmla="*/ 2158637 w 5203443"/>
              <a:gd name="connsiteY1340" fmla="*/ 4042412 h 6858000"/>
              <a:gd name="connsiteX1341" fmla="*/ 2159235 w 5203443"/>
              <a:gd name="connsiteY1341" fmla="*/ 4053916 h 6858000"/>
              <a:gd name="connsiteX1342" fmla="*/ 2827362 w 5203443"/>
              <a:gd name="connsiteY1342" fmla="*/ 4006371 h 6858000"/>
              <a:gd name="connsiteX1343" fmla="*/ 2800197 w 5203443"/>
              <a:gd name="connsiteY1343" fmla="*/ 4060203 h 6858000"/>
              <a:gd name="connsiteX1344" fmla="*/ 2813668 w 5203443"/>
              <a:gd name="connsiteY1344" fmla="*/ 4020551 h 6858000"/>
              <a:gd name="connsiteX1345" fmla="*/ 2827362 w 5203443"/>
              <a:gd name="connsiteY1345" fmla="*/ 4006371 h 6858000"/>
              <a:gd name="connsiteX1346" fmla="*/ 2110448 w 5203443"/>
              <a:gd name="connsiteY1346" fmla="*/ 4005080 h 6858000"/>
              <a:gd name="connsiteX1347" fmla="*/ 2141493 w 5203443"/>
              <a:gd name="connsiteY1347" fmla="*/ 4037746 h 6858000"/>
              <a:gd name="connsiteX1348" fmla="*/ 2110448 w 5203443"/>
              <a:gd name="connsiteY1348" fmla="*/ 4005080 h 6858000"/>
              <a:gd name="connsiteX1349" fmla="*/ 1339667 w 5203443"/>
              <a:gd name="connsiteY1349" fmla="*/ 3994756 h 6858000"/>
              <a:gd name="connsiteX1350" fmla="*/ 1339946 w 5203443"/>
              <a:gd name="connsiteY1350" fmla="*/ 3995026 h 6858000"/>
              <a:gd name="connsiteX1351" fmla="*/ 1368511 w 5203443"/>
              <a:gd name="connsiteY1351" fmla="*/ 4012939 h 6858000"/>
              <a:gd name="connsiteX1352" fmla="*/ 1421526 w 5203443"/>
              <a:gd name="connsiteY1352" fmla="*/ 4062524 h 6858000"/>
              <a:gd name="connsiteX1353" fmla="*/ 1458704 w 5203443"/>
              <a:gd name="connsiteY1353" fmla="*/ 4086603 h 6858000"/>
              <a:gd name="connsiteX1354" fmla="*/ 1389783 w 5203443"/>
              <a:gd name="connsiteY1354" fmla="*/ 4036169 h 6858000"/>
              <a:gd name="connsiteX1355" fmla="*/ 1339667 w 5203443"/>
              <a:gd name="connsiteY1355" fmla="*/ 3994756 h 6858000"/>
              <a:gd name="connsiteX1356" fmla="*/ 2516096 w 5203443"/>
              <a:gd name="connsiteY1356" fmla="*/ 3988427 h 6858000"/>
              <a:gd name="connsiteX1357" fmla="*/ 2570480 w 5203443"/>
              <a:gd name="connsiteY1357" fmla="*/ 4220418 h 6858000"/>
              <a:gd name="connsiteX1358" fmla="*/ 2517102 w 5203443"/>
              <a:gd name="connsiteY1358" fmla="*/ 4025937 h 6858000"/>
              <a:gd name="connsiteX1359" fmla="*/ 2507666 w 5203443"/>
              <a:gd name="connsiteY1359" fmla="*/ 3991570 h 6858000"/>
              <a:gd name="connsiteX1360" fmla="*/ 2516096 w 5203443"/>
              <a:gd name="connsiteY1360" fmla="*/ 3988427 h 6858000"/>
              <a:gd name="connsiteX1361" fmla="*/ 2839027 w 5203443"/>
              <a:gd name="connsiteY1361" fmla="*/ 3986470 h 6858000"/>
              <a:gd name="connsiteX1362" fmla="*/ 2850636 w 5203443"/>
              <a:gd name="connsiteY1362" fmla="*/ 3991769 h 6858000"/>
              <a:gd name="connsiteX1363" fmla="*/ 2846770 w 5203443"/>
              <a:gd name="connsiteY1363" fmla="*/ 3990184 h 6858000"/>
              <a:gd name="connsiteX1364" fmla="*/ 2836072 w 5203443"/>
              <a:gd name="connsiteY1364" fmla="*/ 4003498 h 6858000"/>
              <a:gd name="connsiteX1365" fmla="*/ 2839307 w 5203443"/>
              <a:gd name="connsiteY1365" fmla="*/ 3986739 h 6858000"/>
              <a:gd name="connsiteX1366" fmla="*/ 3106396 w 5203443"/>
              <a:gd name="connsiteY1366" fmla="*/ 3944827 h 6858000"/>
              <a:gd name="connsiteX1367" fmla="*/ 3093346 w 5203443"/>
              <a:gd name="connsiteY1367" fmla="*/ 3977898 h 6858000"/>
              <a:gd name="connsiteX1368" fmla="*/ 3084091 w 5203443"/>
              <a:gd name="connsiteY1368" fmla="*/ 3952840 h 6858000"/>
              <a:gd name="connsiteX1369" fmla="*/ 3084370 w 5203443"/>
              <a:gd name="connsiteY1369" fmla="*/ 3953110 h 6858000"/>
              <a:gd name="connsiteX1370" fmla="*/ 3088236 w 5203443"/>
              <a:gd name="connsiteY1370" fmla="*/ 3954694 h 6858000"/>
              <a:gd name="connsiteX1371" fmla="*/ 3106396 w 5203443"/>
              <a:gd name="connsiteY1371" fmla="*/ 3944827 h 6858000"/>
              <a:gd name="connsiteX1372" fmla="*/ 3125943 w 5203443"/>
              <a:gd name="connsiteY1372" fmla="*/ 3935760 h 6858000"/>
              <a:gd name="connsiteX1373" fmla="*/ 3126586 w 5203443"/>
              <a:gd name="connsiteY1373" fmla="*/ 3954651 h 6858000"/>
              <a:gd name="connsiteX1374" fmla="*/ 3125943 w 5203443"/>
              <a:gd name="connsiteY1374" fmla="*/ 3935760 h 6858000"/>
              <a:gd name="connsiteX1375" fmla="*/ 2859330 w 5203443"/>
              <a:gd name="connsiteY1375" fmla="*/ 3931921 h 6858000"/>
              <a:gd name="connsiteX1376" fmla="*/ 2849906 w 5203443"/>
              <a:gd name="connsiteY1376" fmla="*/ 3982466 h 6858000"/>
              <a:gd name="connsiteX1377" fmla="*/ 2845397 w 5203443"/>
              <a:gd name="connsiteY1377" fmla="*/ 3961992 h 6858000"/>
              <a:gd name="connsiteX1378" fmla="*/ 2859330 w 5203443"/>
              <a:gd name="connsiteY1378" fmla="*/ 3931921 h 6858000"/>
              <a:gd name="connsiteX1379" fmla="*/ 1613841 w 5203443"/>
              <a:gd name="connsiteY1379" fmla="*/ 3894668 h 6858000"/>
              <a:gd name="connsiteX1380" fmla="*/ 1639173 w 5203443"/>
              <a:gd name="connsiteY1380" fmla="*/ 3929338 h 6858000"/>
              <a:gd name="connsiteX1381" fmla="*/ 1613841 w 5203443"/>
              <a:gd name="connsiteY1381" fmla="*/ 3894668 h 6858000"/>
              <a:gd name="connsiteX1382" fmla="*/ 2981589 w 5203443"/>
              <a:gd name="connsiteY1382" fmla="*/ 3894156 h 6858000"/>
              <a:gd name="connsiteX1383" fmla="*/ 2980147 w 5203443"/>
              <a:gd name="connsiteY1383" fmla="*/ 3932527 h 6858000"/>
              <a:gd name="connsiteX1384" fmla="*/ 2981589 w 5203443"/>
              <a:gd name="connsiteY1384" fmla="*/ 3894156 h 6858000"/>
              <a:gd name="connsiteX1385" fmla="*/ 2779529 w 5203443"/>
              <a:gd name="connsiteY1385" fmla="*/ 3885490 h 6858000"/>
              <a:gd name="connsiteX1386" fmla="*/ 2774221 w 5203443"/>
              <a:gd name="connsiteY1386" fmla="*/ 3922275 h 6858000"/>
              <a:gd name="connsiteX1387" fmla="*/ 2779529 w 5203443"/>
              <a:gd name="connsiteY1387" fmla="*/ 3885490 h 6858000"/>
              <a:gd name="connsiteX1388" fmla="*/ 1595735 w 5203443"/>
              <a:gd name="connsiteY1388" fmla="*/ 3879340 h 6858000"/>
              <a:gd name="connsiteX1389" fmla="*/ 1611122 w 5203443"/>
              <a:gd name="connsiteY1389" fmla="*/ 3895805 h 6858000"/>
              <a:gd name="connsiteX1390" fmla="*/ 1595735 w 5203443"/>
              <a:gd name="connsiteY1390" fmla="*/ 3879340 h 6858000"/>
              <a:gd name="connsiteX1391" fmla="*/ 2797596 w 5203443"/>
              <a:gd name="connsiteY1391" fmla="*/ 3856733 h 6858000"/>
              <a:gd name="connsiteX1392" fmla="*/ 2797328 w 5203443"/>
              <a:gd name="connsiteY1392" fmla="*/ 3857009 h 6858000"/>
              <a:gd name="connsiteX1393" fmla="*/ 2792526 w 5203443"/>
              <a:gd name="connsiteY1393" fmla="*/ 3877633 h 6858000"/>
              <a:gd name="connsiteX1394" fmla="*/ 2784602 w 5203443"/>
              <a:gd name="connsiteY1394" fmla="*/ 3864602 h 6858000"/>
              <a:gd name="connsiteX1395" fmla="*/ 2797596 w 5203443"/>
              <a:gd name="connsiteY1395" fmla="*/ 3856733 h 6858000"/>
              <a:gd name="connsiteX1396" fmla="*/ 2735657 w 5203443"/>
              <a:gd name="connsiteY1396" fmla="*/ 3785102 h 6858000"/>
              <a:gd name="connsiteX1397" fmla="*/ 2741496 w 5203443"/>
              <a:gd name="connsiteY1397" fmla="*/ 3817610 h 6858000"/>
              <a:gd name="connsiteX1398" fmla="*/ 2739292 w 5203443"/>
              <a:gd name="connsiteY1398" fmla="*/ 3818432 h 6858000"/>
              <a:gd name="connsiteX1399" fmla="*/ 2828163 w 5203443"/>
              <a:gd name="connsiteY1399" fmla="*/ 3716347 h 6858000"/>
              <a:gd name="connsiteX1400" fmla="*/ 2832202 w 5203443"/>
              <a:gd name="connsiteY1400" fmla="*/ 3722119 h 6858000"/>
              <a:gd name="connsiteX1401" fmla="*/ 2824548 w 5203443"/>
              <a:gd name="connsiteY1401" fmla="*/ 3777975 h 6858000"/>
              <a:gd name="connsiteX1402" fmla="*/ 2801441 w 5203443"/>
              <a:gd name="connsiteY1402" fmla="*/ 3843247 h 6858000"/>
              <a:gd name="connsiteX1403" fmla="*/ 2796695 w 5203443"/>
              <a:gd name="connsiteY1403" fmla="*/ 3838664 h 6858000"/>
              <a:gd name="connsiteX1404" fmla="*/ 2822910 w 5203443"/>
              <a:gd name="connsiteY1404" fmla="*/ 3722121 h 6858000"/>
              <a:gd name="connsiteX1405" fmla="*/ 2828917 w 5203443"/>
              <a:gd name="connsiteY1405" fmla="*/ 3717645 h 6858000"/>
              <a:gd name="connsiteX1406" fmla="*/ 2825445 w 5203443"/>
              <a:gd name="connsiteY1406" fmla="*/ 3711672 h 6858000"/>
              <a:gd name="connsiteX1407" fmla="*/ 2828163 w 5203443"/>
              <a:gd name="connsiteY1407" fmla="*/ 3716347 h 6858000"/>
              <a:gd name="connsiteX1408" fmla="*/ 2824897 w 5203443"/>
              <a:gd name="connsiteY1408" fmla="*/ 3711680 h 6858000"/>
              <a:gd name="connsiteX1409" fmla="*/ 2835739 w 5203443"/>
              <a:gd name="connsiteY1409" fmla="*/ 3663592 h 6858000"/>
              <a:gd name="connsiteX1410" fmla="*/ 2824985 w 5203443"/>
              <a:gd name="connsiteY1410" fmla="*/ 3702108 h 6858000"/>
              <a:gd name="connsiteX1411" fmla="*/ 2835739 w 5203443"/>
              <a:gd name="connsiteY1411" fmla="*/ 3663592 h 6858000"/>
              <a:gd name="connsiteX1412" fmla="*/ 1246534 w 5203443"/>
              <a:gd name="connsiteY1412" fmla="*/ 3658198 h 6858000"/>
              <a:gd name="connsiteX1413" fmla="*/ 1257176 w 5203443"/>
              <a:gd name="connsiteY1413" fmla="*/ 3670086 h 6858000"/>
              <a:gd name="connsiteX1414" fmla="*/ 1246534 w 5203443"/>
              <a:gd name="connsiteY1414" fmla="*/ 3658198 h 6858000"/>
              <a:gd name="connsiteX1415" fmla="*/ 1222803 w 5203443"/>
              <a:gd name="connsiteY1415" fmla="*/ 3635268 h 6858000"/>
              <a:gd name="connsiteX1416" fmla="*/ 1222858 w 5203443"/>
              <a:gd name="connsiteY1416" fmla="*/ 3635351 h 6858000"/>
              <a:gd name="connsiteX1417" fmla="*/ 1222534 w 5203443"/>
              <a:gd name="connsiteY1417" fmla="*/ 3635546 h 6858000"/>
              <a:gd name="connsiteX1418" fmla="*/ 1226766 w 5203443"/>
              <a:gd name="connsiteY1418" fmla="*/ 3632982 h 6858000"/>
              <a:gd name="connsiteX1419" fmla="*/ 1234563 w 5203443"/>
              <a:gd name="connsiteY1419" fmla="*/ 3634265 h 6858000"/>
              <a:gd name="connsiteX1420" fmla="*/ 1241789 w 5203443"/>
              <a:gd name="connsiteY1420" fmla="*/ 3653602 h 6858000"/>
              <a:gd name="connsiteX1421" fmla="*/ 1230818 w 5203443"/>
              <a:gd name="connsiteY1421" fmla="*/ 3647642 h 6858000"/>
              <a:gd name="connsiteX1422" fmla="*/ 1222858 w 5203443"/>
              <a:gd name="connsiteY1422" fmla="*/ 3635351 h 6858000"/>
              <a:gd name="connsiteX1423" fmla="*/ 1238623 w 5203443"/>
              <a:gd name="connsiteY1423" fmla="*/ 3617898 h 6858000"/>
              <a:gd name="connsiteX1424" fmla="*/ 1257492 w 5203443"/>
              <a:gd name="connsiteY1424" fmla="*/ 3628972 h 6858000"/>
              <a:gd name="connsiteX1425" fmla="*/ 1313902 w 5203443"/>
              <a:gd name="connsiteY1425" fmla="*/ 3671130 h 6858000"/>
              <a:gd name="connsiteX1426" fmla="*/ 1411780 w 5203443"/>
              <a:gd name="connsiteY1426" fmla="*/ 3773713 h 6858000"/>
              <a:gd name="connsiteX1427" fmla="*/ 1454853 w 5203443"/>
              <a:gd name="connsiteY1427" fmla="*/ 3805095 h 6858000"/>
              <a:gd name="connsiteX1428" fmla="*/ 1627269 w 5203443"/>
              <a:gd name="connsiteY1428" fmla="*/ 3965129 h 6858000"/>
              <a:gd name="connsiteX1429" fmla="*/ 1312783 w 5203443"/>
              <a:gd name="connsiteY1429" fmla="*/ 3684024 h 6858000"/>
              <a:gd name="connsiteX1430" fmla="*/ 1272820 w 5203443"/>
              <a:gd name="connsiteY1430" fmla="*/ 3655773 h 6858000"/>
              <a:gd name="connsiteX1431" fmla="*/ 1237787 w 5203443"/>
              <a:gd name="connsiteY1431" fmla="*/ 3616972 h 6858000"/>
              <a:gd name="connsiteX1432" fmla="*/ 1238623 w 5203443"/>
              <a:gd name="connsiteY1432" fmla="*/ 3617898 h 6858000"/>
              <a:gd name="connsiteX1433" fmla="*/ 1237518 w 5203443"/>
              <a:gd name="connsiteY1433" fmla="*/ 3617249 h 6858000"/>
              <a:gd name="connsiteX1434" fmla="*/ 3226235 w 5203443"/>
              <a:gd name="connsiteY1434" fmla="*/ 3614576 h 6858000"/>
              <a:gd name="connsiteX1435" fmla="*/ 3221852 w 5203443"/>
              <a:gd name="connsiteY1435" fmla="*/ 3628613 h 6858000"/>
              <a:gd name="connsiteX1436" fmla="*/ 3217804 w 5203443"/>
              <a:gd name="connsiteY1436" fmla="*/ 3617718 h 6858000"/>
              <a:gd name="connsiteX1437" fmla="*/ 3226235 w 5203443"/>
              <a:gd name="connsiteY1437" fmla="*/ 3614576 h 6858000"/>
              <a:gd name="connsiteX1438" fmla="*/ 3234915 w 5203443"/>
              <a:gd name="connsiteY1438" fmla="*/ 3596091 h 6858000"/>
              <a:gd name="connsiteX1439" fmla="*/ 3244858 w 5203443"/>
              <a:gd name="connsiteY1439" fmla="*/ 3614292 h 6858000"/>
              <a:gd name="connsiteX1440" fmla="*/ 3230532 w 5203443"/>
              <a:gd name="connsiteY1440" fmla="*/ 3610128 h 6858000"/>
              <a:gd name="connsiteX1441" fmla="*/ 3234915 w 5203443"/>
              <a:gd name="connsiteY1441" fmla="*/ 3596091 h 6858000"/>
              <a:gd name="connsiteX1442" fmla="*/ 1189151 w 5203443"/>
              <a:gd name="connsiteY1442" fmla="*/ 3581276 h 6858000"/>
              <a:gd name="connsiteX1443" fmla="*/ 1205926 w 5203443"/>
              <a:gd name="connsiteY1443" fmla="*/ 3584578 h 6858000"/>
              <a:gd name="connsiteX1444" fmla="*/ 1206474 w 5203443"/>
              <a:gd name="connsiteY1444" fmla="*/ 3584571 h 6858000"/>
              <a:gd name="connsiteX1445" fmla="*/ 1230656 w 5203443"/>
              <a:gd name="connsiteY1445" fmla="*/ 3616519 h 6858000"/>
              <a:gd name="connsiteX1446" fmla="*/ 1198912 w 5203443"/>
              <a:gd name="connsiteY1446" fmla="*/ 3590165 h 6858000"/>
              <a:gd name="connsiteX1447" fmla="*/ 1196377 w 5203443"/>
              <a:gd name="connsiteY1447" fmla="*/ 3600612 h 6858000"/>
              <a:gd name="connsiteX1448" fmla="*/ 1189151 w 5203443"/>
              <a:gd name="connsiteY1448" fmla="*/ 3581276 h 6858000"/>
              <a:gd name="connsiteX1449" fmla="*/ 1685157 w 5203443"/>
              <a:gd name="connsiteY1449" fmla="*/ 3576662 h 6858000"/>
              <a:gd name="connsiteX1450" fmla="*/ 1711400 w 5203443"/>
              <a:gd name="connsiteY1450" fmla="*/ 3629946 h 6858000"/>
              <a:gd name="connsiteX1451" fmla="*/ 1685157 w 5203443"/>
              <a:gd name="connsiteY1451" fmla="*/ 3576662 h 6858000"/>
              <a:gd name="connsiteX1452" fmla="*/ 2848452 w 5203443"/>
              <a:gd name="connsiteY1452" fmla="*/ 3571088 h 6858000"/>
              <a:gd name="connsiteX1453" fmla="*/ 2844600 w 5203443"/>
              <a:gd name="connsiteY1453" fmla="*/ 3654418 h 6858000"/>
              <a:gd name="connsiteX1454" fmla="*/ 2848452 w 5203443"/>
              <a:gd name="connsiteY1454" fmla="*/ 3571088 h 6858000"/>
              <a:gd name="connsiteX1455" fmla="*/ 3277726 w 5203443"/>
              <a:gd name="connsiteY1455" fmla="*/ 3545421 h 6858000"/>
              <a:gd name="connsiteX1456" fmla="*/ 3287187 w 5203443"/>
              <a:gd name="connsiteY1456" fmla="*/ 3551461 h 6858000"/>
              <a:gd name="connsiteX1457" fmla="*/ 3259208 w 5203443"/>
              <a:gd name="connsiteY1457" fmla="*/ 3577639 h 6858000"/>
              <a:gd name="connsiteX1458" fmla="*/ 3277726 w 5203443"/>
              <a:gd name="connsiteY1458" fmla="*/ 3545421 h 6858000"/>
              <a:gd name="connsiteX1459" fmla="*/ 2050144 w 5203443"/>
              <a:gd name="connsiteY1459" fmla="*/ 3515377 h 6858000"/>
              <a:gd name="connsiteX1460" fmla="*/ 2054606 w 5203443"/>
              <a:gd name="connsiteY1460" fmla="*/ 3515924 h 6858000"/>
              <a:gd name="connsiteX1461" fmla="*/ 2069127 w 5203443"/>
              <a:gd name="connsiteY1461" fmla="*/ 3614310 h 6858000"/>
              <a:gd name="connsiteX1462" fmla="*/ 2045295 w 5203443"/>
              <a:gd name="connsiteY1462" fmla="*/ 3516066 h 6858000"/>
              <a:gd name="connsiteX1463" fmla="*/ 2050144 w 5203443"/>
              <a:gd name="connsiteY1463" fmla="*/ 3515377 h 6858000"/>
              <a:gd name="connsiteX1464" fmla="*/ 3307521 w 5203443"/>
              <a:gd name="connsiteY1464" fmla="*/ 3512523 h 6858000"/>
              <a:gd name="connsiteX1465" fmla="*/ 3301570 w 5203443"/>
              <a:gd name="connsiteY1465" fmla="*/ 3530421 h 6858000"/>
              <a:gd name="connsiteX1466" fmla="*/ 3307521 w 5203443"/>
              <a:gd name="connsiteY1466" fmla="*/ 3512523 h 6858000"/>
              <a:gd name="connsiteX1467" fmla="*/ 2011296 w 5203443"/>
              <a:gd name="connsiteY1467" fmla="*/ 3500431 h 6858000"/>
              <a:gd name="connsiteX1468" fmla="*/ 2023451 w 5203443"/>
              <a:gd name="connsiteY1468" fmla="*/ 3533661 h 6858000"/>
              <a:gd name="connsiteX1469" fmla="*/ 2011296 w 5203443"/>
              <a:gd name="connsiteY1469" fmla="*/ 3500431 h 6858000"/>
              <a:gd name="connsiteX1470" fmla="*/ 3325318 w 5203443"/>
              <a:gd name="connsiteY1470" fmla="*/ 3484039 h 6858000"/>
              <a:gd name="connsiteX1471" fmla="*/ 3334112 w 5203443"/>
              <a:gd name="connsiteY1471" fmla="*/ 3499515 h 6858000"/>
              <a:gd name="connsiteX1472" fmla="*/ 3315952 w 5203443"/>
              <a:gd name="connsiteY1472" fmla="*/ 3509381 h 6858000"/>
              <a:gd name="connsiteX1473" fmla="*/ 3325318 w 5203443"/>
              <a:gd name="connsiteY1473" fmla="*/ 3484039 h 6858000"/>
              <a:gd name="connsiteX1474" fmla="*/ 2038576 w 5203443"/>
              <a:gd name="connsiteY1474" fmla="*/ 3480561 h 6858000"/>
              <a:gd name="connsiteX1475" fmla="*/ 2038855 w 5203443"/>
              <a:gd name="connsiteY1475" fmla="*/ 3480831 h 6858000"/>
              <a:gd name="connsiteX1476" fmla="*/ 2059440 w 5203443"/>
              <a:gd name="connsiteY1476" fmla="*/ 3510918 h 6858000"/>
              <a:gd name="connsiteX1477" fmla="*/ 2046263 w 5203443"/>
              <a:gd name="connsiteY1477" fmla="*/ 3509477 h 6858000"/>
              <a:gd name="connsiteX1478" fmla="*/ 2044234 w 5203443"/>
              <a:gd name="connsiteY1478" fmla="*/ 3503757 h 6858000"/>
              <a:gd name="connsiteX1479" fmla="*/ 2038576 w 5203443"/>
              <a:gd name="connsiteY1479" fmla="*/ 3480561 h 6858000"/>
              <a:gd name="connsiteX1480" fmla="*/ 3348044 w 5203443"/>
              <a:gd name="connsiteY1480" fmla="*/ 3469431 h 6858000"/>
              <a:gd name="connsiteX1481" fmla="*/ 3337529 w 5203443"/>
              <a:gd name="connsiteY1481" fmla="*/ 3492054 h 6858000"/>
              <a:gd name="connsiteX1482" fmla="*/ 3339613 w 5203443"/>
              <a:gd name="connsiteY1482" fmla="*/ 3472573 h 6858000"/>
              <a:gd name="connsiteX1483" fmla="*/ 3348044 w 5203443"/>
              <a:gd name="connsiteY1483" fmla="*/ 3469431 h 6858000"/>
              <a:gd name="connsiteX1484" fmla="*/ 1956702 w 5203443"/>
              <a:gd name="connsiteY1484" fmla="*/ 3454156 h 6858000"/>
              <a:gd name="connsiteX1485" fmla="*/ 1970004 w 5203443"/>
              <a:gd name="connsiteY1485" fmla="*/ 3490109 h 6858000"/>
              <a:gd name="connsiteX1486" fmla="*/ 1956702 w 5203443"/>
              <a:gd name="connsiteY1486" fmla="*/ 3454156 h 6858000"/>
              <a:gd name="connsiteX1487" fmla="*/ 3389812 w 5203443"/>
              <a:gd name="connsiteY1487" fmla="*/ 3429523 h 6858000"/>
              <a:gd name="connsiteX1488" fmla="*/ 3392270 w 5203443"/>
              <a:gd name="connsiteY1488" fmla="*/ 3440678 h 6858000"/>
              <a:gd name="connsiteX1489" fmla="*/ 3366934 w 5203443"/>
              <a:gd name="connsiteY1489" fmla="*/ 3468878 h 6858000"/>
              <a:gd name="connsiteX1490" fmla="*/ 3360620 w 5203443"/>
              <a:gd name="connsiteY1490" fmla="*/ 3468154 h 6858000"/>
              <a:gd name="connsiteX1491" fmla="*/ 3356753 w 5203443"/>
              <a:gd name="connsiteY1491" fmla="*/ 3466571 h 6858000"/>
              <a:gd name="connsiteX1492" fmla="*/ 3372810 w 5203443"/>
              <a:gd name="connsiteY1492" fmla="*/ 3445403 h 6858000"/>
              <a:gd name="connsiteX1493" fmla="*/ 3389715 w 5203443"/>
              <a:gd name="connsiteY1493" fmla="*/ 3429085 h 6858000"/>
              <a:gd name="connsiteX1494" fmla="*/ 3389994 w 5203443"/>
              <a:gd name="connsiteY1494" fmla="*/ 3429354 h 6858000"/>
              <a:gd name="connsiteX1495" fmla="*/ 3389812 w 5203443"/>
              <a:gd name="connsiteY1495" fmla="*/ 3429523 h 6858000"/>
              <a:gd name="connsiteX1496" fmla="*/ 2935144 w 5203443"/>
              <a:gd name="connsiteY1496" fmla="*/ 3423190 h 6858000"/>
              <a:gd name="connsiteX1497" fmla="*/ 2939358 w 5203443"/>
              <a:gd name="connsiteY1497" fmla="*/ 3484754 h 6858000"/>
              <a:gd name="connsiteX1498" fmla="*/ 2934612 w 5203443"/>
              <a:gd name="connsiteY1498" fmla="*/ 3480171 h 6858000"/>
              <a:gd name="connsiteX1499" fmla="*/ 2868770 w 5203443"/>
              <a:gd name="connsiteY1499" fmla="*/ 3938350 h 6858000"/>
              <a:gd name="connsiteX1500" fmla="*/ 2916072 w 5203443"/>
              <a:gd name="connsiteY1500" fmla="*/ 3625084 h 6858000"/>
              <a:gd name="connsiteX1501" fmla="*/ 2915525 w 5203443"/>
              <a:gd name="connsiteY1501" fmla="*/ 3625092 h 6858000"/>
              <a:gd name="connsiteX1502" fmla="*/ 2878138 w 5203443"/>
              <a:gd name="connsiteY1502" fmla="*/ 3786730 h 6858000"/>
              <a:gd name="connsiteX1503" fmla="*/ 2868826 w 5203443"/>
              <a:gd name="connsiteY1503" fmla="*/ 3786874 h 6858000"/>
              <a:gd name="connsiteX1504" fmla="*/ 2858772 w 5203443"/>
              <a:gd name="connsiteY1504" fmla="*/ 3819077 h 6858000"/>
              <a:gd name="connsiteX1505" fmla="*/ 2862132 w 5203443"/>
              <a:gd name="connsiteY1505" fmla="*/ 3836829 h 6858000"/>
              <a:gd name="connsiteX1506" fmla="*/ 2737994 w 5203443"/>
              <a:gd name="connsiteY1506" fmla="*/ 4087182 h 6858000"/>
              <a:gd name="connsiteX1507" fmla="*/ 2793249 w 5203443"/>
              <a:gd name="connsiteY1507" fmla="*/ 3956769 h 6858000"/>
              <a:gd name="connsiteX1508" fmla="*/ 2822433 w 5203443"/>
              <a:gd name="connsiteY1508" fmla="*/ 3908111 h 6858000"/>
              <a:gd name="connsiteX1509" fmla="*/ 2834573 w 5203443"/>
              <a:gd name="connsiteY1509" fmla="*/ 3856428 h 6858000"/>
              <a:gd name="connsiteX1510" fmla="*/ 2864273 w 5203443"/>
              <a:gd name="connsiteY1510" fmla="*/ 3792148 h 6858000"/>
              <a:gd name="connsiteX1511" fmla="*/ 2922049 w 5203443"/>
              <a:gd name="connsiteY1511" fmla="*/ 3566374 h 6858000"/>
              <a:gd name="connsiteX1512" fmla="*/ 2935144 w 5203443"/>
              <a:gd name="connsiteY1512" fmla="*/ 3423190 h 6858000"/>
              <a:gd name="connsiteX1513" fmla="*/ 2251262 w 5203443"/>
              <a:gd name="connsiteY1513" fmla="*/ 3416198 h 6858000"/>
              <a:gd name="connsiteX1514" fmla="*/ 2250993 w 5203443"/>
              <a:gd name="connsiteY1514" fmla="*/ 3416476 h 6858000"/>
              <a:gd name="connsiteX1515" fmla="*/ 2256833 w 5203443"/>
              <a:gd name="connsiteY1515" fmla="*/ 3448982 h 6858000"/>
              <a:gd name="connsiteX1516" fmla="*/ 2266651 w 5203443"/>
              <a:gd name="connsiteY1516" fmla="*/ 3432670 h 6858000"/>
              <a:gd name="connsiteX1517" fmla="*/ 2251262 w 5203443"/>
              <a:gd name="connsiteY1517" fmla="*/ 3416198 h 6858000"/>
              <a:gd name="connsiteX1518" fmla="*/ 1727422 w 5203443"/>
              <a:gd name="connsiteY1518" fmla="*/ 3412201 h 6858000"/>
              <a:gd name="connsiteX1519" fmla="*/ 1760495 w 5203443"/>
              <a:gd name="connsiteY1519" fmla="*/ 3450589 h 6858000"/>
              <a:gd name="connsiteX1520" fmla="*/ 1727422 w 5203443"/>
              <a:gd name="connsiteY1520" fmla="*/ 3412201 h 6858000"/>
              <a:gd name="connsiteX1521" fmla="*/ 3415861 w 5203443"/>
              <a:gd name="connsiteY1521" fmla="*/ 3410960 h 6858000"/>
              <a:gd name="connsiteX1522" fmla="*/ 3424738 w 5203443"/>
              <a:gd name="connsiteY1522" fmla="*/ 3412933 h 6858000"/>
              <a:gd name="connsiteX1523" fmla="*/ 3399296 w 5203443"/>
              <a:gd name="connsiteY1523" fmla="*/ 3428663 h 6858000"/>
              <a:gd name="connsiteX1524" fmla="*/ 3415861 w 5203443"/>
              <a:gd name="connsiteY1524" fmla="*/ 3410960 h 6858000"/>
              <a:gd name="connsiteX1525" fmla="*/ 3561632 w 5203443"/>
              <a:gd name="connsiteY1525" fmla="*/ 3409168 h 6858000"/>
              <a:gd name="connsiteX1526" fmla="*/ 3555682 w 5203443"/>
              <a:gd name="connsiteY1526" fmla="*/ 3427064 h 6858000"/>
              <a:gd name="connsiteX1527" fmla="*/ 3531806 w 5203443"/>
              <a:gd name="connsiteY1527" fmla="*/ 3438936 h 6858000"/>
              <a:gd name="connsiteX1528" fmla="*/ 3517243 w 5203443"/>
              <a:gd name="connsiteY1528" fmla="*/ 3450665 h 6858000"/>
              <a:gd name="connsiteX1529" fmla="*/ 3500651 w 5203443"/>
              <a:gd name="connsiteY1529" fmla="*/ 3456673 h 6858000"/>
              <a:gd name="connsiteX1530" fmla="*/ 3452213 w 5203443"/>
              <a:gd name="connsiteY1530" fmla="*/ 3487275 h 6858000"/>
              <a:gd name="connsiteX1531" fmla="*/ 3407824 w 5203443"/>
              <a:gd name="connsiteY1531" fmla="*/ 3528773 h 6858000"/>
              <a:gd name="connsiteX1532" fmla="*/ 3407585 w 5203443"/>
              <a:gd name="connsiteY1532" fmla="*/ 3544662 h 6858000"/>
              <a:gd name="connsiteX1533" fmla="*/ 3400122 w 5203443"/>
              <a:gd name="connsiteY1533" fmla="*/ 3541217 h 6858000"/>
              <a:gd name="connsiteX1534" fmla="*/ 3299947 w 5203443"/>
              <a:gd name="connsiteY1534" fmla="*/ 3643833 h 6858000"/>
              <a:gd name="connsiteX1535" fmla="*/ 3284686 w 5203443"/>
              <a:gd name="connsiteY1535" fmla="*/ 3661873 h 6858000"/>
              <a:gd name="connsiteX1536" fmla="*/ 3166879 w 5203443"/>
              <a:gd name="connsiteY1536" fmla="*/ 3843647 h 6858000"/>
              <a:gd name="connsiteX1537" fmla="*/ 3167062 w 5203443"/>
              <a:gd name="connsiteY1537" fmla="*/ 3852958 h 6858000"/>
              <a:gd name="connsiteX1538" fmla="*/ 3127419 w 5203443"/>
              <a:gd name="connsiteY1538" fmla="*/ 3899035 h 6858000"/>
              <a:gd name="connsiteX1539" fmla="*/ 3124059 w 5203443"/>
              <a:gd name="connsiteY1539" fmla="*/ 3881281 h 6858000"/>
              <a:gd name="connsiteX1540" fmla="*/ 3137935 w 5203443"/>
              <a:gd name="connsiteY1540" fmla="*/ 3876417 h 6858000"/>
              <a:gd name="connsiteX1541" fmla="*/ 3227007 w 5203443"/>
              <a:gd name="connsiteY1541" fmla="*/ 3752330 h 6858000"/>
              <a:gd name="connsiteX1542" fmla="*/ 3250938 w 5203443"/>
              <a:gd name="connsiteY1542" fmla="*/ 3715258 h 6858000"/>
              <a:gd name="connsiteX1543" fmla="*/ 3250948 w 5203443"/>
              <a:gd name="connsiteY1543" fmla="*/ 3715805 h 6858000"/>
              <a:gd name="connsiteX1544" fmla="*/ 3294750 w 5203443"/>
              <a:gd name="connsiteY1544" fmla="*/ 3630217 h 6858000"/>
              <a:gd name="connsiteX1545" fmla="*/ 3305629 w 5203443"/>
              <a:gd name="connsiteY1545" fmla="*/ 3626216 h 6858000"/>
              <a:gd name="connsiteX1546" fmla="*/ 3459495 w 5203443"/>
              <a:gd name="connsiteY1546" fmla="*/ 3481410 h 6858000"/>
              <a:gd name="connsiteX1547" fmla="*/ 3486143 w 5203443"/>
              <a:gd name="connsiteY1547" fmla="*/ 3443200 h 6858000"/>
              <a:gd name="connsiteX1548" fmla="*/ 3561632 w 5203443"/>
              <a:gd name="connsiteY1548" fmla="*/ 3409168 h 6858000"/>
              <a:gd name="connsiteX1549" fmla="*/ 999964 w 5203443"/>
              <a:gd name="connsiteY1549" fmla="*/ 3389996 h 6858000"/>
              <a:gd name="connsiteX1550" fmla="*/ 998396 w 5203443"/>
              <a:gd name="connsiteY1550" fmla="*/ 3393855 h 6858000"/>
              <a:gd name="connsiteX1551" fmla="*/ 1015113 w 5203443"/>
              <a:gd name="connsiteY1551" fmla="*/ 3422359 h 6858000"/>
              <a:gd name="connsiteX1552" fmla="*/ 1012579 w 5203443"/>
              <a:gd name="connsiteY1552" fmla="*/ 3432805 h 6858000"/>
              <a:gd name="connsiteX1553" fmla="*/ 1012300 w 5203443"/>
              <a:gd name="connsiteY1553" fmla="*/ 3432535 h 6858000"/>
              <a:gd name="connsiteX1554" fmla="*/ 994250 w 5203443"/>
              <a:gd name="connsiteY1554" fmla="*/ 3392001 h 6858000"/>
              <a:gd name="connsiteX1555" fmla="*/ 999964 w 5203443"/>
              <a:gd name="connsiteY1555" fmla="*/ 3389996 h 6858000"/>
              <a:gd name="connsiteX1556" fmla="*/ 1041213 w 5203443"/>
              <a:gd name="connsiteY1556" fmla="*/ 3384143 h 6858000"/>
              <a:gd name="connsiteX1557" fmla="*/ 1157784 w 5203443"/>
              <a:gd name="connsiteY1557" fmla="*/ 3546151 h 6858000"/>
              <a:gd name="connsiteX1558" fmla="*/ 1079945 w 5203443"/>
              <a:gd name="connsiteY1558" fmla="*/ 3445726 h 6858000"/>
              <a:gd name="connsiteX1559" fmla="*/ 1030614 w 5203443"/>
              <a:gd name="connsiteY1559" fmla="*/ 3388415 h 6858000"/>
              <a:gd name="connsiteX1560" fmla="*/ 1030333 w 5203443"/>
              <a:gd name="connsiteY1560" fmla="*/ 3388145 h 6858000"/>
              <a:gd name="connsiteX1561" fmla="*/ 1041213 w 5203443"/>
              <a:gd name="connsiteY1561" fmla="*/ 3384143 h 6858000"/>
              <a:gd name="connsiteX1562" fmla="*/ 3456401 w 5203443"/>
              <a:gd name="connsiteY1562" fmla="*/ 3379028 h 6858000"/>
              <a:gd name="connsiteX1563" fmla="*/ 3456132 w 5203443"/>
              <a:gd name="connsiteY1563" fmla="*/ 3379306 h 6858000"/>
              <a:gd name="connsiteX1564" fmla="*/ 3449999 w 5203443"/>
              <a:gd name="connsiteY1564" fmla="*/ 3387892 h 6858000"/>
              <a:gd name="connsiteX1565" fmla="*/ 3428604 w 5203443"/>
              <a:gd name="connsiteY1565" fmla="*/ 3414515 h 6858000"/>
              <a:gd name="connsiteX1566" fmla="*/ 3456401 w 5203443"/>
              <a:gd name="connsiteY1566" fmla="*/ 3379028 h 6858000"/>
              <a:gd name="connsiteX1567" fmla="*/ 3812152 w 5203443"/>
              <a:gd name="connsiteY1567" fmla="*/ 3374375 h 6858000"/>
              <a:gd name="connsiteX1568" fmla="*/ 3832791 w 5203443"/>
              <a:gd name="connsiteY1568" fmla="*/ 3379259 h 6858000"/>
              <a:gd name="connsiteX1569" fmla="*/ 3883845 w 5203443"/>
              <a:gd name="connsiteY1569" fmla="*/ 3398471 h 6858000"/>
              <a:gd name="connsiteX1570" fmla="*/ 3800487 w 5203443"/>
              <a:gd name="connsiteY1570" fmla="*/ 3394275 h 6858000"/>
              <a:gd name="connsiteX1571" fmla="*/ 3696670 w 5203443"/>
              <a:gd name="connsiteY1571" fmla="*/ 3394504 h 6858000"/>
              <a:gd name="connsiteX1572" fmla="*/ 3603763 w 5203443"/>
              <a:gd name="connsiteY1572" fmla="*/ 3406345 h 6858000"/>
              <a:gd name="connsiteX1573" fmla="*/ 3565381 w 5203443"/>
              <a:gd name="connsiteY1573" fmla="*/ 3404742 h 6858000"/>
              <a:gd name="connsiteX1574" fmla="*/ 3566207 w 5203443"/>
              <a:gd name="connsiteY1574" fmla="*/ 3405004 h 6858000"/>
              <a:gd name="connsiteX1575" fmla="*/ 3585700 w 5203443"/>
              <a:gd name="connsiteY1575" fmla="*/ 3407169 h 6858000"/>
              <a:gd name="connsiteX1576" fmla="*/ 3737684 w 5203443"/>
              <a:gd name="connsiteY1576" fmla="*/ 3376615 h 6858000"/>
              <a:gd name="connsiteX1577" fmla="*/ 3812152 w 5203443"/>
              <a:gd name="connsiteY1577" fmla="*/ 3374375 h 6858000"/>
              <a:gd name="connsiteX1578" fmla="*/ 2928200 w 5203443"/>
              <a:gd name="connsiteY1578" fmla="*/ 3362231 h 6858000"/>
              <a:gd name="connsiteX1579" fmla="*/ 2933522 w 5203443"/>
              <a:gd name="connsiteY1579" fmla="*/ 3410359 h 6858000"/>
              <a:gd name="connsiteX1580" fmla="*/ 2928200 w 5203443"/>
              <a:gd name="connsiteY1580" fmla="*/ 3362231 h 6858000"/>
              <a:gd name="connsiteX1581" fmla="*/ 3490285 w 5203443"/>
              <a:gd name="connsiteY1581" fmla="*/ 3360699 h 6858000"/>
              <a:gd name="connsiteX1582" fmla="*/ 3459129 w 5203443"/>
              <a:gd name="connsiteY1582" fmla="*/ 3378437 h 6858000"/>
              <a:gd name="connsiteX1583" fmla="*/ 3490285 w 5203443"/>
              <a:gd name="connsiteY1583" fmla="*/ 3360699 h 6858000"/>
              <a:gd name="connsiteX1584" fmla="*/ 2260664 w 5203443"/>
              <a:gd name="connsiteY1584" fmla="*/ 3348710 h 6858000"/>
              <a:gd name="connsiteX1585" fmla="*/ 2261181 w 5203443"/>
              <a:gd name="connsiteY1585" fmla="*/ 3348936 h 6858000"/>
              <a:gd name="connsiteX1586" fmla="*/ 2260913 w 5203443"/>
              <a:gd name="connsiteY1586" fmla="*/ 3349213 h 6858000"/>
              <a:gd name="connsiteX1587" fmla="*/ 1562020 w 5203443"/>
              <a:gd name="connsiteY1587" fmla="*/ 3344906 h 6858000"/>
              <a:gd name="connsiteX1588" fmla="*/ 1561472 w 5203443"/>
              <a:gd name="connsiteY1588" fmla="*/ 3344915 h 6858000"/>
              <a:gd name="connsiteX1589" fmla="*/ 1562061 w 5203443"/>
              <a:gd name="connsiteY1589" fmla="*/ 3345469 h 6858000"/>
              <a:gd name="connsiteX1590" fmla="*/ 1562437 w 5203443"/>
              <a:gd name="connsiteY1590" fmla="*/ 3350482 h 6858000"/>
              <a:gd name="connsiteX1591" fmla="*/ 1562201 w 5203443"/>
              <a:gd name="connsiteY1591" fmla="*/ 3354217 h 6858000"/>
              <a:gd name="connsiteX1592" fmla="*/ 1652013 w 5203443"/>
              <a:gd name="connsiteY1592" fmla="*/ 3478562 h 6858000"/>
              <a:gd name="connsiteX1593" fmla="*/ 1665316 w 5203443"/>
              <a:gd name="connsiteY1593" fmla="*/ 3514514 h 6858000"/>
              <a:gd name="connsiteX1594" fmla="*/ 1696360 w 5203443"/>
              <a:gd name="connsiteY1594" fmla="*/ 3547180 h 6858000"/>
              <a:gd name="connsiteX1595" fmla="*/ 1709663 w 5203443"/>
              <a:gd name="connsiteY1595" fmla="*/ 3583131 h 6858000"/>
              <a:gd name="connsiteX1596" fmla="*/ 1758463 w 5203443"/>
              <a:gd name="connsiteY1596" fmla="*/ 3697425 h 6858000"/>
              <a:gd name="connsiteX1597" fmla="*/ 1728624 w 5203443"/>
              <a:gd name="connsiteY1597" fmla="*/ 3642280 h 6858000"/>
              <a:gd name="connsiteX1598" fmla="*/ 1770492 w 5203443"/>
              <a:gd name="connsiteY1598" fmla="*/ 3696145 h 6858000"/>
              <a:gd name="connsiteX1599" fmla="*/ 1789927 w 5203443"/>
              <a:gd name="connsiteY1599" fmla="*/ 3723511 h 6858000"/>
              <a:gd name="connsiteX1600" fmla="*/ 1686194 w 5203443"/>
              <a:gd name="connsiteY1600" fmla="*/ 3503510 h 6858000"/>
              <a:gd name="connsiteX1601" fmla="*/ 1654969 w 5203443"/>
              <a:gd name="connsiteY1601" fmla="*/ 3461533 h 6858000"/>
              <a:gd name="connsiteX1602" fmla="*/ 1634384 w 5203443"/>
              <a:gd name="connsiteY1602" fmla="*/ 3431446 h 6858000"/>
              <a:gd name="connsiteX1603" fmla="*/ 1600889 w 5203443"/>
              <a:gd name="connsiteY1603" fmla="*/ 3381972 h 6858000"/>
              <a:gd name="connsiteX1604" fmla="*/ 1562061 w 5203443"/>
              <a:gd name="connsiteY1604" fmla="*/ 3345469 h 6858000"/>
              <a:gd name="connsiteX1605" fmla="*/ 1532669 w 5203443"/>
              <a:gd name="connsiteY1605" fmla="*/ 3342894 h 6858000"/>
              <a:gd name="connsiteX1606" fmla="*/ 1533068 w 5203443"/>
              <a:gd name="connsiteY1606" fmla="*/ 3343408 h 6858000"/>
              <a:gd name="connsiteX1607" fmla="*/ 1552071 w 5203443"/>
              <a:gd name="connsiteY1607" fmla="*/ 3382517 h 6858000"/>
              <a:gd name="connsiteX1608" fmla="*/ 1578626 w 5203443"/>
              <a:gd name="connsiteY1608" fmla="*/ 3423813 h 6858000"/>
              <a:gd name="connsiteX1609" fmla="*/ 1656354 w 5203443"/>
              <a:gd name="connsiteY1609" fmla="*/ 3574640 h 6858000"/>
              <a:gd name="connsiteX1610" fmla="*/ 1657741 w 5203443"/>
              <a:gd name="connsiteY1610" fmla="*/ 3561470 h 6858000"/>
              <a:gd name="connsiteX1611" fmla="*/ 1692508 w 5203443"/>
              <a:gd name="connsiteY1611" fmla="*/ 3630509 h 6858000"/>
              <a:gd name="connsiteX1612" fmla="*/ 1578296 w 5203443"/>
              <a:gd name="connsiteY1612" fmla="*/ 3401883 h 6858000"/>
              <a:gd name="connsiteX1613" fmla="*/ 1533068 w 5203443"/>
              <a:gd name="connsiteY1613" fmla="*/ 3343408 h 6858000"/>
              <a:gd name="connsiteX1614" fmla="*/ 1532948 w 5203443"/>
              <a:gd name="connsiteY1614" fmla="*/ 3343163 h 6858000"/>
              <a:gd name="connsiteX1615" fmla="*/ 3510980 w 5203443"/>
              <a:gd name="connsiteY1615" fmla="*/ 3340389 h 6858000"/>
              <a:gd name="connsiteX1616" fmla="*/ 3510743 w 5203443"/>
              <a:gd name="connsiteY1616" fmla="*/ 3356279 h 6858000"/>
              <a:gd name="connsiteX1617" fmla="*/ 3493001 w 5203443"/>
              <a:gd name="connsiteY1617" fmla="*/ 3359564 h 6858000"/>
              <a:gd name="connsiteX1618" fmla="*/ 3492820 w 5203443"/>
              <a:gd name="connsiteY1618" fmla="*/ 3350255 h 6858000"/>
              <a:gd name="connsiteX1619" fmla="*/ 3510980 w 5203443"/>
              <a:gd name="connsiteY1619" fmla="*/ 3340389 h 6858000"/>
              <a:gd name="connsiteX1620" fmla="*/ 3514666 w 5203443"/>
              <a:gd name="connsiteY1620" fmla="*/ 3332663 h 6858000"/>
              <a:gd name="connsiteX1621" fmla="*/ 3514668 w 5203443"/>
              <a:gd name="connsiteY1621" fmla="*/ 3333060 h 6858000"/>
              <a:gd name="connsiteX1622" fmla="*/ 3514397 w 5203443"/>
              <a:gd name="connsiteY1622" fmla="*/ 3332940 h 6858000"/>
              <a:gd name="connsiteX1623" fmla="*/ 3984580 w 5203443"/>
              <a:gd name="connsiteY1623" fmla="*/ 3328024 h 6858000"/>
              <a:gd name="connsiteX1624" fmla="*/ 3972892 w 5203443"/>
              <a:gd name="connsiteY1624" fmla="*/ 3329161 h 6858000"/>
              <a:gd name="connsiteX1625" fmla="*/ 3993714 w 5203443"/>
              <a:gd name="connsiteY1625" fmla="*/ 3343358 h 6858000"/>
              <a:gd name="connsiteX1626" fmla="*/ 3984580 w 5203443"/>
              <a:gd name="connsiteY1626" fmla="*/ 3328024 h 6858000"/>
              <a:gd name="connsiteX1627" fmla="*/ 2933508 w 5203443"/>
              <a:gd name="connsiteY1627" fmla="*/ 3325446 h 6858000"/>
              <a:gd name="connsiteX1628" fmla="*/ 2935481 w 5203443"/>
              <a:gd name="connsiteY1628" fmla="*/ 3356367 h 6858000"/>
              <a:gd name="connsiteX1629" fmla="*/ 2925077 w 5203443"/>
              <a:gd name="connsiteY1629" fmla="*/ 3328589 h 6858000"/>
              <a:gd name="connsiteX1630" fmla="*/ 2933508 w 5203443"/>
              <a:gd name="connsiteY1630" fmla="*/ 3325446 h 6858000"/>
              <a:gd name="connsiteX1631" fmla="*/ 2297332 w 5203443"/>
              <a:gd name="connsiteY1631" fmla="*/ 3320441 h 6858000"/>
              <a:gd name="connsiteX1632" fmla="*/ 2291200 w 5203443"/>
              <a:gd name="connsiteY1632" fmla="*/ 3329025 h 6858000"/>
              <a:gd name="connsiteX1633" fmla="*/ 2302022 w 5203443"/>
              <a:gd name="connsiteY1633" fmla="*/ 3350225 h 6858000"/>
              <a:gd name="connsiteX1634" fmla="*/ 2297332 w 5203443"/>
              <a:gd name="connsiteY1634" fmla="*/ 3320441 h 6858000"/>
              <a:gd name="connsiteX1635" fmla="*/ 2038764 w 5203443"/>
              <a:gd name="connsiteY1635" fmla="*/ 3319030 h 6858000"/>
              <a:gd name="connsiteX1636" fmla="*/ 2053234 w 5203443"/>
              <a:gd name="connsiteY1636" fmla="*/ 3342052 h 6858000"/>
              <a:gd name="connsiteX1637" fmla="*/ 2068737 w 5203443"/>
              <a:gd name="connsiteY1637" fmla="*/ 3425861 h 6858000"/>
              <a:gd name="connsiteX1638" fmla="*/ 2074339 w 5203443"/>
              <a:gd name="connsiteY1638" fmla="*/ 3474260 h 6858000"/>
              <a:gd name="connsiteX1639" fmla="*/ 2057711 w 5203443"/>
              <a:gd name="connsiteY1639" fmla="*/ 3396003 h 6858000"/>
              <a:gd name="connsiteX1640" fmla="*/ 2038408 w 5203443"/>
              <a:gd name="connsiteY1640" fmla="*/ 3317585 h 6858000"/>
              <a:gd name="connsiteX1641" fmla="*/ 2038764 w 5203443"/>
              <a:gd name="connsiteY1641" fmla="*/ 3319030 h 6858000"/>
              <a:gd name="connsiteX1642" fmla="*/ 2037861 w 5203443"/>
              <a:gd name="connsiteY1642" fmla="*/ 3317594 h 6858000"/>
              <a:gd name="connsiteX1643" fmla="*/ 3313262 w 5203443"/>
              <a:gd name="connsiteY1643" fmla="*/ 3315492 h 6858000"/>
              <a:gd name="connsiteX1644" fmla="*/ 3302563 w 5203443"/>
              <a:gd name="connsiteY1644" fmla="*/ 3328804 h 6858000"/>
              <a:gd name="connsiteX1645" fmla="*/ 3313262 w 5203443"/>
              <a:gd name="connsiteY1645" fmla="*/ 3315492 h 6858000"/>
              <a:gd name="connsiteX1646" fmla="*/ 1750123 w 5203443"/>
              <a:gd name="connsiteY1646" fmla="*/ 3312148 h 6858000"/>
              <a:gd name="connsiteX1647" fmla="*/ 1750301 w 5203443"/>
              <a:gd name="connsiteY1647" fmla="*/ 3312552 h 6858000"/>
              <a:gd name="connsiteX1648" fmla="*/ 1750134 w 5203443"/>
              <a:gd name="connsiteY1648" fmla="*/ 3312696 h 6858000"/>
              <a:gd name="connsiteX1649" fmla="*/ 1843500 w 5203443"/>
              <a:gd name="connsiteY1649" fmla="*/ 3310440 h 6858000"/>
              <a:gd name="connsiteX1650" fmla="*/ 1858190 w 5203443"/>
              <a:gd name="connsiteY1650" fmla="*/ 3333222 h 6858000"/>
              <a:gd name="connsiteX1651" fmla="*/ 1843500 w 5203443"/>
              <a:gd name="connsiteY1651" fmla="*/ 3310440 h 6858000"/>
              <a:gd name="connsiteX1652" fmla="*/ 3584903 w 5203443"/>
              <a:gd name="connsiteY1652" fmla="*/ 3310215 h 6858000"/>
              <a:gd name="connsiteX1653" fmla="*/ 3518026 w 5203443"/>
              <a:gd name="connsiteY1653" fmla="*/ 3350415 h 6858000"/>
              <a:gd name="connsiteX1654" fmla="*/ 3514734 w 5203443"/>
              <a:gd name="connsiteY1654" fmla="*/ 3343205 h 6858000"/>
              <a:gd name="connsiteX1655" fmla="*/ 3514668 w 5203443"/>
              <a:gd name="connsiteY1655" fmla="*/ 3333060 h 6858000"/>
              <a:gd name="connsiteX1656" fmla="*/ 3521375 w 5203443"/>
              <a:gd name="connsiteY1656" fmla="*/ 3336051 h 6858000"/>
              <a:gd name="connsiteX1657" fmla="*/ 3522828 w 5203443"/>
              <a:gd name="connsiteY1657" fmla="*/ 3329796 h 6858000"/>
              <a:gd name="connsiteX1658" fmla="*/ 3584903 w 5203443"/>
              <a:gd name="connsiteY1658" fmla="*/ 3310215 h 6858000"/>
              <a:gd name="connsiteX1659" fmla="*/ 3850283 w 5203443"/>
              <a:gd name="connsiteY1659" fmla="*/ 3306937 h 6858000"/>
              <a:gd name="connsiteX1660" fmla="*/ 3850563 w 5203443"/>
              <a:gd name="connsiteY1660" fmla="*/ 3307207 h 6858000"/>
              <a:gd name="connsiteX1661" fmla="*/ 3864801 w 5203443"/>
              <a:gd name="connsiteY1661" fmla="*/ 3320957 h 6858000"/>
              <a:gd name="connsiteX1662" fmla="*/ 3870235 w 5203443"/>
              <a:gd name="connsiteY1662" fmla="*/ 3318683 h 6858000"/>
              <a:gd name="connsiteX1663" fmla="*/ 3850283 w 5203443"/>
              <a:gd name="connsiteY1663" fmla="*/ 3306937 h 6858000"/>
              <a:gd name="connsiteX1664" fmla="*/ 1507757 w 5203443"/>
              <a:gd name="connsiteY1664" fmla="*/ 3301642 h 6858000"/>
              <a:gd name="connsiteX1665" fmla="*/ 1518581 w 5203443"/>
              <a:gd name="connsiteY1665" fmla="*/ 3322840 h 6858000"/>
              <a:gd name="connsiteX1666" fmla="*/ 1507757 w 5203443"/>
              <a:gd name="connsiteY1666" fmla="*/ 3301642 h 6858000"/>
              <a:gd name="connsiteX1667" fmla="*/ 3609647 w 5203443"/>
              <a:gd name="connsiteY1667" fmla="*/ 3300794 h 6858000"/>
              <a:gd name="connsiteX1668" fmla="*/ 3609379 w 5203443"/>
              <a:gd name="connsiteY1668" fmla="*/ 3301075 h 6858000"/>
              <a:gd name="connsiteX1669" fmla="*/ 3612555 w 5203443"/>
              <a:gd name="connsiteY1669" fmla="*/ 3309513 h 6858000"/>
              <a:gd name="connsiteX1670" fmla="*/ 3597113 w 5203443"/>
              <a:gd name="connsiteY1670" fmla="*/ 3318243 h 6858000"/>
              <a:gd name="connsiteX1671" fmla="*/ 3587620 w 5203443"/>
              <a:gd name="connsiteY1671" fmla="*/ 3309078 h 6858000"/>
              <a:gd name="connsiteX1672" fmla="*/ 3609647 w 5203443"/>
              <a:gd name="connsiteY1672" fmla="*/ 3300794 h 6858000"/>
              <a:gd name="connsiteX1673" fmla="*/ 1468497 w 5203443"/>
              <a:gd name="connsiteY1673" fmla="*/ 3297041 h 6858000"/>
              <a:gd name="connsiteX1674" fmla="*/ 1471674 w 5203443"/>
              <a:gd name="connsiteY1674" fmla="*/ 3305483 h 6858000"/>
              <a:gd name="connsiteX1675" fmla="*/ 1507827 w 5203443"/>
              <a:gd name="connsiteY1675" fmla="*/ 3361354 h 6858000"/>
              <a:gd name="connsiteX1676" fmla="*/ 1550663 w 5203443"/>
              <a:gd name="connsiteY1676" fmla="*/ 3408630 h 6858000"/>
              <a:gd name="connsiteX1677" fmla="*/ 1468497 w 5203443"/>
              <a:gd name="connsiteY1677" fmla="*/ 3297041 h 6858000"/>
              <a:gd name="connsiteX1678" fmla="*/ 3997564 w 5203443"/>
              <a:gd name="connsiteY1678" fmla="*/ 3287974 h 6858000"/>
              <a:gd name="connsiteX1679" fmla="*/ 4013459 w 5203443"/>
              <a:gd name="connsiteY1679" fmla="*/ 3288279 h 6858000"/>
              <a:gd name="connsiteX1680" fmla="*/ 4053869 w 5203443"/>
              <a:gd name="connsiteY1680" fmla="*/ 3295601 h 6858000"/>
              <a:gd name="connsiteX1681" fmla="*/ 4066079 w 5203443"/>
              <a:gd name="connsiteY1681" fmla="*/ 3303629 h 6858000"/>
              <a:gd name="connsiteX1682" fmla="*/ 4004060 w 5203443"/>
              <a:gd name="connsiteY1682" fmla="*/ 3298010 h 6858000"/>
              <a:gd name="connsiteX1683" fmla="*/ 3997016 w 5203443"/>
              <a:gd name="connsiteY1683" fmla="*/ 3287984 h 6858000"/>
              <a:gd name="connsiteX1684" fmla="*/ 4153779 w 5203443"/>
              <a:gd name="connsiteY1684" fmla="*/ 3277629 h 6858000"/>
              <a:gd name="connsiteX1685" fmla="*/ 4168017 w 5203443"/>
              <a:gd name="connsiteY1685" fmla="*/ 3291377 h 6858000"/>
              <a:gd name="connsiteX1686" fmla="*/ 4134382 w 5203443"/>
              <a:gd name="connsiteY1686" fmla="*/ 3294360 h 6858000"/>
              <a:gd name="connsiteX1687" fmla="*/ 4125770 w 5203443"/>
              <a:gd name="connsiteY1687" fmla="*/ 3288194 h 6858000"/>
              <a:gd name="connsiteX1688" fmla="*/ 4126306 w 5203443"/>
              <a:gd name="connsiteY1688" fmla="*/ 3287637 h 6858000"/>
              <a:gd name="connsiteX1689" fmla="*/ 4153779 w 5203443"/>
              <a:gd name="connsiteY1689" fmla="*/ 3277629 h 6858000"/>
              <a:gd name="connsiteX1690" fmla="*/ 3966002 w 5203443"/>
              <a:gd name="connsiteY1690" fmla="*/ 3270932 h 6858000"/>
              <a:gd name="connsiteX1691" fmla="*/ 3980241 w 5203443"/>
              <a:gd name="connsiteY1691" fmla="*/ 3284682 h 6858000"/>
              <a:gd name="connsiteX1692" fmla="*/ 3966002 w 5203443"/>
              <a:gd name="connsiteY1692" fmla="*/ 3270932 h 6858000"/>
              <a:gd name="connsiteX1693" fmla="*/ 1414264 w 5203443"/>
              <a:gd name="connsiteY1693" fmla="*/ 3269389 h 6858000"/>
              <a:gd name="connsiteX1694" fmla="*/ 1413717 w 5203443"/>
              <a:gd name="connsiteY1694" fmla="*/ 3269397 h 6858000"/>
              <a:gd name="connsiteX1695" fmla="*/ 1642745 w 5203443"/>
              <a:gd name="connsiteY1695" fmla="*/ 3607171 h 6858000"/>
              <a:gd name="connsiteX1696" fmla="*/ 1518822 w 5203443"/>
              <a:gd name="connsiteY1696" fmla="*/ 3391316 h 6858000"/>
              <a:gd name="connsiteX1697" fmla="*/ 1421728 w 5203443"/>
              <a:gd name="connsiteY1697" fmla="*/ 3272836 h 6858000"/>
              <a:gd name="connsiteX1698" fmla="*/ 1414264 w 5203443"/>
              <a:gd name="connsiteY1698" fmla="*/ 3269389 h 6858000"/>
              <a:gd name="connsiteX1699" fmla="*/ 1374918 w 5203443"/>
              <a:gd name="connsiteY1699" fmla="*/ 3246437 h 6858000"/>
              <a:gd name="connsiteX1700" fmla="*/ 1374371 w 5203443"/>
              <a:gd name="connsiteY1700" fmla="*/ 3246445 h 6858000"/>
              <a:gd name="connsiteX1701" fmla="*/ 1375100 w 5203443"/>
              <a:gd name="connsiteY1701" fmla="*/ 3246836 h 6858000"/>
              <a:gd name="connsiteX1702" fmla="*/ 1391749 w 5203443"/>
              <a:gd name="connsiteY1702" fmla="*/ 3283153 h 6858000"/>
              <a:gd name="connsiteX1703" fmla="*/ 1434779 w 5203443"/>
              <a:gd name="connsiteY1703" fmla="*/ 3366039 h 6858000"/>
              <a:gd name="connsiteX1704" fmla="*/ 1578067 w 5203443"/>
              <a:gd name="connsiteY1704" fmla="*/ 3549549 h 6858000"/>
              <a:gd name="connsiteX1705" fmla="*/ 1409923 w 5203443"/>
              <a:gd name="connsiteY1705" fmla="*/ 3299586 h 6858000"/>
              <a:gd name="connsiteX1706" fmla="*/ 1388424 w 5203443"/>
              <a:gd name="connsiteY1706" fmla="*/ 3253963 h 6858000"/>
              <a:gd name="connsiteX1707" fmla="*/ 1375100 w 5203443"/>
              <a:gd name="connsiteY1707" fmla="*/ 3246836 h 6858000"/>
              <a:gd name="connsiteX1708" fmla="*/ 2307597 w 5203443"/>
              <a:gd name="connsiteY1708" fmla="*/ 3228794 h 6858000"/>
              <a:gd name="connsiteX1709" fmla="*/ 2315005 w 5203443"/>
              <a:gd name="connsiteY1709" fmla="*/ 3257440 h 6858000"/>
              <a:gd name="connsiteX1710" fmla="*/ 2314949 w 5203443"/>
              <a:gd name="connsiteY1710" fmla="*/ 3282641 h 6858000"/>
              <a:gd name="connsiteX1711" fmla="*/ 2307597 w 5203443"/>
              <a:gd name="connsiteY1711" fmla="*/ 3228794 h 6858000"/>
              <a:gd name="connsiteX1712" fmla="*/ 3417754 w 5203443"/>
              <a:gd name="connsiteY1712" fmla="*/ 3223492 h 6858000"/>
              <a:gd name="connsiteX1713" fmla="*/ 3417485 w 5203443"/>
              <a:gd name="connsiteY1713" fmla="*/ 3223769 h 6858000"/>
              <a:gd name="connsiteX1714" fmla="*/ 3390195 w 5203443"/>
              <a:gd name="connsiteY1714" fmla="*/ 3243091 h 6858000"/>
              <a:gd name="connsiteX1715" fmla="*/ 3380827 w 5203443"/>
              <a:gd name="connsiteY1715" fmla="*/ 3268435 h 6858000"/>
              <a:gd name="connsiteX1716" fmla="*/ 3322562 w 5203443"/>
              <a:gd name="connsiteY1716" fmla="*/ 3314803 h 6858000"/>
              <a:gd name="connsiteX1717" fmla="*/ 3317634 w 5203443"/>
              <a:gd name="connsiteY1717" fmla="*/ 3300907 h 6858000"/>
              <a:gd name="connsiteX1718" fmla="*/ 3417754 w 5203443"/>
              <a:gd name="connsiteY1718" fmla="*/ 3223492 h 6858000"/>
              <a:gd name="connsiteX1719" fmla="*/ 2929160 w 5203443"/>
              <a:gd name="connsiteY1719" fmla="*/ 3211427 h 6858000"/>
              <a:gd name="connsiteX1720" fmla="*/ 2932682 w 5203443"/>
              <a:gd name="connsiteY1720" fmla="*/ 3212880 h 6858000"/>
              <a:gd name="connsiteX1721" fmla="*/ 2936055 w 5203443"/>
              <a:gd name="connsiteY1721" fmla="*/ 3315546 h 6858000"/>
              <a:gd name="connsiteX1722" fmla="*/ 2926968 w 5203443"/>
              <a:gd name="connsiteY1722" fmla="*/ 3214885 h 6858000"/>
              <a:gd name="connsiteX1723" fmla="*/ 2929160 w 5203443"/>
              <a:gd name="connsiteY1723" fmla="*/ 3211427 h 6858000"/>
              <a:gd name="connsiteX1724" fmla="*/ 3433617 w 5203443"/>
              <a:gd name="connsiteY1724" fmla="*/ 3208183 h 6858000"/>
              <a:gd name="connsiteX1725" fmla="*/ 3443110 w 5203443"/>
              <a:gd name="connsiteY1725" fmla="*/ 3217350 h 6858000"/>
              <a:gd name="connsiteX1726" fmla="*/ 3435828 w 5203443"/>
              <a:gd name="connsiteY1726" fmla="*/ 3223214 h 6858000"/>
              <a:gd name="connsiteX1727" fmla="*/ 3417905 w 5203443"/>
              <a:gd name="connsiteY1727" fmla="*/ 3217191 h 6858000"/>
              <a:gd name="connsiteX1728" fmla="*/ 3433617 w 5203443"/>
              <a:gd name="connsiteY1728" fmla="*/ 3208183 h 6858000"/>
              <a:gd name="connsiteX1729" fmla="*/ 3872082 w 5203443"/>
              <a:gd name="connsiteY1729" fmla="*/ 3202795 h 6858000"/>
              <a:gd name="connsiteX1730" fmla="*/ 4015931 w 5203443"/>
              <a:gd name="connsiteY1730" fmla="*/ 3344934 h 6858000"/>
              <a:gd name="connsiteX1731" fmla="*/ 4063806 w 5203443"/>
              <a:gd name="connsiteY1731" fmla="*/ 3355702 h 6858000"/>
              <a:gd name="connsiteX1732" fmla="*/ 4054314 w 5203443"/>
              <a:gd name="connsiteY1732" fmla="*/ 3346535 h 6858000"/>
              <a:gd name="connsiteX1733" fmla="*/ 4056850 w 5203443"/>
              <a:gd name="connsiteY1733" fmla="*/ 3336087 h 6858000"/>
              <a:gd name="connsiteX1734" fmla="*/ 4071176 w 5203443"/>
              <a:gd name="connsiteY1734" fmla="*/ 3340249 h 6858000"/>
              <a:gd name="connsiteX1735" fmla="*/ 4063893 w 5203443"/>
              <a:gd name="connsiteY1735" fmla="*/ 3346114 h 6858000"/>
              <a:gd name="connsiteX1736" fmla="*/ 4063637 w 5203443"/>
              <a:gd name="connsiteY1736" fmla="*/ 3346939 h 6858000"/>
              <a:gd name="connsiteX1737" fmla="*/ 4097272 w 5203443"/>
              <a:gd name="connsiteY1737" fmla="*/ 3343957 h 6858000"/>
              <a:gd name="connsiteX1738" fmla="*/ 4123682 w 5203443"/>
              <a:gd name="connsiteY1738" fmla="*/ 3321636 h 6858000"/>
              <a:gd name="connsiteX1739" fmla="*/ 4069912 w 5203443"/>
              <a:gd name="connsiteY1739" fmla="*/ 3303564 h 6858000"/>
              <a:gd name="connsiteX1740" fmla="*/ 4115576 w 5203443"/>
              <a:gd name="connsiteY1740" fmla="*/ 3299300 h 6858000"/>
              <a:gd name="connsiteX1741" fmla="*/ 4052676 w 5203443"/>
              <a:gd name="connsiteY1741" fmla="*/ 3290682 h 6858000"/>
              <a:gd name="connsiteX1742" fmla="*/ 3992045 w 5203443"/>
              <a:gd name="connsiteY1742" fmla="*/ 3271892 h 6858000"/>
              <a:gd name="connsiteX1743" fmla="*/ 3944868 w 5203443"/>
              <a:gd name="connsiteY1743" fmla="*/ 3254813 h 6858000"/>
              <a:gd name="connsiteX1744" fmla="*/ 3872082 w 5203443"/>
              <a:gd name="connsiteY1744" fmla="*/ 3202795 h 6858000"/>
              <a:gd name="connsiteX1745" fmla="*/ 3585183 w 5203443"/>
              <a:gd name="connsiteY1745" fmla="*/ 3184194 h 6858000"/>
              <a:gd name="connsiteX1746" fmla="*/ 3773085 w 5203443"/>
              <a:gd name="connsiteY1746" fmla="*/ 3225402 h 6858000"/>
              <a:gd name="connsiteX1747" fmla="*/ 3915030 w 5203443"/>
              <a:gd name="connsiteY1747" fmla="*/ 3311966 h 6858000"/>
              <a:gd name="connsiteX1748" fmla="*/ 3883230 w 5203443"/>
              <a:gd name="connsiteY1748" fmla="*/ 3310813 h 6858000"/>
              <a:gd name="connsiteX1749" fmla="*/ 3884562 w 5203443"/>
              <a:gd name="connsiteY1749" fmla="*/ 3322845 h 6858000"/>
              <a:gd name="connsiteX1750" fmla="*/ 3913126 w 5203443"/>
              <a:gd name="connsiteY1750" fmla="*/ 3340757 h 6858000"/>
              <a:gd name="connsiteX1751" fmla="*/ 3934916 w 5203443"/>
              <a:gd name="connsiteY1751" fmla="*/ 3348365 h 6858000"/>
              <a:gd name="connsiteX1752" fmla="*/ 3935485 w 5203443"/>
              <a:gd name="connsiteY1752" fmla="*/ 3349452 h 6858000"/>
              <a:gd name="connsiteX1753" fmla="*/ 3907102 w 5203443"/>
              <a:gd name="connsiteY1753" fmla="*/ 3340849 h 6858000"/>
              <a:gd name="connsiteX1754" fmla="*/ 3913360 w 5203443"/>
              <a:gd name="connsiteY1754" fmla="*/ 3366775 h 6858000"/>
              <a:gd name="connsiteX1755" fmla="*/ 3821501 w 5203443"/>
              <a:gd name="connsiteY1755" fmla="*/ 3306011 h 6858000"/>
              <a:gd name="connsiteX1756" fmla="*/ 3759063 w 5203443"/>
              <a:gd name="connsiteY1756" fmla="*/ 3306973 h 6858000"/>
              <a:gd name="connsiteX1757" fmla="*/ 3753168 w 5203443"/>
              <a:gd name="connsiteY1757" fmla="*/ 3299666 h 6858000"/>
              <a:gd name="connsiteX1758" fmla="*/ 3638471 w 5203443"/>
              <a:gd name="connsiteY1758" fmla="*/ 3303897 h 6858000"/>
              <a:gd name="connsiteX1759" fmla="*/ 3613266 w 5203443"/>
              <a:gd name="connsiteY1759" fmla="*/ 3303737 h 6858000"/>
              <a:gd name="connsiteX1760" fmla="*/ 3649169 w 5203443"/>
              <a:gd name="connsiteY1760" fmla="*/ 3290585 h 6858000"/>
              <a:gd name="connsiteX1761" fmla="*/ 3695713 w 5203443"/>
              <a:gd name="connsiteY1761" fmla="*/ 3289321 h 6858000"/>
              <a:gd name="connsiteX1762" fmla="*/ 3759301 w 5203443"/>
              <a:gd name="connsiteY1762" fmla="*/ 3291082 h 6858000"/>
              <a:gd name="connsiteX1763" fmla="*/ 3730736 w 5203443"/>
              <a:gd name="connsiteY1763" fmla="*/ 3273169 h 6858000"/>
              <a:gd name="connsiteX1764" fmla="*/ 3727320 w 5203443"/>
              <a:gd name="connsiteY1764" fmla="*/ 3280616 h 6858000"/>
              <a:gd name="connsiteX1765" fmla="*/ 3716679 w 5203443"/>
              <a:gd name="connsiteY1765" fmla="*/ 3268728 h 6858000"/>
              <a:gd name="connsiteX1766" fmla="*/ 3694372 w 5203443"/>
              <a:gd name="connsiteY1766" fmla="*/ 3276742 h 6858000"/>
              <a:gd name="connsiteX1767" fmla="*/ 3413826 w 5203443"/>
              <a:gd name="connsiteY1767" fmla="*/ 3316943 h 6858000"/>
              <a:gd name="connsiteX1768" fmla="*/ 3411290 w 5203443"/>
              <a:gd name="connsiteY1768" fmla="*/ 3327390 h 6858000"/>
              <a:gd name="connsiteX1769" fmla="*/ 3323074 w 5203443"/>
              <a:gd name="connsiteY1769" fmla="*/ 3369014 h 6858000"/>
              <a:gd name="connsiteX1770" fmla="*/ 3448848 w 5203443"/>
              <a:gd name="connsiteY1770" fmla="*/ 3300790 h 6858000"/>
              <a:gd name="connsiteX1771" fmla="*/ 3658344 w 5203443"/>
              <a:gd name="connsiteY1771" fmla="*/ 3255382 h 6858000"/>
              <a:gd name="connsiteX1772" fmla="*/ 3676267 w 5203443"/>
              <a:gd name="connsiteY1772" fmla="*/ 3261407 h 6858000"/>
              <a:gd name="connsiteX1773" fmla="*/ 3690143 w 5203443"/>
              <a:gd name="connsiteY1773" fmla="*/ 3256537 h 6858000"/>
              <a:gd name="connsiteX1774" fmla="*/ 3715529 w 5203443"/>
              <a:gd name="connsiteY1774" fmla="*/ 3266007 h 6858000"/>
              <a:gd name="connsiteX1775" fmla="*/ 3732123 w 5203443"/>
              <a:gd name="connsiteY1775" fmla="*/ 3259998 h 6858000"/>
              <a:gd name="connsiteX1776" fmla="*/ 3794505 w 5203443"/>
              <a:gd name="connsiteY1776" fmla="*/ 3284239 h 6858000"/>
              <a:gd name="connsiteX1777" fmla="*/ 3823758 w 5203443"/>
              <a:gd name="connsiteY1777" fmla="*/ 3295293 h 6858000"/>
              <a:gd name="connsiteX1778" fmla="*/ 3823115 w 5203443"/>
              <a:gd name="connsiteY1778" fmla="*/ 3276403 h 6858000"/>
              <a:gd name="connsiteX1779" fmla="*/ 3871901 w 5203443"/>
              <a:gd name="connsiteY1779" fmla="*/ 3305782 h 6858000"/>
              <a:gd name="connsiteX1780" fmla="*/ 3892360 w 5203443"/>
              <a:gd name="connsiteY1780" fmla="*/ 3301359 h 6858000"/>
              <a:gd name="connsiteX1781" fmla="*/ 3844541 w 5203443"/>
              <a:gd name="connsiteY1781" fmla="*/ 3265390 h 6858000"/>
              <a:gd name="connsiteX1782" fmla="*/ 3803948 w 5203443"/>
              <a:gd name="connsiteY1782" fmla="*/ 3248759 h 6858000"/>
              <a:gd name="connsiteX1783" fmla="*/ 3749211 w 5203443"/>
              <a:gd name="connsiteY1783" fmla="*/ 3237275 h 6858000"/>
              <a:gd name="connsiteX1784" fmla="*/ 3731288 w 5203443"/>
              <a:gd name="connsiteY1784" fmla="*/ 3231251 h 6858000"/>
              <a:gd name="connsiteX1785" fmla="*/ 3628493 w 5203443"/>
              <a:gd name="connsiteY1785" fmla="*/ 3199689 h 6858000"/>
              <a:gd name="connsiteX1786" fmla="*/ 3590112 w 5203443"/>
              <a:gd name="connsiteY1786" fmla="*/ 3198087 h 6858000"/>
              <a:gd name="connsiteX1787" fmla="*/ 3585183 w 5203443"/>
              <a:gd name="connsiteY1787" fmla="*/ 3184194 h 6858000"/>
              <a:gd name="connsiteX1788" fmla="*/ 3503941 w 5203443"/>
              <a:gd name="connsiteY1788" fmla="*/ 3176132 h 6858000"/>
              <a:gd name="connsiteX1789" fmla="*/ 3582916 w 5203443"/>
              <a:gd name="connsiteY1789" fmla="*/ 3194365 h 6858000"/>
              <a:gd name="connsiteX1790" fmla="*/ 3447942 w 5203443"/>
              <a:gd name="connsiteY1790" fmla="*/ 3212330 h 6858000"/>
              <a:gd name="connsiteX1791" fmla="*/ 3443195 w 5203443"/>
              <a:gd name="connsiteY1791" fmla="*/ 3207746 h 6858000"/>
              <a:gd name="connsiteX1792" fmla="*/ 3503941 w 5203443"/>
              <a:gd name="connsiteY1792" fmla="*/ 3176132 h 6858000"/>
              <a:gd name="connsiteX1793" fmla="*/ 1370462 w 5203443"/>
              <a:gd name="connsiteY1793" fmla="*/ 3165434 h 6858000"/>
              <a:gd name="connsiteX1794" fmla="*/ 1374593 w 5203443"/>
              <a:gd name="connsiteY1794" fmla="*/ 3173589 h 6858000"/>
              <a:gd name="connsiteX1795" fmla="*/ 1362383 w 5203443"/>
              <a:gd name="connsiteY1795" fmla="*/ 3165559 h 6858000"/>
              <a:gd name="connsiteX1796" fmla="*/ 1370462 w 5203443"/>
              <a:gd name="connsiteY1796" fmla="*/ 3165434 h 6858000"/>
              <a:gd name="connsiteX1797" fmla="*/ 2316377 w 5203443"/>
              <a:gd name="connsiteY1797" fmla="*/ 3159358 h 6858000"/>
              <a:gd name="connsiteX1798" fmla="*/ 2317891 w 5203443"/>
              <a:gd name="connsiteY1798" fmla="*/ 3180700 h 6858000"/>
              <a:gd name="connsiteX1799" fmla="*/ 2316377 w 5203443"/>
              <a:gd name="connsiteY1799" fmla="*/ 3159358 h 6858000"/>
              <a:gd name="connsiteX1800" fmla="*/ 1307043 w 5203443"/>
              <a:gd name="connsiteY1800" fmla="*/ 3151346 h 6858000"/>
              <a:gd name="connsiteX1801" fmla="*/ 1321370 w 5203443"/>
              <a:gd name="connsiteY1801" fmla="*/ 3155506 h 6858000"/>
              <a:gd name="connsiteX1802" fmla="*/ 1307043 w 5203443"/>
              <a:gd name="connsiteY1802" fmla="*/ 3151346 h 6858000"/>
              <a:gd name="connsiteX1803" fmla="*/ 3575296 w 5203443"/>
              <a:gd name="connsiteY1803" fmla="*/ 3140810 h 6858000"/>
              <a:gd name="connsiteX1804" fmla="*/ 3575575 w 5203443"/>
              <a:gd name="connsiteY1804" fmla="*/ 3141078 h 6858000"/>
              <a:gd name="connsiteX1805" fmla="*/ 3575187 w 5203443"/>
              <a:gd name="connsiteY1805" fmla="*/ 3140820 h 6858000"/>
              <a:gd name="connsiteX1806" fmla="*/ 3530931 w 5203443"/>
              <a:gd name="connsiteY1806" fmla="*/ 3136184 h 6858000"/>
              <a:gd name="connsiteX1807" fmla="*/ 3543497 w 5203443"/>
              <a:gd name="connsiteY1807" fmla="*/ 3139654 h 6858000"/>
              <a:gd name="connsiteX1808" fmla="*/ 3524187 w 5203443"/>
              <a:gd name="connsiteY1808" fmla="*/ 3146800 h 6858000"/>
              <a:gd name="connsiteX1809" fmla="*/ 3530931 w 5203443"/>
              <a:gd name="connsiteY1809" fmla="*/ 3136184 h 6858000"/>
              <a:gd name="connsiteX1810" fmla="*/ 3563087 w 5203443"/>
              <a:gd name="connsiteY1810" fmla="*/ 3132779 h 6858000"/>
              <a:gd name="connsiteX1811" fmla="*/ 3575187 w 5203443"/>
              <a:gd name="connsiteY1811" fmla="*/ 3140820 h 6858000"/>
              <a:gd name="connsiteX1812" fmla="*/ 3563269 w 5203443"/>
              <a:gd name="connsiteY1812" fmla="*/ 3142089 h 6858000"/>
              <a:gd name="connsiteX1813" fmla="*/ 3563087 w 5203443"/>
              <a:gd name="connsiteY1813" fmla="*/ 3132779 h 6858000"/>
              <a:gd name="connsiteX1814" fmla="*/ 3554991 w 5203443"/>
              <a:gd name="connsiteY1814" fmla="*/ 3132082 h 6858000"/>
              <a:gd name="connsiteX1815" fmla="*/ 3559122 w 5203443"/>
              <a:gd name="connsiteY1815" fmla="*/ 3140237 h 6858000"/>
              <a:gd name="connsiteX1816" fmla="*/ 3550692 w 5203443"/>
              <a:gd name="connsiteY1816" fmla="*/ 3143379 h 6858000"/>
              <a:gd name="connsiteX1817" fmla="*/ 3546365 w 5203443"/>
              <a:gd name="connsiteY1817" fmla="*/ 3132215 h 6858000"/>
              <a:gd name="connsiteX1818" fmla="*/ 3546913 w 5203443"/>
              <a:gd name="connsiteY1818" fmla="*/ 3132206 h 6858000"/>
              <a:gd name="connsiteX1819" fmla="*/ 3554991 w 5203443"/>
              <a:gd name="connsiteY1819" fmla="*/ 3132082 h 6858000"/>
              <a:gd name="connsiteX1820" fmla="*/ 3654866 w 5203443"/>
              <a:gd name="connsiteY1820" fmla="*/ 3129929 h 6858000"/>
              <a:gd name="connsiteX1821" fmla="*/ 3686996 w 5203443"/>
              <a:gd name="connsiteY1821" fmla="*/ 3137447 h 6858000"/>
              <a:gd name="connsiteX1822" fmla="*/ 3622527 w 5203443"/>
              <a:gd name="connsiteY1822" fmla="*/ 3132686 h 6858000"/>
              <a:gd name="connsiteX1823" fmla="*/ 3654866 w 5203443"/>
              <a:gd name="connsiteY1823" fmla="*/ 3129929 h 6858000"/>
              <a:gd name="connsiteX1824" fmla="*/ 3583194 w 5203443"/>
              <a:gd name="connsiteY1824" fmla="*/ 3129698 h 6858000"/>
              <a:gd name="connsiteX1825" fmla="*/ 3592759 w 5203443"/>
              <a:gd name="connsiteY1825" fmla="*/ 3137253 h 6858000"/>
              <a:gd name="connsiteX1826" fmla="*/ 3619112 w 5203443"/>
              <a:gd name="connsiteY1826" fmla="*/ 3140137 h 6858000"/>
              <a:gd name="connsiteX1827" fmla="*/ 3614366 w 5203443"/>
              <a:gd name="connsiteY1827" fmla="*/ 3135552 h 6858000"/>
              <a:gd name="connsiteX1828" fmla="*/ 3598653 w 5203443"/>
              <a:gd name="connsiteY1828" fmla="*/ 3144559 h 6858000"/>
              <a:gd name="connsiteX1829" fmla="*/ 3573267 w 5203443"/>
              <a:gd name="connsiteY1829" fmla="*/ 3135088 h 6858000"/>
              <a:gd name="connsiteX1830" fmla="*/ 3583194 w 5203443"/>
              <a:gd name="connsiteY1830" fmla="*/ 3129698 h 6858000"/>
              <a:gd name="connsiteX1831" fmla="*/ 1475150 w 5203443"/>
              <a:gd name="connsiteY1831" fmla="*/ 3104644 h 6858000"/>
              <a:gd name="connsiteX1832" fmla="*/ 1530069 w 5203443"/>
              <a:gd name="connsiteY1832" fmla="*/ 3125437 h 6858000"/>
              <a:gd name="connsiteX1833" fmla="*/ 1519610 w 5203443"/>
              <a:gd name="connsiteY1833" fmla="*/ 3122861 h 6858000"/>
              <a:gd name="connsiteX1834" fmla="*/ 1764756 w 5203443"/>
              <a:gd name="connsiteY1834" fmla="*/ 3360132 h 6858000"/>
              <a:gd name="connsiteX1835" fmla="*/ 1758793 w 5203443"/>
              <a:gd name="connsiteY1835" fmla="*/ 3331805 h 6858000"/>
              <a:gd name="connsiteX1836" fmla="*/ 1750301 w 5203443"/>
              <a:gd name="connsiteY1836" fmla="*/ 3312552 h 6858000"/>
              <a:gd name="connsiteX1837" fmla="*/ 1753265 w 5203443"/>
              <a:gd name="connsiteY1837" fmla="*/ 3310011 h 6858000"/>
              <a:gd name="connsiteX1838" fmla="*/ 1757597 w 5203443"/>
              <a:gd name="connsiteY1838" fmla="*/ 3316141 h 6858000"/>
              <a:gd name="connsiteX1839" fmla="*/ 1629878 w 5203443"/>
              <a:gd name="connsiteY1839" fmla="*/ 3158415 h 6858000"/>
              <a:gd name="connsiteX1840" fmla="*/ 1691516 w 5203443"/>
              <a:gd name="connsiteY1840" fmla="*/ 3214714 h 6858000"/>
              <a:gd name="connsiteX1841" fmla="*/ 1727488 w 5203443"/>
              <a:gd name="connsiteY1841" fmla="*/ 3261275 h 6858000"/>
              <a:gd name="connsiteX1842" fmla="*/ 1861047 w 5203443"/>
              <a:gd name="connsiteY1842" fmla="*/ 3451508 h 6858000"/>
              <a:gd name="connsiteX1843" fmla="*/ 1777731 w 5203443"/>
              <a:gd name="connsiteY1843" fmla="*/ 3337198 h 6858000"/>
              <a:gd name="connsiteX1844" fmla="*/ 1820817 w 5203443"/>
              <a:gd name="connsiteY1844" fmla="*/ 3453497 h 6858000"/>
              <a:gd name="connsiteX1845" fmla="*/ 1832846 w 5203443"/>
              <a:gd name="connsiteY1845" fmla="*/ 3452215 h 6858000"/>
              <a:gd name="connsiteX1846" fmla="*/ 1858637 w 5203443"/>
              <a:gd name="connsiteY1846" fmla="*/ 3496467 h 6858000"/>
              <a:gd name="connsiteX1847" fmla="*/ 1839652 w 5203443"/>
              <a:gd name="connsiteY1847" fmla="*/ 3478133 h 6858000"/>
              <a:gd name="connsiteX1848" fmla="*/ 1893505 w 5203443"/>
              <a:gd name="connsiteY1848" fmla="*/ 3640832 h 6858000"/>
              <a:gd name="connsiteX1849" fmla="*/ 1888941 w 5203443"/>
              <a:gd name="connsiteY1849" fmla="*/ 3645559 h 6858000"/>
              <a:gd name="connsiteX1850" fmla="*/ 1764948 w 5203443"/>
              <a:gd name="connsiteY1850" fmla="*/ 3369991 h 6858000"/>
              <a:gd name="connsiteX1851" fmla="*/ 1749743 w 5203443"/>
              <a:gd name="connsiteY1851" fmla="*/ 3362829 h 6858000"/>
              <a:gd name="connsiteX1852" fmla="*/ 1582578 w 5203443"/>
              <a:gd name="connsiteY1852" fmla="*/ 3191191 h 6858000"/>
              <a:gd name="connsiteX1853" fmla="*/ 1567373 w 5203443"/>
              <a:gd name="connsiteY1853" fmla="*/ 3184029 h 6858000"/>
              <a:gd name="connsiteX1854" fmla="*/ 1475150 w 5203443"/>
              <a:gd name="connsiteY1854" fmla="*/ 3104644 h 6858000"/>
              <a:gd name="connsiteX1855" fmla="*/ 1665752 w 5203443"/>
              <a:gd name="connsiteY1855" fmla="*/ 3101713 h 6858000"/>
              <a:gd name="connsiteX1856" fmla="*/ 1665792 w 5203443"/>
              <a:gd name="connsiteY1856" fmla="*/ 3101753 h 6858000"/>
              <a:gd name="connsiteX1857" fmla="*/ 1664656 w 5203443"/>
              <a:gd name="connsiteY1857" fmla="*/ 3101729 h 6858000"/>
              <a:gd name="connsiteX1858" fmla="*/ 991192 w 5203443"/>
              <a:gd name="connsiteY1858" fmla="*/ 3092348 h 6858000"/>
              <a:gd name="connsiteX1859" fmla="*/ 991420 w 5203443"/>
              <a:gd name="connsiteY1859" fmla="*/ 3092647 h 6858000"/>
              <a:gd name="connsiteX1860" fmla="*/ 990904 w 5203443"/>
              <a:gd name="connsiteY1860" fmla="*/ 3094298 h 6858000"/>
              <a:gd name="connsiteX1861" fmla="*/ 2897689 w 5203443"/>
              <a:gd name="connsiteY1861" fmla="*/ 3084351 h 6858000"/>
              <a:gd name="connsiteX1862" fmla="*/ 2901934 w 5203443"/>
              <a:gd name="connsiteY1862" fmla="*/ 3086667 h 6858000"/>
              <a:gd name="connsiteX1863" fmla="*/ 2907756 w 5203443"/>
              <a:gd name="connsiteY1863" fmla="*/ 3086714 h 6858000"/>
              <a:gd name="connsiteX1864" fmla="*/ 2911566 w 5203443"/>
              <a:gd name="connsiteY1864" fmla="*/ 3113501 h 6858000"/>
              <a:gd name="connsiteX1865" fmla="*/ 2902278 w 5203443"/>
              <a:gd name="connsiteY1865" fmla="*/ 3102515 h 6858000"/>
              <a:gd name="connsiteX1866" fmla="*/ 2897564 w 5203443"/>
              <a:gd name="connsiteY1866" fmla="*/ 3083858 h 6858000"/>
              <a:gd name="connsiteX1867" fmla="*/ 2897689 w 5203443"/>
              <a:gd name="connsiteY1867" fmla="*/ 3084351 h 6858000"/>
              <a:gd name="connsiteX1868" fmla="*/ 2897296 w 5203443"/>
              <a:gd name="connsiteY1868" fmla="*/ 3084138 h 6858000"/>
              <a:gd name="connsiteX1869" fmla="*/ 881027 w 5203443"/>
              <a:gd name="connsiteY1869" fmla="*/ 3082233 h 6858000"/>
              <a:gd name="connsiteX1870" fmla="*/ 885489 w 5203443"/>
              <a:gd name="connsiteY1870" fmla="*/ 3082782 h 6858000"/>
              <a:gd name="connsiteX1871" fmla="*/ 1017731 w 5203443"/>
              <a:gd name="connsiteY1871" fmla="*/ 3345897 h 6858000"/>
              <a:gd name="connsiteX1872" fmla="*/ 963104 w 5203443"/>
              <a:gd name="connsiteY1872" fmla="*/ 3284011 h 6858000"/>
              <a:gd name="connsiteX1873" fmla="*/ 879356 w 5203443"/>
              <a:gd name="connsiteY1873" fmla="*/ 3091367 h 6858000"/>
              <a:gd name="connsiteX1874" fmla="*/ 876178 w 5203443"/>
              <a:gd name="connsiteY1874" fmla="*/ 3082925 h 6858000"/>
              <a:gd name="connsiteX1875" fmla="*/ 881027 w 5203443"/>
              <a:gd name="connsiteY1875" fmla="*/ 3082233 h 6858000"/>
              <a:gd name="connsiteX1876" fmla="*/ 2278163 w 5203443"/>
              <a:gd name="connsiteY1876" fmla="*/ 3082154 h 6858000"/>
              <a:gd name="connsiteX1877" fmla="*/ 2288987 w 5203443"/>
              <a:gd name="connsiteY1877" fmla="*/ 3103353 h 6858000"/>
              <a:gd name="connsiteX1878" fmla="*/ 2278163 w 5203443"/>
              <a:gd name="connsiteY1878" fmla="*/ 3082154 h 6858000"/>
              <a:gd name="connsiteX1879" fmla="*/ 1792708 w 5203443"/>
              <a:gd name="connsiteY1879" fmla="*/ 3081952 h 6858000"/>
              <a:gd name="connsiteX1880" fmla="*/ 1802927 w 5203443"/>
              <a:gd name="connsiteY1880" fmla="*/ 3098243 h 6858000"/>
              <a:gd name="connsiteX1881" fmla="*/ 1795882 w 5203443"/>
              <a:gd name="connsiteY1881" fmla="*/ 3088216 h 6858000"/>
              <a:gd name="connsiteX1882" fmla="*/ 1792708 w 5203443"/>
              <a:gd name="connsiteY1882" fmla="*/ 3081952 h 6858000"/>
              <a:gd name="connsiteX1883" fmla="*/ 1286390 w 5203443"/>
              <a:gd name="connsiteY1883" fmla="*/ 3061533 h 6858000"/>
              <a:gd name="connsiteX1884" fmla="*/ 1488450 w 5203443"/>
              <a:gd name="connsiteY1884" fmla="*/ 3182506 h 6858000"/>
              <a:gd name="connsiteX1885" fmla="*/ 1561237 w 5203443"/>
              <a:gd name="connsiteY1885" fmla="*/ 3234526 h 6858000"/>
              <a:gd name="connsiteX1886" fmla="*/ 1720936 w 5203443"/>
              <a:gd name="connsiteY1886" fmla="*/ 3402717 h 6858000"/>
              <a:gd name="connsiteX1887" fmla="*/ 1720657 w 5203443"/>
              <a:gd name="connsiteY1887" fmla="*/ 3402448 h 6858000"/>
              <a:gd name="connsiteX1888" fmla="*/ 1448918 w 5203443"/>
              <a:gd name="connsiteY1888" fmla="*/ 3178184 h 6858000"/>
              <a:gd name="connsiteX1889" fmla="*/ 1426948 w 5203443"/>
              <a:gd name="connsiteY1889" fmla="*/ 3161266 h 6858000"/>
              <a:gd name="connsiteX1890" fmla="*/ 1298362 w 5203443"/>
              <a:gd name="connsiteY1890" fmla="*/ 3085453 h 6858000"/>
              <a:gd name="connsiteX1891" fmla="*/ 1286390 w 5203443"/>
              <a:gd name="connsiteY1891" fmla="*/ 3061533 h 6858000"/>
              <a:gd name="connsiteX1892" fmla="*/ 2313605 w 5203443"/>
              <a:gd name="connsiteY1892" fmla="*/ 3059420 h 6858000"/>
              <a:gd name="connsiteX1893" fmla="*/ 2301577 w 5203443"/>
              <a:gd name="connsiteY1893" fmla="*/ 3060702 h 6858000"/>
              <a:gd name="connsiteX1894" fmla="*/ 2313255 w 5203443"/>
              <a:gd name="connsiteY1894" fmla="*/ 3125714 h 6858000"/>
              <a:gd name="connsiteX1895" fmla="*/ 2313605 w 5203443"/>
              <a:gd name="connsiteY1895" fmla="*/ 3059420 h 6858000"/>
              <a:gd name="connsiteX1896" fmla="*/ 1083589 w 5203443"/>
              <a:gd name="connsiteY1896" fmla="*/ 3056995 h 6858000"/>
              <a:gd name="connsiteX1897" fmla="*/ 1116021 w 5203443"/>
              <a:gd name="connsiteY1897" fmla="*/ 3076492 h 6858000"/>
              <a:gd name="connsiteX1898" fmla="*/ 1083589 w 5203443"/>
              <a:gd name="connsiteY1898" fmla="*/ 3056995 h 6858000"/>
              <a:gd name="connsiteX1899" fmla="*/ 2948730 w 5203443"/>
              <a:gd name="connsiteY1899" fmla="*/ 3052666 h 6858000"/>
              <a:gd name="connsiteX1900" fmla="*/ 2955955 w 5203443"/>
              <a:gd name="connsiteY1900" fmla="*/ 3072002 h 6858000"/>
              <a:gd name="connsiteX1901" fmla="*/ 2948730 w 5203443"/>
              <a:gd name="connsiteY1901" fmla="*/ 3052666 h 6858000"/>
              <a:gd name="connsiteX1902" fmla="*/ 1562964 w 5203443"/>
              <a:gd name="connsiteY1902" fmla="*/ 3050934 h 6858000"/>
              <a:gd name="connsiteX1903" fmla="*/ 1574805 w 5203443"/>
              <a:gd name="connsiteY1903" fmla="*/ 3059573 h 6858000"/>
              <a:gd name="connsiteX1904" fmla="*/ 1560479 w 5203443"/>
              <a:gd name="connsiteY1904" fmla="*/ 3055411 h 6858000"/>
              <a:gd name="connsiteX1905" fmla="*/ 1562964 w 5203443"/>
              <a:gd name="connsiteY1905" fmla="*/ 3050934 h 6858000"/>
              <a:gd name="connsiteX1906" fmla="*/ 857850 w 5203443"/>
              <a:gd name="connsiteY1906" fmla="*/ 3042118 h 6858000"/>
              <a:gd name="connsiteX1907" fmla="*/ 875717 w 5203443"/>
              <a:gd name="connsiteY1907" fmla="*/ 3073345 h 6858000"/>
              <a:gd name="connsiteX1908" fmla="*/ 857850 w 5203443"/>
              <a:gd name="connsiteY1908" fmla="*/ 3042118 h 6858000"/>
              <a:gd name="connsiteX1909" fmla="*/ 2126335 w 5203443"/>
              <a:gd name="connsiteY1909" fmla="*/ 3036556 h 6858000"/>
              <a:gd name="connsiteX1910" fmla="*/ 2134259 w 5203443"/>
              <a:gd name="connsiteY1910" fmla="*/ 3049581 h 6858000"/>
              <a:gd name="connsiteX1911" fmla="*/ 2126335 w 5203443"/>
              <a:gd name="connsiteY1911" fmla="*/ 3036556 h 6858000"/>
              <a:gd name="connsiteX1912" fmla="*/ 2495264 w 5203443"/>
              <a:gd name="connsiteY1912" fmla="*/ 3033350 h 6858000"/>
              <a:gd name="connsiteX1913" fmla="*/ 2501103 w 5203443"/>
              <a:gd name="connsiteY1913" fmla="*/ 3065857 h 6858000"/>
              <a:gd name="connsiteX1914" fmla="*/ 2495264 w 5203443"/>
              <a:gd name="connsiteY1914" fmla="*/ 3033350 h 6858000"/>
              <a:gd name="connsiteX1915" fmla="*/ 2612496 w 5203443"/>
              <a:gd name="connsiteY1915" fmla="*/ 3018671 h 6858000"/>
              <a:gd name="connsiteX1916" fmla="*/ 2621931 w 5203443"/>
              <a:gd name="connsiteY1916" fmla="*/ 3053041 h 6858000"/>
              <a:gd name="connsiteX1917" fmla="*/ 2612496 w 5203443"/>
              <a:gd name="connsiteY1917" fmla="*/ 3018671 h 6858000"/>
              <a:gd name="connsiteX1918" fmla="*/ 1183834 w 5203443"/>
              <a:gd name="connsiteY1918" fmla="*/ 3014080 h 6858000"/>
              <a:gd name="connsiteX1919" fmla="*/ 1187848 w 5203443"/>
              <a:gd name="connsiteY1919" fmla="*/ 3014563 h 6858000"/>
              <a:gd name="connsiteX1920" fmla="*/ 1187507 w 5203443"/>
              <a:gd name="connsiteY1920" fmla="*/ 3018029 h 6858000"/>
              <a:gd name="connsiteX1921" fmla="*/ 1189730 w 5203443"/>
              <a:gd name="connsiteY1921" fmla="*/ 3021386 h 6858000"/>
              <a:gd name="connsiteX1922" fmla="*/ 1202906 w 5203443"/>
              <a:gd name="connsiteY1922" fmla="*/ 3022828 h 6858000"/>
              <a:gd name="connsiteX1923" fmla="*/ 1192174 w 5203443"/>
              <a:gd name="connsiteY1923" fmla="*/ 3015083 h 6858000"/>
              <a:gd name="connsiteX1924" fmla="*/ 1187848 w 5203443"/>
              <a:gd name="connsiteY1924" fmla="*/ 3014563 h 6858000"/>
              <a:gd name="connsiteX1925" fmla="*/ 1187861 w 5203443"/>
              <a:gd name="connsiteY1925" fmla="*/ 3014442 h 6858000"/>
              <a:gd name="connsiteX1926" fmla="*/ 1183834 w 5203443"/>
              <a:gd name="connsiteY1926" fmla="*/ 3014080 h 6858000"/>
              <a:gd name="connsiteX1927" fmla="*/ 1798508 w 5203443"/>
              <a:gd name="connsiteY1927" fmla="*/ 3009576 h 6858000"/>
              <a:gd name="connsiteX1928" fmla="*/ 1792184 w 5203443"/>
              <a:gd name="connsiteY1928" fmla="*/ 3011009 h 6858000"/>
              <a:gd name="connsiteX1929" fmla="*/ 1804393 w 5203443"/>
              <a:gd name="connsiteY1929" fmla="*/ 3019039 h 6858000"/>
              <a:gd name="connsiteX1930" fmla="*/ 1798508 w 5203443"/>
              <a:gd name="connsiteY1930" fmla="*/ 3009576 h 6858000"/>
              <a:gd name="connsiteX1931" fmla="*/ 1106189 w 5203443"/>
              <a:gd name="connsiteY1931" fmla="*/ 3007893 h 6858000"/>
              <a:gd name="connsiteX1932" fmla="*/ 1128160 w 5203443"/>
              <a:gd name="connsiteY1932" fmla="*/ 3024810 h 6858000"/>
              <a:gd name="connsiteX1933" fmla="*/ 1106189 w 5203443"/>
              <a:gd name="connsiteY1933" fmla="*/ 3007893 h 6858000"/>
              <a:gd name="connsiteX1934" fmla="*/ 1121452 w 5203443"/>
              <a:gd name="connsiteY1934" fmla="*/ 2989840 h 6858000"/>
              <a:gd name="connsiteX1935" fmla="*/ 1167060 w 5203443"/>
              <a:gd name="connsiteY1935" fmla="*/ 3010777 h 6858000"/>
              <a:gd name="connsiteX1936" fmla="*/ 1162551 w 5203443"/>
              <a:gd name="connsiteY1936" fmla="*/ 2990303 h 6858000"/>
              <a:gd name="connsiteX1937" fmla="*/ 1281826 w 5203443"/>
              <a:gd name="connsiteY1937" fmla="*/ 3066259 h 6858000"/>
              <a:gd name="connsiteX1938" fmla="*/ 1176553 w 5203443"/>
              <a:gd name="connsiteY1938" fmla="*/ 3019944 h 6858000"/>
              <a:gd name="connsiteX1939" fmla="*/ 1126380 w 5203443"/>
              <a:gd name="connsiteY1939" fmla="*/ 3003734 h 6858000"/>
              <a:gd name="connsiteX1940" fmla="*/ 1121452 w 5203443"/>
              <a:gd name="connsiteY1940" fmla="*/ 2989840 h 6858000"/>
              <a:gd name="connsiteX1941" fmla="*/ 3084415 w 5203443"/>
              <a:gd name="connsiteY1941" fmla="*/ 2987029 h 6858000"/>
              <a:gd name="connsiteX1942" fmla="*/ 3078533 w 5203443"/>
              <a:gd name="connsiteY1942" fmla="*/ 3064638 h 6858000"/>
              <a:gd name="connsiteX1943" fmla="*/ 3075048 w 5203443"/>
              <a:gd name="connsiteY1943" fmla="*/ 3012375 h 6858000"/>
              <a:gd name="connsiteX1944" fmla="*/ 3084415 w 5203443"/>
              <a:gd name="connsiteY1944" fmla="*/ 2987029 h 6858000"/>
              <a:gd name="connsiteX1945" fmla="*/ 1115473 w 5203443"/>
              <a:gd name="connsiteY1945" fmla="*/ 2985290 h 6858000"/>
              <a:gd name="connsiteX1946" fmla="*/ 1119604 w 5203443"/>
              <a:gd name="connsiteY1946" fmla="*/ 2993443 h 6858000"/>
              <a:gd name="connsiteX1947" fmla="*/ 1107395 w 5203443"/>
              <a:gd name="connsiteY1947" fmla="*/ 2985413 h 6858000"/>
              <a:gd name="connsiteX1948" fmla="*/ 1115473 w 5203443"/>
              <a:gd name="connsiteY1948" fmla="*/ 2985290 h 6858000"/>
              <a:gd name="connsiteX1949" fmla="*/ 1088322 w 5203443"/>
              <a:gd name="connsiteY1949" fmla="*/ 2976667 h 6858000"/>
              <a:gd name="connsiteX1950" fmla="*/ 1104677 w 5203443"/>
              <a:gd name="connsiteY1950" fmla="*/ 2986549 h 6858000"/>
              <a:gd name="connsiteX1951" fmla="*/ 1088322 w 5203443"/>
              <a:gd name="connsiteY1951" fmla="*/ 2976667 h 6858000"/>
              <a:gd name="connsiteX1952" fmla="*/ 1668567 w 5203443"/>
              <a:gd name="connsiteY1952" fmla="*/ 2965271 h 6858000"/>
              <a:gd name="connsiteX1953" fmla="*/ 1700311 w 5203443"/>
              <a:gd name="connsiteY1953" fmla="*/ 2991625 h 6858000"/>
              <a:gd name="connsiteX1954" fmla="*/ 1668567 w 5203443"/>
              <a:gd name="connsiteY1954" fmla="*/ 2965271 h 6858000"/>
              <a:gd name="connsiteX1955" fmla="*/ 3094750 w 5203443"/>
              <a:gd name="connsiteY1955" fmla="*/ 2955096 h 6858000"/>
              <a:gd name="connsiteX1956" fmla="*/ 3088980 w 5203443"/>
              <a:gd name="connsiteY1956" fmla="*/ 2982303 h 6858000"/>
              <a:gd name="connsiteX1957" fmla="*/ 3094750 w 5203443"/>
              <a:gd name="connsiteY1957" fmla="*/ 2955096 h 6858000"/>
              <a:gd name="connsiteX1958" fmla="*/ 3031850 w 5203443"/>
              <a:gd name="connsiteY1958" fmla="*/ 2946477 h 6858000"/>
              <a:gd name="connsiteX1959" fmla="*/ 3027746 w 5203443"/>
              <a:gd name="connsiteY1959" fmla="*/ 2960783 h 6858000"/>
              <a:gd name="connsiteX1960" fmla="*/ 3022549 w 5203443"/>
              <a:gd name="connsiteY1960" fmla="*/ 2947170 h 6858000"/>
              <a:gd name="connsiteX1961" fmla="*/ 3022539 w 5203443"/>
              <a:gd name="connsiteY1961" fmla="*/ 2946620 h 6858000"/>
              <a:gd name="connsiteX1962" fmla="*/ 3031850 w 5203443"/>
              <a:gd name="connsiteY1962" fmla="*/ 2946477 h 6858000"/>
              <a:gd name="connsiteX1963" fmla="*/ 1098377 w 5203443"/>
              <a:gd name="connsiteY1963" fmla="*/ 2944453 h 6858000"/>
              <a:gd name="connsiteX1964" fmla="*/ 1158406 w 5203443"/>
              <a:gd name="connsiteY1964" fmla="*/ 2988451 h 6858000"/>
              <a:gd name="connsiteX1965" fmla="*/ 1098377 w 5203443"/>
              <a:gd name="connsiteY1965" fmla="*/ 2944453 h 6858000"/>
              <a:gd name="connsiteX1966" fmla="*/ 3096057 w 5203443"/>
              <a:gd name="connsiteY1966" fmla="*/ 2938020 h 6858000"/>
              <a:gd name="connsiteX1967" fmla="*/ 3091153 w 5203443"/>
              <a:gd name="connsiteY1967" fmla="*/ 2953232 h 6858000"/>
              <a:gd name="connsiteX1968" fmla="*/ 3088674 w 5203443"/>
              <a:gd name="connsiteY1968" fmla="*/ 2938481 h 6858000"/>
              <a:gd name="connsiteX1969" fmla="*/ 3096057 w 5203443"/>
              <a:gd name="connsiteY1969" fmla="*/ 2938020 h 6858000"/>
              <a:gd name="connsiteX1970" fmla="*/ 759884 w 5203443"/>
              <a:gd name="connsiteY1970" fmla="*/ 2935148 h 6858000"/>
              <a:gd name="connsiteX1971" fmla="*/ 926432 w 5203443"/>
              <a:gd name="connsiteY1971" fmla="*/ 3383998 h 6858000"/>
              <a:gd name="connsiteX1972" fmla="*/ 988083 w 5203443"/>
              <a:gd name="connsiteY1972" fmla="*/ 3525212 h 6858000"/>
              <a:gd name="connsiteX1973" fmla="*/ 1051066 w 5203443"/>
              <a:gd name="connsiteY1973" fmla="*/ 3678459 h 6858000"/>
              <a:gd name="connsiteX1974" fmla="*/ 1063276 w 5203443"/>
              <a:gd name="connsiteY1974" fmla="*/ 3686486 h 6858000"/>
              <a:gd name="connsiteX1975" fmla="*/ 1260042 w 5203443"/>
              <a:gd name="connsiteY1975" fmla="*/ 3929147 h 6858000"/>
              <a:gd name="connsiteX1976" fmla="*/ 1335038 w 5203443"/>
              <a:gd name="connsiteY1976" fmla="*/ 3996198 h 6858000"/>
              <a:gd name="connsiteX1977" fmla="*/ 1269534 w 5203443"/>
              <a:gd name="connsiteY1977" fmla="*/ 3938314 h 6858000"/>
              <a:gd name="connsiteX1978" fmla="*/ 1241668 w 5203443"/>
              <a:gd name="connsiteY1978" fmla="*/ 3914090 h 6858000"/>
              <a:gd name="connsiteX1979" fmla="*/ 1227610 w 5203443"/>
              <a:gd name="connsiteY1979" fmla="*/ 3909650 h 6858000"/>
              <a:gd name="connsiteX1980" fmla="*/ 1138804 w 5203443"/>
              <a:gd name="connsiteY1980" fmla="*/ 3822830 h 6858000"/>
              <a:gd name="connsiteX1981" fmla="*/ 1298057 w 5203443"/>
              <a:gd name="connsiteY1981" fmla="*/ 4066341 h 6858000"/>
              <a:gd name="connsiteX1982" fmla="*/ 1355131 w 5203443"/>
              <a:gd name="connsiteY1982" fmla="*/ 4127368 h 6858000"/>
              <a:gd name="connsiteX1983" fmla="*/ 1367158 w 5203443"/>
              <a:gd name="connsiteY1983" fmla="*/ 4126086 h 6858000"/>
              <a:gd name="connsiteX1984" fmla="*/ 1548997 w 5203443"/>
              <a:gd name="connsiteY1984" fmla="*/ 4235594 h 6858000"/>
              <a:gd name="connsiteX1985" fmla="*/ 1556922 w 5203443"/>
              <a:gd name="connsiteY1985" fmla="*/ 4248619 h 6858000"/>
              <a:gd name="connsiteX1986" fmla="*/ 1570518 w 5203443"/>
              <a:gd name="connsiteY1986" fmla="*/ 4243480 h 6858000"/>
              <a:gd name="connsiteX1987" fmla="*/ 1575445 w 5203443"/>
              <a:gd name="connsiteY1987" fmla="*/ 4257374 h 6858000"/>
              <a:gd name="connsiteX1988" fmla="*/ 1652393 w 5203443"/>
              <a:gd name="connsiteY1988" fmla="*/ 4269884 h 6858000"/>
              <a:gd name="connsiteX1989" fmla="*/ 1660317 w 5203443"/>
              <a:gd name="connsiteY1989" fmla="*/ 4282911 h 6858000"/>
              <a:gd name="connsiteX1990" fmla="*/ 1666450 w 5203443"/>
              <a:gd name="connsiteY1990" fmla="*/ 4274324 h 6858000"/>
              <a:gd name="connsiteX1991" fmla="*/ 1776764 w 5203443"/>
              <a:gd name="connsiteY1991" fmla="*/ 4284131 h 6858000"/>
              <a:gd name="connsiteX1992" fmla="*/ 1786257 w 5203443"/>
              <a:gd name="connsiteY1992" fmla="*/ 4293298 h 6858000"/>
              <a:gd name="connsiteX1993" fmla="*/ 1844408 w 5203443"/>
              <a:gd name="connsiteY1993" fmla="*/ 4297334 h 6858000"/>
              <a:gd name="connsiteX1994" fmla="*/ 1894581 w 5203443"/>
              <a:gd name="connsiteY1994" fmla="*/ 4313544 h 6858000"/>
              <a:gd name="connsiteX1995" fmla="*/ 2057547 w 5203443"/>
              <a:gd name="connsiteY1995" fmla="*/ 4354314 h 6858000"/>
              <a:gd name="connsiteX1996" fmla="*/ 2147038 w 5203443"/>
              <a:gd name="connsiteY1996" fmla="*/ 4349924 h 6858000"/>
              <a:gd name="connsiteX1997" fmla="*/ 2109162 w 5203443"/>
              <a:gd name="connsiteY1997" fmla="*/ 4332154 h 6858000"/>
              <a:gd name="connsiteX1998" fmla="*/ 1969373 w 5203443"/>
              <a:gd name="connsiteY1998" fmla="*/ 4285823 h 6858000"/>
              <a:gd name="connsiteX1999" fmla="*/ 1966195 w 5203443"/>
              <a:gd name="connsiteY1999" fmla="*/ 4277380 h 6858000"/>
              <a:gd name="connsiteX2000" fmla="*/ 1959095 w 5203443"/>
              <a:gd name="connsiteY2000" fmla="*/ 4292555 h 6858000"/>
              <a:gd name="connsiteX2001" fmla="*/ 1953018 w 5203443"/>
              <a:gd name="connsiteY2001" fmla="*/ 4275940 h 6858000"/>
              <a:gd name="connsiteX2002" fmla="*/ 1777619 w 5203443"/>
              <a:gd name="connsiteY2002" fmla="*/ 4201669 h 6858000"/>
              <a:gd name="connsiteX2003" fmla="*/ 1617808 w 5203443"/>
              <a:gd name="connsiteY2003" fmla="*/ 4083880 h 6858000"/>
              <a:gd name="connsiteX2004" fmla="*/ 1563126 w 5203443"/>
              <a:gd name="connsiteY2004" fmla="*/ 4047195 h 6858000"/>
              <a:gd name="connsiteX2005" fmla="*/ 1429581 w 5203443"/>
              <a:gd name="connsiteY2005" fmla="*/ 3941876 h 6858000"/>
              <a:gd name="connsiteX2006" fmla="*/ 1416405 w 5203443"/>
              <a:gd name="connsiteY2006" fmla="*/ 3940436 h 6858000"/>
              <a:gd name="connsiteX2007" fmla="*/ 1256648 w 5203443"/>
              <a:gd name="connsiteY2007" fmla="*/ 3797459 h 6858000"/>
              <a:gd name="connsiteX2008" fmla="*/ 1224274 w 5203443"/>
              <a:gd name="connsiteY2008" fmla="*/ 3752763 h 6858000"/>
              <a:gd name="connsiteX2009" fmla="*/ 1185766 w 5203443"/>
              <a:gd name="connsiteY2009" fmla="*/ 3716650 h 6858000"/>
              <a:gd name="connsiteX2010" fmla="*/ 1065147 w 5203443"/>
              <a:gd name="connsiteY2010" fmla="*/ 3543749 h 6858000"/>
              <a:gd name="connsiteX2011" fmla="*/ 1011783 w 5203443"/>
              <a:gd name="connsiteY2011" fmla="*/ 3434182 h 6858000"/>
              <a:gd name="connsiteX2012" fmla="*/ 1227689 w 5203443"/>
              <a:gd name="connsiteY2012" fmla="*/ 3745313 h 6858000"/>
              <a:gd name="connsiteX2013" fmla="*/ 1391493 w 5203443"/>
              <a:gd name="connsiteY2013" fmla="*/ 3899185 h 6858000"/>
              <a:gd name="connsiteX2014" fmla="*/ 1456031 w 5203443"/>
              <a:gd name="connsiteY2014" fmla="*/ 3963656 h 6858000"/>
              <a:gd name="connsiteX2015" fmla="*/ 1461744 w 5203443"/>
              <a:gd name="connsiteY2015" fmla="*/ 3961652 h 6858000"/>
              <a:gd name="connsiteX2016" fmla="*/ 1624455 w 5203443"/>
              <a:gd name="connsiteY2016" fmla="*/ 4087612 h 6858000"/>
              <a:gd name="connsiteX2017" fmla="*/ 1636483 w 5203443"/>
              <a:gd name="connsiteY2017" fmla="*/ 4086332 h 6858000"/>
              <a:gd name="connsiteX2018" fmla="*/ 1741882 w 5203443"/>
              <a:gd name="connsiteY2018" fmla="*/ 4167158 h 6858000"/>
              <a:gd name="connsiteX2019" fmla="*/ 1767730 w 5203443"/>
              <a:gd name="connsiteY2019" fmla="*/ 4186208 h 6858000"/>
              <a:gd name="connsiteX2020" fmla="*/ 1823979 w 5203443"/>
              <a:gd name="connsiteY2020" fmla="*/ 4219034 h 6858000"/>
              <a:gd name="connsiteX2021" fmla="*/ 1897520 w 5203443"/>
              <a:gd name="connsiteY2021" fmla="*/ 4239542 h 6858000"/>
              <a:gd name="connsiteX2022" fmla="*/ 1960084 w 5203443"/>
              <a:gd name="connsiteY2022" fmla="*/ 4273092 h 6858000"/>
              <a:gd name="connsiteX2023" fmla="*/ 1963500 w 5203443"/>
              <a:gd name="connsiteY2023" fmla="*/ 4265643 h 6858000"/>
              <a:gd name="connsiteX2024" fmla="*/ 2104620 w 5203443"/>
              <a:gd name="connsiteY2024" fmla="*/ 4324006 h 6858000"/>
              <a:gd name="connsiteX2025" fmla="*/ 2179998 w 5203443"/>
              <a:gd name="connsiteY2025" fmla="*/ 4340377 h 6858000"/>
              <a:gd name="connsiteX2026" fmla="*/ 2201099 w 5203443"/>
              <a:gd name="connsiteY2026" fmla="*/ 4354844 h 6858000"/>
              <a:gd name="connsiteX2027" fmla="*/ 2285844 w 5203443"/>
              <a:gd name="connsiteY2027" fmla="*/ 4345869 h 6858000"/>
              <a:gd name="connsiteX2028" fmla="*/ 2338790 w 5203443"/>
              <a:gd name="connsiteY2028" fmla="*/ 4335741 h 6858000"/>
              <a:gd name="connsiteX2029" fmla="*/ 2338609 w 5203443"/>
              <a:gd name="connsiteY2029" fmla="*/ 4326431 h 6858000"/>
              <a:gd name="connsiteX2030" fmla="*/ 2353814 w 5203443"/>
              <a:gd name="connsiteY2030" fmla="*/ 4333593 h 6858000"/>
              <a:gd name="connsiteX2031" fmla="*/ 2372943 w 5203443"/>
              <a:gd name="connsiteY2031" fmla="*/ 4317137 h 6858000"/>
              <a:gd name="connsiteX2032" fmla="*/ 2307143 w 5203443"/>
              <a:gd name="connsiteY2032" fmla="*/ 4300347 h 6858000"/>
              <a:gd name="connsiteX2033" fmla="*/ 2284474 w 5203443"/>
              <a:gd name="connsiteY2033" fmla="*/ 4289738 h 6858000"/>
              <a:gd name="connsiteX2034" fmla="*/ 2266732 w 5203443"/>
              <a:gd name="connsiteY2034" fmla="*/ 4293025 h 6858000"/>
              <a:gd name="connsiteX2035" fmla="*/ 2216141 w 5203443"/>
              <a:gd name="connsiteY2035" fmla="*/ 4283394 h 6858000"/>
              <a:gd name="connsiteX2036" fmla="*/ 2124226 w 5203443"/>
              <a:gd name="connsiteY2036" fmla="*/ 4247830 h 6858000"/>
              <a:gd name="connsiteX2037" fmla="*/ 2125376 w 5203443"/>
              <a:gd name="connsiteY2037" fmla="*/ 4250552 h 6858000"/>
              <a:gd name="connsiteX2038" fmla="*/ 2021949 w 5203443"/>
              <a:gd name="connsiteY2038" fmla="*/ 4200648 h 6858000"/>
              <a:gd name="connsiteX2039" fmla="*/ 1997894 w 5203443"/>
              <a:gd name="connsiteY2039" fmla="*/ 4203209 h 6858000"/>
              <a:gd name="connsiteX2040" fmla="*/ 1902437 w 5203443"/>
              <a:gd name="connsiteY2040" fmla="*/ 4140582 h 6858000"/>
              <a:gd name="connsiteX2041" fmla="*/ 1758474 w 5203443"/>
              <a:gd name="connsiteY2041" fmla="*/ 4048846 h 6858000"/>
              <a:gd name="connsiteX2042" fmla="*/ 1704942 w 5203443"/>
              <a:gd name="connsiteY2042" fmla="*/ 4014882 h 6858000"/>
              <a:gd name="connsiteX2043" fmla="*/ 1675228 w 5203443"/>
              <a:gd name="connsiteY2043" fmla="*/ 3994248 h 6858000"/>
              <a:gd name="connsiteX2044" fmla="*/ 1776817 w 5203443"/>
              <a:gd name="connsiteY2044" fmla="*/ 4048288 h 6858000"/>
              <a:gd name="connsiteX2045" fmla="*/ 1809248 w 5203443"/>
              <a:gd name="connsiteY2045" fmla="*/ 4067786 h 6858000"/>
              <a:gd name="connsiteX2046" fmla="*/ 1746223 w 5203443"/>
              <a:gd name="connsiteY2046" fmla="*/ 4024655 h 6858000"/>
              <a:gd name="connsiteX2047" fmla="*/ 1649073 w 5203443"/>
              <a:gd name="connsiteY2047" fmla="*/ 3931376 h 6858000"/>
              <a:gd name="connsiteX2048" fmla="*/ 1917001 w 5203443"/>
              <a:gd name="connsiteY2048" fmla="*/ 4128854 h 6858000"/>
              <a:gd name="connsiteX2049" fmla="*/ 1933720 w 5203443"/>
              <a:gd name="connsiteY2049" fmla="*/ 4157358 h 6858000"/>
              <a:gd name="connsiteX2050" fmla="*/ 1950312 w 5203443"/>
              <a:gd name="connsiteY2050" fmla="*/ 4151350 h 6858000"/>
              <a:gd name="connsiteX2051" fmla="*/ 1956390 w 5203443"/>
              <a:gd name="connsiteY2051" fmla="*/ 4167965 h 6858000"/>
              <a:gd name="connsiteX2052" fmla="*/ 1972982 w 5203443"/>
              <a:gd name="connsiteY2052" fmla="*/ 4161957 h 6858000"/>
              <a:gd name="connsiteX2053" fmla="*/ 2017203 w 5203443"/>
              <a:gd name="connsiteY2053" fmla="*/ 4196064 h 6858000"/>
              <a:gd name="connsiteX2054" fmla="*/ 2060331 w 5203443"/>
              <a:gd name="connsiteY2054" fmla="*/ 4202248 h 6858000"/>
              <a:gd name="connsiteX2055" fmla="*/ 2231585 w 5203443"/>
              <a:gd name="connsiteY2055" fmla="*/ 4274665 h 6858000"/>
              <a:gd name="connsiteX2056" fmla="*/ 2241583 w 5203443"/>
              <a:gd name="connsiteY2056" fmla="*/ 4267663 h 6858000"/>
              <a:gd name="connsiteX2057" fmla="*/ 2396356 w 5203443"/>
              <a:gd name="connsiteY2057" fmla="*/ 4295685 h 6858000"/>
              <a:gd name="connsiteX2058" fmla="*/ 2422822 w 5203443"/>
              <a:gd name="connsiteY2058" fmla="*/ 4248164 h 6858000"/>
              <a:gd name="connsiteX2059" fmla="*/ 2375827 w 5203443"/>
              <a:gd name="connsiteY2059" fmla="*/ 4240397 h 6858000"/>
              <a:gd name="connsiteX2060" fmla="*/ 2375129 w 5203443"/>
              <a:gd name="connsiteY2060" fmla="*/ 4246707 h 6858000"/>
              <a:gd name="connsiteX2061" fmla="*/ 2093912 w 5203443"/>
              <a:gd name="connsiteY2061" fmla="*/ 4098191 h 6858000"/>
              <a:gd name="connsiteX2062" fmla="*/ 2052869 w 5203443"/>
              <a:gd name="connsiteY2062" fmla="*/ 4072527 h 6858000"/>
              <a:gd name="connsiteX2063" fmla="*/ 1945329 w 5203443"/>
              <a:gd name="connsiteY2063" fmla="*/ 4036382 h 6858000"/>
              <a:gd name="connsiteX2064" fmla="*/ 1902075 w 5203443"/>
              <a:gd name="connsiteY2064" fmla="*/ 3995686 h 6858000"/>
              <a:gd name="connsiteX2065" fmla="*/ 1818339 w 5203443"/>
              <a:gd name="connsiteY2065" fmla="*/ 3887971 h 6858000"/>
              <a:gd name="connsiteX2066" fmla="*/ 1803874 w 5203443"/>
              <a:gd name="connsiteY2066" fmla="*/ 3764383 h 6858000"/>
              <a:gd name="connsiteX2067" fmla="*/ 1721777 w 5203443"/>
              <a:gd name="connsiteY2067" fmla="*/ 3712508 h 6858000"/>
              <a:gd name="connsiteX2068" fmla="*/ 1561332 w 5203443"/>
              <a:gd name="connsiteY2068" fmla="*/ 3576376 h 6858000"/>
              <a:gd name="connsiteX2069" fmla="*/ 1552538 w 5203443"/>
              <a:gd name="connsiteY2069" fmla="*/ 3560898 h 6858000"/>
              <a:gd name="connsiteX2070" fmla="*/ 1343914 w 5203443"/>
              <a:gd name="connsiteY2070" fmla="*/ 3243902 h 6858000"/>
              <a:gd name="connsiteX2071" fmla="*/ 1333035 w 5203443"/>
              <a:gd name="connsiteY2071" fmla="*/ 3247904 h 6858000"/>
              <a:gd name="connsiteX2072" fmla="*/ 1330374 w 5203443"/>
              <a:gd name="connsiteY2072" fmla="*/ 3223841 h 6858000"/>
              <a:gd name="connsiteX2073" fmla="*/ 1296612 w 5203443"/>
              <a:gd name="connsiteY2073" fmla="*/ 3192312 h 6858000"/>
              <a:gd name="connsiteX2074" fmla="*/ 1204515 w 5203443"/>
              <a:gd name="connsiteY2074" fmla="*/ 3147437 h 6858000"/>
              <a:gd name="connsiteX2075" fmla="*/ 1146879 w 5203443"/>
              <a:gd name="connsiteY2075" fmla="*/ 3127781 h 6858000"/>
              <a:gd name="connsiteX2076" fmla="*/ 1011416 w 5203443"/>
              <a:gd name="connsiteY2076" fmla="*/ 3092614 h 6858000"/>
              <a:gd name="connsiteX2077" fmla="*/ 1277509 w 5203443"/>
              <a:gd name="connsiteY2077" fmla="*/ 3504870 h 6858000"/>
              <a:gd name="connsiteX2078" fmla="*/ 1286821 w 5203443"/>
              <a:gd name="connsiteY2078" fmla="*/ 3504728 h 6858000"/>
              <a:gd name="connsiteX2079" fmla="*/ 1455441 w 5203443"/>
              <a:gd name="connsiteY2079" fmla="*/ 3722905 h 6858000"/>
              <a:gd name="connsiteX2080" fmla="*/ 1469766 w 5203443"/>
              <a:gd name="connsiteY2080" fmla="*/ 3727069 h 6858000"/>
              <a:gd name="connsiteX2081" fmla="*/ 1481739 w 5203443"/>
              <a:gd name="connsiteY2081" fmla="*/ 3750988 h 6858000"/>
              <a:gd name="connsiteX2082" fmla="*/ 1524573 w 5203443"/>
              <a:gd name="connsiteY2082" fmla="*/ 3798265 h 6858000"/>
              <a:gd name="connsiteX2083" fmla="*/ 1585276 w 5203443"/>
              <a:gd name="connsiteY2083" fmla="*/ 3876760 h 6858000"/>
              <a:gd name="connsiteX2084" fmla="*/ 1467779 w 5203443"/>
              <a:gd name="connsiteY2084" fmla="*/ 3737509 h 6858000"/>
              <a:gd name="connsiteX2085" fmla="*/ 1261982 w 5203443"/>
              <a:gd name="connsiteY2085" fmla="*/ 3495248 h 6858000"/>
              <a:gd name="connsiteX2086" fmla="*/ 1131364 w 5203443"/>
              <a:gd name="connsiteY2086" fmla="*/ 3329348 h 6858000"/>
              <a:gd name="connsiteX2087" fmla="*/ 1116159 w 5203443"/>
              <a:gd name="connsiteY2087" fmla="*/ 3322186 h 6858000"/>
              <a:gd name="connsiteX2088" fmla="*/ 995888 w 5203443"/>
              <a:gd name="connsiteY2088" fmla="*/ 3082991 h 6858000"/>
              <a:gd name="connsiteX2089" fmla="*/ 991842 w 5203443"/>
              <a:gd name="connsiteY2089" fmla="*/ 3087950 h 6858000"/>
              <a:gd name="connsiteX2090" fmla="*/ 991192 w 5203443"/>
              <a:gd name="connsiteY2090" fmla="*/ 3092348 h 6858000"/>
              <a:gd name="connsiteX2091" fmla="*/ 971774 w 5203443"/>
              <a:gd name="connsiteY2091" fmla="*/ 3066757 h 6858000"/>
              <a:gd name="connsiteX2092" fmla="*/ 951763 w 5203443"/>
              <a:gd name="connsiteY2092" fmla="*/ 3053815 h 6858000"/>
              <a:gd name="connsiteX2093" fmla="*/ 807522 w 5203443"/>
              <a:gd name="connsiteY2093" fmla="*/ 2961806 h 6858000"/>
              <a:gd name="connsiteX2094" fmla="*/ 759884 w 5203443"/>
              <a:gd name="connsiteY2094" fmla="*/ 2935148 h 6858000"/>
              <a:gd name="connsiteX2095" fmla="*/ 3095495 w 5203443"/>
              <a:gd name="connsiteY2095" fmla="*/ 2923036 h 6858000"/>
              <a:gd name="connsiteX2096" fmla="*/ 3103419 w 5203443"/>
              <a:gd name="connsiteY2096" fmla="*/ 2936063 h 6858000"/>
              <a:gd name="connsiteX2097" fmla="*/ 3095495 w 5203443"/>
              <a:gd name="connsiteY2097" fmla="*/ 2923036 h 6858000"/>
              <a:gd name="connsiteX2098" fmla="*/ 1068398 w 5203443"/>
              <a:gd name="connsiteY2098" fmla="*/ 2922941 h 6858000"/>
              <a:gd name="connsiteX2099" fmla="*/ 1085017 w 5203443"/>
              <a:gd name="connsiteY2099" fmla="*/ 2933701 h 6858000"/>
              <a:gd name="connsiteX2100" fmla="*/ 1094090 w 5203443"/>
              <a:gd name="connsiteY2100" fmla="*/ 2949449 h 6858000"/>
              <a:gd name="connsiteX2101" fmla="*/ 1059631 w 5203443"/>
              <a:gd name="connsiteY2101" fmla="*/ 2924232 h 6858000"/>
              <a:gd name="connsiteX2102" fmla="*/ 1068398 w 5203443"/>
              <a:gd name="connsiteY2102" fmla="*/ 2922941 h 6858000"/>
              <a:gd name="connsiteX2103" fmla="*/ 1201381 w 5203443"/>
              <a:gd name="connsiteY2103" fmla="*/ 2916572 h 6858000"/>
              <a:gd name="connsiteX2104" fmla="*/ 1380502 w 5203443"/>
              <a:gd name="connsiteY2104" fmla="*/ 3027215 h 6858000"/>
              <a:gd name="connsiteX2105" fmla="*/ 1427622 w 5203443"/>
              <a:gd name="connsiteY2105" fmla="*/ 3069495 h 6858000"/>
              <a:gd name="connsiteX2106" fmla="*/ 1432187 w 5203443"/>
              <a:gd name="connsiteY2106" fmla="*/ 3064768 h 6858000"/>
              <a:gd name="connsiteX2107" fmla="*/ 1465948 w 5203443"/>
              <a:gd name="connsiteY2107" fmla="*/ 3096296 h 6858000"/>
              <a:gd name="connsiteX2108" fmla="*/ 1452352 w 5203443"/>
              <a:gd name="connsiteY2108" fmla="*/ 3101436 h 6858000"/>
              <a:gd name="connsiteX2109" fmla="*/ 1451805 w 5203443"/>
              <a:gd name="connsiteY2109" fmla="*/ 3101444 h 6858000"/>
              <a:gd name="connsiteX2110" fmla="*/ 1437564 w 5203443"/>
              <a:gd name="connsiteY2110" fmla="*/ 3087693 h 6858000"/>
              <a:gd name="connsiteX2111" fmla="*/ 1415077 w 5203443"/>
              <a:gd name="connsiteY2111" fmla="*/ 3086397 h 6858000"/>
              <a:gd name="connsiteX2112" fmla="*/ 1415775 w 5203443"/>
              <a:gd name="connsiteY2112" fmla="*/ 3080086 h 6858000"/>
              <a:gd name="connsiteX2113" fmla="*/ 1427105 w 5203443"/>
              <a:gd name="connsiteY2113" fmla="*/ 3085116 h 6858000"/>
              <a:gd name="connsiteX2114" fmla="*/ 1400388 w 5203443"/>
              <a:gd name="connsiteY2114" fmla="*/ 3063614 h 6858000"/>
              <a:gd name="connsiteX2115" fmla="*/ 1406282 w 5203443"/>
              <a:gd name="connsiteY2115" fmla="*/ 3070918 h 6858000"/>
              <a:gd name="connsiteX2116" fmla="*/ 1369288 w 5203443"/>
              <a:gd name="connsiteY2116" fmla="*/ 3056149 h 6858000"/>
              <a:gd name="connsiteX2117" fmla="*/ 1384493 w 5203443"/>
              <a:gd name="connsiteY2117" fmla="*/ 3063310 h 6858000"/>
              <a:gd name="connsiteX2118" fmla="*/ 1392924 w 5203443"/>
              <a:gd name="connsiteY2118" fmla="*/ 3060168 h 6858000"/>
              <a:gd name="connsiteX2119" fmla="*/ 1201381 w 5203443"/>
              <a:gd name="connsiteY2119" fmla="*/ 2916572 h 6858000"/>
              <a:gd name="connsiteX2120" fmla="*/ 2925191 w 5203443"/>
              <a:gd name="connsiteY2120" fmla="*/ 2913331 h 6858000"/>
              <a:gd name="connsiteX2121" fmla="*/ 2950997 w 5203443"/>
              <a:gd name="connsiteY2121" fmla="*/ 3042496 h 6858000"/>
              <a:gd name="connsiteX2122" fmla="*/ 2925191 w 5203443"/>
              <a:gd name="connsiteY2122" fmla="*/ 2913331 h 6858000"/>
              <a:gd name="connsiteX2123" fmla="*/ 1760008 w 5203443"/>
              <a:gd name="connsiteY2123" fmla="*/ 2906327 h 6858000"/>
              <a:gd name="connsiteX2124" fmla="*/ 1795798 w 5203443"/>
              <a:gd name="connsiteY2124" fmla="*/ 2943576 h 6858000"/>
              <a:gd name="connsiteX2125" fmla="*/ 1950947 w 5203443"/>
              <a:gd name="connsiteY2125" fmla="*/ 3201408 h 6858000"/>
              <a:gd name="connsiteX2126" fmla="*/ 2039274 w 5203443"/>
              <a:gd name="connsiteY2126" fmla="*/ 3474239 h 6858000"/>
              <a:gd name="connsiteX2127" fmla="*/ 1824307 w 5203443"/>
              <a:gd name="connsiteY2127" fmla="*/ 2986689 h 6858000"/>
              <a:gd name="connsiteX2128" fmla="*/ 1760008 w 5203443"/>
              <a:gd name="connsiteY2128" fmla="*/ 2906327 h 6858000"/>
              <a:gd name="connsiteX2129" fmla="*/ 3101544 w 5203443"/>
              <a:gd name="connsiteY2129" fmla="*/ 2896123 h 6858000"/>
              <a:gd name="connsiteX2130" fmla="*/ 3104239 w 5203443"/>
              <a:gd name="connsiteY2130" fmla="*/ 2899090 h 6858000"/>
              <a:gd name="connsiteX2131" fmla="*/ 3108308 w 5203443"/>
              <a:gd name="connsiteY2131" fmla="*/ 2905841 h 6858000"/>
              <a:gd name="connsiteX2132" fmla="*/ 3103323 w 5203443"/>
              <a:gd name="connsiteY2132" fmla="*/ 2917148 h 6858000"/>
              <a:gd name="connsiteX2133" fmla="*/ 3097610 w 5203443"/>
              <a:gd name="connsiteY2133" fmla="*/ 2919153 h 6858000"/>
              <a:gd name="connsiteX2134" fmla="*/ 3098309 w 5203443"/>
              <a:gd name="connsiteY2134" fmla="*/ 2912844 h 6858000"/>
              <a:gd name="connsiteX2135" fmla="*/ 3094442 w 5203443"/>
              <a:gd name="connsiteY2135" fmla="*/ 2911258 h 6858000"/>
              <a:gd name="connsiteX2136" fmla="*/ 3101726 w 5203443"/>
              <a:gd name="connsiteY2136" fmla="*/ 2905463 h 6858000"/>
              <a:gd name="connsiteX2137" fmla="*/ 3101264 w 5203443"/>
              <a:gd name="connsiteY2137" fmla="*/ 2895815 h 6858000"/>
              <a:gd name="connsiteX2138" fmla="*/ 3101542 w 5203443"/>
              <a:gd name="connsiteY2138" fmla="*/ 2896084 h 6858000"/>
              <a:gd name="connsiteX2139" fmla="*/ 3101544 w 5203443"/>
              <a:gd name="connsiteY2139" fmla="*/ 2896123 h 6858000"/>
              <a:gd name="connsiteX2140" fmla="*/ 1748412 w 5203443"/>
              <a:gd name="connsiteY2140" fmla="*/ 2894672 h 6858000"/>
              <a:gd name="connsiteX2141" fmla="*/ 1755681 w 5203443"/>
              <a:gd name="connsiteY2141" fmla="*/ 2895177 h 6858000"/>
              <a:gd name="connsiteX2142" fmla="*/ 1757011 w 5203443"/>
              <a:gd name="connsiteY2142" fmla="*/ 2907210 h 6858000"/>
              <a:gd name="connsiteX2143" fmla="*/ 1744801 w 5203443"/>
              <a:gd name="connsiteY2143" fmla="*/ 2899180 h 6858000"/>
              <a:gd name="connsiteX2144" fmla="*/ 1744534 w 5203443"/>
              <a:gd name="connsiteY2144" fmla="*/ 2899459 h 6858000"/>
              <a:gd name="connsiteX2145" fmla="*/ 1748412 w 5203443"/>
              <a:gd name="connsiteY2145" fmla="*/ 2894672 h 6858000"/>
              <a:gd name="connsiteX2146" fmla="*/ 3521353 w 5203443"/>
              <a:gd name="connsiteY2146" fmla="*/ 2889355 h 6858000"/>
              <a:gd name="connsiteX2147" fmla="*/ 3372965 w 5203443"/>
              <a:gd name="connsiteY2147" fmla="*/ 2921770 h 6858000"/>
              <a:gd name="connsiteX2148" fmla="*/ 3319083 w 5203443"/>
              <a:gd name="connsiteY2148" fmla="*/ 2954100 h 6858000"/>
              <a:gd name="connsiteX2149" fmla="*/ 3270185 w 5203443"/>
              <a:gd name="connsiteY2149" fmla="*/ 2975122 h 6858000"/>
              <a:gd name="connsiteX2150" fmla="*/ 3222617 w 5203443"/>
              <a:gd name="connsiteY2150" fmla="*/ 3008177 h 6858000"/>
              <a:gd name="connsiteX2151" fmla="*/ 3210408 w 5203443"/>
              <a:gd name="connsiteY2151" fmla="*/ 3000147 h 6858000"/>
              <a:gd name="connsiteX2152" fmla="*/ 3195326 w 5203443"/>
              <a:gd name="connsiteY2152" fmla="*/ 3027496 h 6858000"/>
              <a:gd name="connsiteX2153" fmla="*/ 3163933 w 5203443"/>
              <a:gd name="connsiteY2153" fmla="*/ 3061123 h 6858000"/>
              <a:gd name="connsiteX2154" fmla="*/ 3123592 w 5203443"/>
              <a:gd name="connsiteY2154" fmla="*/ 3113515 h 6858000"/>
              <a:gd name="connsiteX2155" fmla="*/ 3122205 w 5203443"/>
              <a:gd name="connsiteY2155" fmla="*/ 3126683 h 6858000"/>
              <a:gd name="connsiteX2156" fmla="*/ 3057134 w 5203443"/>
              <a:gd name="connsiteY2156" fmla="*/ 3273409 h 6858000"/>
              <a:gd name="connsiteX2157" fmla="*/ 3065507 w 5203443"/>
              <a:gd name="connsiteY2157" fmla="*/ 3295467 h 6858000"/>
              <a:gd name="connsiteX2158" fmla="*/ 3056196 w 5203443"/>
              <a:gd name="connsiteY2158" fmla="*/ 3295611 h 6858000"/>
              <a:gd name="connsiteX2159" fmla="*/ 3057652 w 5203443"/>
              <a:gd name="connsiteY2159" fmla="*/ 3342155 h 6858000"/>
              <a:gd name="connsiteX2160" fmla="*/ 3053870 w 5203443"/>
              <a:gd name="connsiteY2160" fmla="*/ 3485196 h 6858000"/>
              <a:gd name="connsiteX2161" fmla="*/ 3043060 w 5203443"/>
              <a:gd name="connsiteY2161" fmla="*/ 3548911 h 6858000"/>
              <a:gd name="connsiteX2162" fmla="*/ 3033188 w 5203443"/>
              <a:gd name="connsiteY2162" fmla="*/ 3590426 h 6858000"/>
              <a:gd name="connsiteX2163" fmla="*/ 3034224 w 5203443"/>
              <a:gd name="connsiteY2163" fmla="*/ 3643549 h 6858000"/>
              <a:gd name="connsiteX2164" fmla="*/ 3039603 w 5203443"/>
              <a:gd name="connsiteY2164" fmla="*/ 3666475 h 6858000"/>
              <a:gd name="connsiteX2165" fmla="*/ 3011470 w 5203443"/>
              <a:gd name="connsiteY2165" fmla="*/ 3853164 h 6858000"/>
              <a:gd name="connsiteX2166" fmla="*/ 3003502 w 5203443"/>
              <a:gd name="connsiteY2166" fmla="*/ 3950246 h 6858000"/>
              <a:gd name="connsiteX2167" fmla="*/ 2970261 w 5203443"/>
              <a:gd name="connsiteY2167" fmla="*/ 3987462 h 6858000"/>
              <a:gd name="connsiteX2168" fmla="*/ 2933334 w 5203443"/>
              <a:gd name="connsiteY2168" fmla="*/ 4032405 h 6858000"/>
              <a:gd name="connsiteX2169" fmla="*/ 2934848 w 5203443"/>
              <a:gd name="connsiteY2169" fmla="*/ 4053747 h 6858000"/>
              <a:gd name="connsiteX2170" fmla="*/ 3068198 w 5203443"/>
              <a:gd name="connsiteY2170" fmla="*/ 3938566 h 6858000"/>
              <a:gd name="connsiteX2171" fmla="*/ 3005773 w 5203443"/>
              <a:gd name="connsiteY2171" fmla="*/ 4024442 h 6858000"/>
              <a:gd name="connsiteX2172" fmla="*/ 3053522 w 5203443"/>
              <a:gd name="connsiteY2172" fmla="*/ 4000697 h 6858000"/>
              <a:gd name="connsiteX2173" fmla="*/ 3073069 w 5203443"/>
              <a:gd name="connsiteY2173" fmla="*/ 3977662 h 6858000"/>
              <a:gd name="connsiteX2174" fmla="*/ 3019132 w 5203443"/>
              <a:gd name="connsiteY2174" fmla="*/ 4035192 h 6858000"/>
              <a:gd name="connsiteX2175" fmla="*/ 3010701 w 5203443"/>
              <a:gd name="connsiteY2175" fmla="*/ 4038336 h 6858000"/>
              <a:gd name="connsiteX2176" fmla="*/ 2892027 w 5203443"/>
              <a:gd name="connsiteY2176" fmla="*/ 4091385 h 6858000"/>
              <a:gd name="connsiteX2177" fmla="*/ 2878794 w 5203443"/>
              <a:gd name="connsiteY2177" fmla="*/ 4115145 h 6858000"/>
              <a:gd name="connsiteX2178" fmla="*/ 2863531 w 5203443"/>
              <a:gd name="connsiteY2178" fmla="*/ 4133184 h 6858000"/>
              <a:gd name="connsiteX2179" fmla="*/ 2970121 w 5203443"/>
              <a:gd name="connsiteY2179" fmla="*/ 4106616 h 6858000"/>
              <a:gd name="connsiteX2180" fmla="*/ 2975374 w 5203443"/>
              <a:gd name="connsiteY2180" fmla="*/ 4095032 h 6858000"/>
              <a:gd name="connsiteX2181" fmla="*/ 3091443 w 5203443"/>
              <a:gd name="connsiteY2181" fmla="*/ 3992718 h 6858000"/>
              <a:gd name="connsiteX2182" fmla="*/ 3087396 w 5203443"/>
              <a:gd name="connsiteY2182" fmla="*/ 3981824 h 6858000"/>
              <a:gd name="connsiteX2183" fmla="*/ 3124685 w 5203443"/>
              <a:gd name="connsiteY2183" fmla="*/ 3955502 h 6858000"/>
              <a:gd name="connsiteX2184" fmla="*/ 3112894 w 5203443"/>
              <a:gd name="connsiteY2184" fmla="*/ 3940893 h 6858000"/>
              <a:gd name="connsiteX2185" fmla="*/ 3153418 w 5203443"/>
              <a:gd name="connsiteY2185" fmla="*/ 3897811 h 6858000"/>
              <a:gd name="connsiteX2186" fmla="*/ 3306064 w 5203443"/>
              <a:gd name="connsiteY2186" fmla="*/ 3690587 h 6858000"/>
              <a:gd name="connsiteX2187" fmla="*/ 3444677 w 5203443"/>
              <a:gd name="connsiteY2187" fmla="*/ 3564370 h 6858000"/>
              <a:gd name="connsiteX2188" fmla="*/ 3511792 w 5203443"/>
              <a:gd name="connsiteY2188" fmla="*/ 3508279 h 6858000"/>
              <a:gd name="connsiteX2189" fmla="*/ 3558393 w 5203443"/>
              <a:gd name="connsiteY2189" fmla="*/ 3481814 h 6858000"/>
              <a:gd name="connsiteX2190" fmla="*/ 3620524 w 5203443"/>
              <a:gd name="connsiteY2190" fmla="*/ 3437030 h 6858000"/>
              <a:gd name="connsiteX2191" fmla="*/ 3680063 w 5203443"/>
              <a:gd name="connsiteY2191" fmla="*/ 3427897 h 6858000"/>
              <a:gd name="connsiteX2192" fmla="*/ 3695269 w 5203443"/>
              <a:gd name="connsiteY2192" fmla="*/ 3435058 h 6858000"/>
              <a:gd name="connsiteX2193" fmla="*/ 3700254 w 5203443"/>
              <a:gd name="connsiteY2193" fmla="*/ 3423751 h 6858000"/>
              <a:gd name="connsiteX2194" fmla="*/ 3711862 w 5203443"/>
              <a:gd name="connsiteY2194" fmla="*/ 3429051 h 6858000"/>
              <a:gd name="connsiteX2195" fmla="*/ 3805457 w 5203443"/>
              <a:gd name="connsiteY2195" fmla="*/ 3410353 h 6858000"/>
              <a:gd name="connsiteX2196" fmla="*/ 3841541 w 5203443"/>
              <a:gd name="connsiteY2196" fmla="*/ 3406511 h 6858000"/>
              <a:gd name="connsiteX2197" fmla="*/ 3848586 w 5203443"/>
              <a:gd name="connsiteY2197" fmla="*/ 3416537 h 6858000"/>
              <a:gd name="connsiteX2198" fmla="*/ 3888536 w 5203443"/>
              <a:gd name="connsiteY2198" fmla="*/ 3414279 h 6858000"/>
              <a:gd name="connsiteX2199" fmla="*/ 3899684 w 5203443"/>
              <a:gd name="connsiteY2199" fmla="*/ 3409999 h 6858000"/>
              <a:gd name="connsiteX2200" fmla="*/ 3893606 w 5203443"/>
              <a:gd name="connsiteY2200" fmla="*/ 3393383 h 6858000"/>
              <a:gd name="connsiteX2201" fmla="*/ 3996218 w 5203443"/>
              <a:gd name="connsiteY2201" fmla="*/ 3415634 h 6858000"/>
              <a:gd name="connsiteX2202" fmla="*/ 3998755 w 5203443"/>
              <a:gd name="connsiteY2202" fmla="*/ 3405187 h 6858000"/>
              <a:gd name="connsiteX2203" fmla="*/ 4016677 w 5203443"/>
              <a:gd name="connsiteY2203" fmla="*/ 3411211 h 6858000"/>
              <a:gd name="connsiteX2204" fmla="*/ 4112176 w 5203443"/>
              <a:gd name="connsiteY2204" fmla="*/ 3363723 h 6858000"/>
              <a:gd name="connsiteX2205" fmla="*/ 4078359 w 5203443"/>
              <a:gd name="connsiteY2205" fmla="*/ 3357394 h 6858000"/>
              <a:gd name="connsiteX2206" fmla="*/ 4079690 w 5203443"/>
              <a:gd name="connsiteY2206" fmla="*/ 3369427 h 6858000"/>
              <a:gd name="connsiteX2207" fmla="*/ 4069690 w 5203443"/>
              <a:gd name="connsiteY2207" fmla="*/ 3376430 h 6858000"/>
              <a:gd name="connsiteX2208" fmla="*/ 3978812 w 5203443"/>
              <a:gd name="connsiteY2208" fmla="*/ 3393989 h 6858000"/>
              <a:gd name="connsiteX2209" fmla="*/ 3966966 w 5203443"/>
              <a:gd name="connsiteY2209" fmla="*/ 3404580 h 6858000"/>
              <a:gd name="connsiteX2210" fmla="*/ 3930151 w 5203443"/>
              <a:gd name="connsiteY2210" fmla="*/ 3399121 h 6858000"/>
              <a:gd name="connsiteX2211" fmla="*/ 3907032 w 5203443"/>
              <a:gd name="connsiteY2211" fmla="*/ 3379480 h 6858000"/>
              <a:gd name="connsiteX2212" fmla="*/ 3921777 w 5203443"/>
              <a:gd name="connsiteY2212" fmla="*/ 3377062 h 6858000"/>
              <a:gd name="connsiteX2213" fmla="*/ 3922015 w 5203443"/>
              <a:gd name="connsiteY2213" fmla="*/ 3361172 h 6858000"/>
              <a:gd name="connsiteX2214" fmla="*/ 3933806 w 5203443"/>
              <a:gd name="connsiteY2214" fmla="*/ 3375782 h 6858000"/>
              <a:gd name="connsiteX2215" fmla="*/ 3929702 w 5203443"/>
              <a:gd name="connsiteY2215" fmla="*/ 3390088 h 6858000"/>
              <a:gd name="connsiteX2216" fmla="*/ 3978782 w 5203443"/>
              <a:gd name="connsiteY2216" fmla="*/ 3378376 h 6858000"/>
              <a:gd name="connsiteX2217" fmla="*/ 3992141 w 5203443"/>
              <a:gd name="connsiteY2217" fmla="*/ 3389127 h 6858000"/>
              <a:gd name="connsiteX2218" fmla="*/ 3993527 w 5203443"/>
              <a:gd name="connsiteY2218" fmla="*/ 3375958 h 6858000"/>
              <a:gd name="connsiteX2219" fmla="*/ 4003020 w 5203443"/>
              <a:gd name="connsiteY2219" fmla="*/ 3385124 h 6858000"/>
              <a:gd name="connsiteX2220" fmla="*/ 4035325 w 5203443"/>
              <a:gd name="connsiteY2220" fmla="*/ 3370110 h 6858000"/>
              <a:gd name="connsiteX2221" fmla="*/ 3965479 w 5203443"/>
              <a:gd name="connsiteY2221" fmla="*/ 3342425 h 6858000"/>
              <a:gd name="connsiteX2222" fmla="*/ 3966810 w 5203443"/>
              <a:gd name="connsiteY2222" fmla="*/ 3354456 h 6858000"/>
              <a:gd name="connsiteX2223" fmla="*/ 3937557 w 5203443"/>
              <a:gd name="connsiteY2223" fmla="*/ 3343401 h 6858000"/>
              <a:gd name="connsiteX2224" fmla="*/ 3958896 w 5203443"/>
              <a:gd name="connsiteY2224" fmla="*/ 3341977 h 6858000"/>
              <a:gd name="connsiteX2225" fmla="*/ 3956417 w 5203443"/>
              <a:gd name="connsiteY2225" fmla="*/ 3327224 h 6858000"/>
              <a:gd name="connsiteX2226" fmla="*/ 3923986 w 5203443"/>
              <a:gd name="connsiteY2226" fmla="*/ 3307728 h 6858000"/>
              <a:gd name="connsiteX2227" fmla="*/ 3961681 w 5203443"/>
              <a:gd name="connsiteY2227" fmla="*/ 3316186 h 6858000"/>
              <a:gd name="connsiteX2228" fmla="*/ 3918426 w 5203443"/>
              <a:gd name="connsiteY2228" fmla="*/ 3275491 h 6858000"/>
              <a:gd name="connsiteX2229" fmla="*/ 3917038 w 5203443"/>
              <a:gd name="connsiteY2229" fmla="*/ 3288661 h 6858000"/>
              <a:gd name="connsiteX2230" fmla="*/ 3757925 w 5203443"/>
              <a:gd name="connsiteY2230" fmla="*/ 3164559 h 6858000"/>
              <a:gd name="connsiteX2231" fmla="*/ 3690797 w 5203443"/>
              <a:gd name="connsiteY2231" fmla="*/ 3135737 h 6858000"/>
              <a:gd name="connsiteX2232" fmla="*/ 3808098 w 5203443"/>
              <a:gd name="connsiteY2232" fmla="*/ 3180770 h 6858000"/>
              <a:gd name="connsiteX2233" fmla="*/ 3813027 w 5203443"/>
              <a:gd name="connsiteY2233" fmla="*/ 3194664 h 6858000"/>
              <a:gd name="connsiteX2234" fmla="*/ 3899171 w 5203443"/>
              <a:gd name="connsiteY2234" fmla="*/ 3257436 h 6858000"/>
              <a:gd name="connsiteX2235" fmla="*/ 3775780 w 5203443"/>
              <a:gd name="connsiteY2235" fmla="*/ 3110872 h 6858000"/>
              <a:gd name="connsiteX2236" fmla="*/ 3733856 w 5203443"/>
              <a:gd name="connsiteY2236" fmla="*/ 3082208 h 6858000"/>
              <a:gd name="connsiteX2237" fmla="*/ 3680784 w 5203443"/>
              <a:gd name="connsiteY2237" fmla="*/ 3057824 h 6858000"/>
              <a:gd name="connsiteX2238" fmla="*/ 3551762 w 5203443"/>
              <a:gd name="connsiteY2238" fmla="*/ 3057895 h 6858000"/>
              <a:gd name="connsiteX2239" fmla="*/ 3517245 w 5203443"/>
              <a:gd name="connsiteY2239" fmla="*/ 3057876 h 6858000"/>
              <a:gd name="connsiteX2240" fmla="*/ 3508634 w 5203443"/>
              <a:gd name="connsiteY2240" fmla="*/ 3051709 h 6858000"/>
              <a:gd name="connsiteX2241" fmla="*/ 3498635 w 5203443"/>
              <a:gd name="connsiteY2241" fmla="*/ 3058710 h 6858000"/>
              <a:gd name="connsiteX2242" fmla="*/ 3442091 w 5203443"/>
              <a:gd name="connsiteY2242" fmla="*/ 3066977 h 6858000"/>
              <a:gd name="connsiteX2243" fmla="*/ 3437764 w 5203443"/>
              <a:gd name="connsiteY2243" fmla="*/ 3055812 h 6858000"/>
              <a:gd name="connsiteX2244" fmla="*/ 3467953 w 5203443"/>
              <a:gd name="connsiteY2244" fmla="*/ 3044667 h 6858000"/>
              <a:gd name="connsiteX2245" fmla="*/ 3552698 w 5203443"/>
              <a:gd name="connsiteY2245" fmla="*/ 3035693 h 6858000"/>
              <a:gd name="connsiteX2246" fmla="*/ 3659876 w 5203443"/>
              <a:gd name="connsiteY2246" fmla="*/ 3053216 h 6858000"/>
              <a:gd name="connsiteX2247" fmla="*/ 3673751 w 5203443"/>
              <a:gd name="connsiteY2247" fmla="*/ 3048345 h 6858000"/>
              <a:gd name="connsiteX2248" fmla="*/ 3687110 w 5203443"/>
              <a:gd name="connsiteY2248" fmla="*/ 3059098 h 6858000"/>
              <a:gd name="connsiteX2249" fmla="*/ 3813666 w 5203443"/>
              <a:gd name="connsiteY2249" fmla="*/ 3129189 h 6858000"/>
              <a:gd name="connsiteX2250" fmla="*/ 3935602 w 5203443"/>
              <a:gd name="connsiteY2250" fmla="*/ 3229209 h 6858000"/>
              <a:gd name="connsiteX2251" fmla="*/ 3939929 w 5203443"/>
              <a:gd name="connsiteY2251" fmla="*/ 3240373 h 6858000"/>
              <a:gd name="connsiteX2252" fmla="*/ 4044292 w 5203443"/>
              <a:gd name="connsiteY2252" fmla="*/ 3268075 h 6858000"/>
              <a:gd name="connsiteX2253" fmla="*/ 4061516 w 5203443"/>
              <a:gd name="connsiteY2253" fmla="*/ 3280411 h 6858000"/>
              <a:gd name="connsiteX2254" fmla="*/ 4122386 w 5203443"/>
              <a:gd name="connsiteY2254" fmla="*/ 3283308 h 6858000"/>
              <a:gd name="connsiteX2255" fmla="*/ 4134539 w 5203443"/>
              <a:gd name="connsiteY2255" fmla="*/ 3316539 h 6858000"/>
              <a:gd name="connsiteX2256" fmla="*/ 4108313 w 5203443"/>
              <a:gd name="connsiteY2256" fmla="*/ 3348169 h 6858000"/>
              <a:gd name="connsiteX2257" fmla="*/ 4132186 w 5203443"/>
              <a:gd name="connsiteY2257" fmla="*/ 3336296 h 6858000"/>
              <a:gd name="connsiteX2258" fmla="*/ 4138082 w 5203443"/>
              <a:gd name="connsiteY2258" fmla="*/ 3343602 h 6858000"/>
              <a:gd name="connsiteX2259" fmla="*/ 4154673 w 5203443"/>
              <a:gd name="connsiteY2259" fmla="*/ 3337595 h 6858000"/>
              <a:gd name="connsiteX2260" fmla="*/ 4177219 w 5203443"/>
              <a:gd name="connsiteY2260" fmla="*/ 3313690 h 6858000"/>
              <a:gd name="connsiteX2261" fmla="*/ 4172416 w 5203443"/>
              <a:gd name="connsiteY2261" fmla="*/ 3334308 h 6858000"/>
              <a:gd name="connsiteX2262" fmla="*/ 4191725 w 5203443"/>
              <a:gd name="connsiteY2262" fmla="*/ 3327164 h 6858000"/>
              <a:gd name="connsiteX2263" fmla="*/ 4184557 w 5203443"/>
              <a:gd name="connsiteY2263" fmla="*/ 3282625 h 6858000"/>
              <a:gd name="connsiteX2264" fmla="*/ 4195016 w 5203443"/>
              <a:gd name="connsiteY2264" fmla="*/ 3285204 h 6858000"/>
              <a:gd name="connsiteX2265" fmla="*/ 4195542 w 5203443"/>
              <a:gd name="connsiteY2265" fmla="*/ 3284100 h 6858000"/>
              <a:gd name="connsiteX2266" fmla="*/ 4079376 w 5203443"/>
              <a:gd name="connsiteY2266" fmla="*/ 3156872 h 6858000"/>
              <a:gd name="connsiteX2267" fmla="*/ 4040811 w 5203443"/>
              <a:gd name="connsiteY2267" fmla="*/ 3145962 h 6858000"/>
              <a:gd name="connsiteX2268" fmla="*/ 3900254 w 5203443"/>
              <a:gd name="connsiteY2268" fmla="*/ 3046228 h 6858000"/>
              <a:gd name="connsiteX2269" fmla="*/ 3731831 w 5203443"/>
              <a:gd name="connsiteY2269" fmla="*/ 2922272 h 6858000"/>
              <a:gd name="connsiteX2270" fmla="*/ 3702758 w 5203443"/>
              <a:gd name="connsiteY2270" fmla="*/ 2920528 h 6858000"/>
              <a:gd name="connsiteX2271" fmla="*/ 3592683 w 5203443"/>
              <a:gd name="connsiteY2271" fmla="*/ 2894831 h 6858000"/>
              <a:gd name="connsiteX2272" fmla="*/ 3521353 w 5203443"/>
              <a:gd name="connsiteY2272" fmla="*/ 2889355 h 6858000"/>
              <a:gd name="connsiteX2273" fmla="*/ 1008816 w 5203443"/>
              <a:gd name="connsiteY2273" fmla="*/ 2889130 h 6858000"/>
              <a:gd name="connsiteX2274" fmla="*/ 1051888 w 5203443"/>
              <a:gd name="connsiteY2274" fmla="*/ 2920515 h 6858000"/>
              <a:gd name="connsiteX2275" fmla="*/ 1008816 w 5203443"/>
              <a:gd name="connsiteY2275" fmla="*/ 2889130 h 6858000"/>
              <a:gd name="connsiteX2276" fmla="*/ 2918932 w 5203443"/>
              <a:gd name="connsiteY2276" fmla="*/ 2887404 h 6858000"/>
              <a:gd name="connsiteX2277" fmla="*/ 2929756 w 5203443"/>
              <a:gd name="connsiteY2277" fmla="*/ 2908604 h 6858000"/>
              <a:gd name="connsiteX2278" fmla="*/ 2918932 w 5203443"/>
              <a:gd name="connsiteY2278" fmla="*/ 2887404 h 6858000"/>
              <a:gd name="connsiteX2279" fmla="*/ 1470965 w 5203443"/>
              <a:gd name="connsiteY2279" fmla="*/ 2887336 h 6858000"/>
              <a:gd name="connsiteX2280" fmla="*/ 1473946 w 5203443"/>
              <a:gd name="connsiteY2280" fmla="*/ 2888556 h 6858000"/>
              <a:gd name="connsiteX2281" fmla="*/ 1533094 w 5203443"/>
              <a:gd name="connsiteY2281" fmla="*/ 2929556 h 6858000"/>
              <a:gd name="connsiteX2282" fmla="*/ 1498332 w 5203443"/>
              <a:gd name="connsiteY2282" fmla="*/ 2915128 h 6858000"/>
              <a:gd name="connsiteX2283" fmla="*/ 1470070 w 5203443"/>
              <a:gd name="connsiteY2283" fmla="*/ 2886426 h 6858000"/>
              <a:gd name="connsiteX2284" fmla="*/ 1470965 w 5203443"/>
              <a:gd name="connsiteY2284" fmla="*/ 2887336 h 6858000"/>
              <a:gd name="connsiteX2285" fmla="*/ 1470081 w 5203443"/>
              <a:gd name="connsiteY2285" fmla="*/ 2886973 h 6858000"/>
              <a:gd name="connsiteX2286" fmla="*/ 2118327 w 5203443"/>
              <a:gd name="connsiteY2286" fmla="*/ 2878903 h 6858000"/>
              <a:gd name="connsiteX2287" fmla="*/ 2152871 w 5203443"/>
              <a:gd name="connsiteY2287" fmla="*/ 3048748 h 6858000"/>
              <a:gd name="connsiteX2288" fmla="*/ 2139694 w 5203443"/>
              <a:gd name="connsiteY2288" fmla="*/ 3047307 h 6858000"/>
              <a:gd name="connsiteX2289" fmla="*/ 2224410 w 5203443"/>
              <a:gd name="connsiteY2289" fmla="*/ 3233361 h 6858000"/>
              <a:gd name="connsiteX2290" fmla="*/ 2249607 w 5203443"/>
              <a:gd name="connsiteY2290" fmla="*/ 3326306 h 6858000"/>
              <a:gd name="connsiteX2291" fmla="*/ 2260664 w 5203443"/>
              <a:gd name="connsiteY2291" fmla="*/ 3348710 h 6858000"/>
              <a:gd name="connsiteX2292" fmla="*/ 2258764 w 5203443"/>
              <a:gd name="connsiteY2292" fmla="*/ 3347877 h 6858000"/>
              <a:gd name="connsiteX2293" fmla="*/ 2259333 w 5203443"/>
              <a:gd name="connsiteY2293" fmla="*/ 3352525 h 6858000"/>
              <a:gd name="connsiteX2294" fmla="*/ 2264079 w 5203443"/>
              <a:gd name="connsiteY2294" fmla="*/ 3357109 h 6858000"/>
              <a:gd name="connsiteX2295" fmla="*/ 2118327 w 5203443"/>
              <a:gd name="connsiteY2295" fmla="*/ 2878903 h 6858000"/>
              <a:gd name="connsiteX2296" fmla="*/ 3018661 w 5203443"/>
              <a:gd name="connsiteY2296" fmla="*/ 2860124 h 6858000"/>
              <a:gd name="connsiteX2297" fmla="*/ 3022146 w 5203443"/>
              <a:gd name="connsiteY2297" fmla="*/ 2912389 h 6858000"/>
              <a:gd name="connsiteX2298" fmla="*/ 3018661 w 5203443"/>
              <a:gd name="connsiteY2298" fmla="*/ 2860124 h 6858000"/>
              <a:gd name="connsiteX2299" fmla="*/ 1546172 w 5203443"/>
              <a:gd name="connsiteY2299" fmla="*/ 2855662 h 6858000"/>
              <a:gd name="connsiteX2300" fmla="*/ 1560411 w 5203443"/>
              <a:gd name="connsiteY2300" fmla="*/ 2869412 h 6858000"/>
              <a:gd name="connsiteX2301" fmla="*/ 1546172 w 5203443"/>
              <a:gd name="connsiteY2301" fmla="*/ 2855662 h 6858000"/>
              <a:gd name="connsiteX2302" fmla="*/ 2896051 w 5203443"/>
              <a:gd name="connsiteY2302" fmla="*/ 2851861 h 6858000"/>
              <a:gd name="connsiteX2303" fmla="*/ 2905305 w 5203443"/>
              <a:gd name="connsiteY2303" fmla="*/ 2876919 h 6858000"/>
              <a:gd name="connsiteX2304" fmla="*/ 2896051 w 5203443"/>
              <a:gd name="connsiteY2304" fmla="*/ 2851861 h 6858000"/>
              <a:gd name="connsiteX2305" fmla="*/ 2049599 w 5203443"/>
              <a:gd name="connsiteY2305" fmla="*/ 2838327 h 6858000"/>
              <a:gd name="connsiteX2306" fmla="*/ 2065437 w 5203443"/>
              <a:gd name="connsiteY2306" fmla="*/ 2863830 h 6858000"/>
              <a:gd name="connsiteX2307" fmla="*/ 2049599 w 5203443"/>
              <a:gd name="connsiteY2307" fmla="*/ 2838327 h 6858000"/>
              <a:gd name="connsiteX2308" fmla="*/ 1455739 w 5203443"/>
              <a:gd name="connsiteY2308" fmla="*/ 2825826 h 6858000"/>
              <a:gd name="connsiteX2309" fmla="*/ 1610049 w 5203443"/>
              <a:gd name="connsiteY2309" fmla="*/ 2970542 h 6858000"/>
              <a:gd name="connsiteX2310" fmla="*/ 1851105 w 5203443"/>
              <a:gd name="connsiteY2310" fmla="*/ 3307036 h 6858000"/>
              <a:gd name="connsiteX2311" fmla="*/ 1945188 w 5203443"/>
              <a:gd name="connsiteY2311" fmla="*/ 3467746 h 6858000"/>
              <a:gd name="connsiteX2312" fmla="*/ 1858792 w 5203443"/>
              <a:gd name="connsiteY2312" fmla="*/ 3335952 h 6858000"/>
              <a:gd name="connsiteX2313" fmla="*/ 1945537 w 5203443"/>
              <a:gd name="connsiteY2313" fmla="*/ 3527728 h 6858000"/>
              <a:gd name="connsiteX2314" fmla="*/ 1975208 w 5203443"/>
              <a:gd name="connsiteY2314" fmla="*/ 3658478 h 6858000"/>
              <a:gd name="connsiteX2315" fmla="*/ 1807893 w 5203443"/>
              <a:gd name="connsiteY2315" fmla="*/ 3282501 h 6858000"/>
              <a:gd name="connsiteX2316" fmla="*/ 1786664 w 5203443"/>
              <a:gd name="connsiteY2316" fmla="*/ 3233522 h 6858000"/>
              <a:gd name="connsiteX2317" fmla="*/ 1726109 w 5203443"/>
              <a:gd name="connsiteY2317" fmla="*/ 3162483 h 6858000"/>
              <a:gd name="connsiteX2318" fmla="*/ 1665792 w 5203443"/>
              <a:gd name="connsiteY2318" fmla="*/ 3101753 h 6858000"/>
              <a:gd name="connsiteX2319" fmla="*/ 1669419 w 5203443"/>
              <a:gd name="connsiteY2319" fmla="*/ 3101828 h 6858000"/>
              <a:gd name="connsiteX2320" fmla="*/ 1667374 w 5203443"/>
              <a:gd name="connsiteY2320" fmla="*/ 3100592 h 6858000"/>
              <a:gd name="connsiteX2321" fmla="*/ 1707729 w 5203443"/>
              <a:gd name="connsiteY2321" fmla="*/ 3133115 h 6858000"/>
              <a:gd name="connsiteX2322" fmla="*/ 1575780 w 5203443"/>
              <a:gd name="connsiteY2322" fmla="*/ 2955183 h 6858000"/>
              <a:gd name="connsiteX2323" fmla="*/ 1536756 w 5203443"/>
              <a:gd name="connsiteY2323" fmla="*/ 2934692 h 6858000"/>
              <a:gd name="connsiteX2324" fmla="*/ 1455739 w 5203443"/>
              <a:gd name="connsiteY2324" fmla="*/ 2825826 h 6858000"/>
              <a:gd name="connsiteX2325" fmla="*/ 792779 w 5203443"/>
              <a:gd name="connsiteY2325" fmla="*/ 2823969 h 6858000"/>
              <a:gd name="connsiteX2326" fmla="*/ 836033 w 5203443"/>
              <a:gd name="connsiteY2326" fmla="*/ 2864665 h 6858000"/>
              <a:gd name="connsiteX2327" fmla="*/ 1050008 w 5203443"/>
              <a:gd name="connsiteY2327" fmla="*/ 3034760 h 6858000"/>
              <a:gd name="connsiteX2328" fmla="*/ 1075158 w 5203443"/>
              <a:gd name="connsiteY2328" fmla="*/ 3060121 h 6858000"/>
              <a:gd name="connsiteX2329" fmla="*/ 792779 w 5203443"/>
              <a:gd name="connsiteY2329" fmla="*/ 2823969 h 6858000"/>
              <a:gd name="connsiteX2330" fmla="*/ 2006708 w 5203443"/>
              <a:gd name="connsiteY2330" fmla="*/ 2816250 h 6858000"/>
              <a:gd name="connsiteX2331" fmla="*/ 2007030 w 5203443"/>
              <a:gd name="connsiteY2331" fmla="*/ 2816949 h 6858000"/>
              <a:gd name="connsiteX2332" fmla="*/ 2012559 w 5203443"/>
              <a:gd name="connsiteY2332" fmla="*/ 2873889 h 6858000"/>
              <a:gd name="connsiteX2333" fmla="*/ 2020304 w 5203443"/>
              <a:gd name="connsiteY2333" fmla="*/ 2937386 h 6858000"/>
              <a:gd name="connsiteX2334" fmla="*/ 2099236 w 5203443"/>
              <a:gd name="connsiteY2334" fmla="*/ 3065734 h 6858000"/>
              <a:gd name="connsiteX2335" fmla="*/ 2031911 w 5203443"/>
              <a:gd name="connsiteY2335" fmla="*/ 2870899 h 6858000"/>
              <a:gd name="connsiteX2336" fmla="*/ 2007030 w 5203443"/>
              <a:gd name="connsiteY2336" fmla="*/ 2816949 h 6858000"/>
              <a:gd name="connsiteX2337" fmla="*/ 2006988 w 5203443"/>
              <a:gd name="connsiteY2337" fmla="*/ 2816521 h 6858000"/>
              <a:gd name="connsiteX2338" fmla="*/ 3014755 w 5203443"/>
              <a:gd name="connsiteY2338" fmla="*/ 2814425 h 6858000"/>
              <a:gd name="connsiteX2339" fmla="*/ 3028059 w 5203443"/>
              <a:gd name="connsiteY2339" fmla="*/ 2850378 h 6858000"/>
              <a:gd name="connsiteX2340" fmla="*/ 3019628 w 5203443"/>
              <a:gd name="connsiteY2340" fmla="*/ 2853519 h 6858000"/>
              <a:gd name="connsiteX2341" fmla="*/ 3014755 w 5203443"/>
              <a:gd name="connsiteY2341" fmla="*/ 2814425 h 6858000"/>
              <a:gd name="connsiteX2342" fmla="*/ 2989002 w 5203443"/>
              <a:gd name="connsiteY2342" fmla="*/ 2814289 h 6858000"/>
              <a:gd name="connsiteX2343" fmla="*/ 2988946 w 5203443"/>
              <a:gd name="connsiteY2343" fmla="*/ 2839489 h 6858000"/>
              <a:gd name="connsiteX2344" fmla="*/ 2989002 w 5203443"/>
              <a:gd name="connsiteY2344" fmla="*/ 2814289 h 6858000"/>
              <a:gd name="connsiteX2345" fmla="*/ 2941127 w 5203443"/>
              <a:gd name="connsiteY2345" fmla="*/ 2803519 h 6858000"/>
              <a:gd name="connsiteX2346" fmla="*/ 2953281 w 5203443"/>
              <a:gd name="connsiteY2346" fmla="*/ 2836752 h 6858000"/>
              <a:gd name="connsiteX2347" fmla="*/ 2941127 w 5203443"/>
              <a:gd name="connsiteY2347" fmla="*/ 2803519 h 6858000"/>
              <a:gd name="connsiteX2348" fmla="*/ 2685199 w 5203443"/>
              <a:gd name="connsiteY2348" fmla="*/ 2799790 h 6858000"/>
              <a:gd name="connsiteX2349" fmla="*/ 2718793 w 5203443"/>
              <a:gd name="connsiteY2349" fmla="*/ 2906920 h 6858000"/>
              <a:gd name="connsiteX2350" fmla="*/ 2685199 w 5203443"/>
              <a:gd name="connsiteY2350" fmla="*/ 2799790 h 6858000"/>
              <a:gd name="connsiteX2351" fmla="*/ 3173237 w 5203443"/>
              <a:gd name="connsiteY2351" fmla="*/ 2793922 h 6858000"/>
              <a:gd name="connsiteX2352" fmla="*/ 3165717 w 5203443"/>
              <a:gd name="connsiteY2352" fmla="*/ 2815676 h 6858000"/>
              <a:gd name="connsiteX2353" fmla="*/ 3173237 w 5203443"/>
              <a:gd name="connsiteY2353" fmla="*/ 2793922 h 6858000"/>
              <a:gd name="connsiteX2354" fmla="*/ 1745951 w 5203443"/>
              <a:gd name="connsiteY2354" fmla="*/ 2775606 h 6858000"/>
              <a:gd name="connsiteX2355" fmla="*/ 1746230 w 5203443"/>
              <a:gd name="connsiteY2355" fmla="*/ 2775875 h 6858000"/>
              <a:gd name="connsiteX2356" fmla="*/ 1828453 w 5203443"/>
              <a:gd name="connsiteY2356" fmla="*/ 2862263 h 6858000"/>
              <a:gd name="connsiteX2357" fmla="*/ 2045142 w 5203443"/>
              <a:gd name="connsiteY2357" fmla="*/ 3311709 h 6858000"/>
              <a:gd name="connsiteX2358" fmla="*/ 2029304 w 5203443"/>
              <a:gd name="connsiteY2358" fmla="*/ 3286205 h 6858000"/>
              <a:gd name="connsiteX2359" fmla="*/ 1973603 w 5203443"/>
              <a:gd name="connsiteY2359" fmla="*/ 3127096 h 6858000"/>
              <a:gd name="connsiteX2360" fmla="*/ 1788797 w 5203443"/>
              <a:gd name="connsiteY2360" fmla="*/ 2823429 h 6858000"/>
              <a:gd name="connsiteX2361" fmla="*/ 1803430 w 5203443"/>
              <a:gd name="connsiteY2361" fmla="*/ 2871413 h 6858000"/>
              <a:gd name="connsiteX2362" fmla="*/ 1781236 w 5203443"/>
              <a:gd name="connsiteY2362" fmla="*/ 2829024 h 6858000"/>
              <a:gd name="connsiteX2363" fmla="*/ 1757235 w 5203443"/>
              <a:gd name="connsiteY2363" fmla="*/ 2806385 h 6858000"/>
              <a:gd name="connsiteX2364" fmla="*/ 1764517 w 5203443"/>
              <a:gd name="connsiteY2364" fmla="*/ 2800520 h 6858000"/>
              <a:gd name="connsiteX2365" fmla="*/ 1745951 w 5203443"/>
              <a:gd name="connsiteY2365" fmla="*/ 2775606 h 6858000"/>
              <a:gd name="connsiteX2366" fmla="*/ 1255025 w 5203443"/>
              <a:gd name="connsiteY2366" fmla="*/ 2773860 h 6858000"/>
              <a:gd name="connsiteX2367" fmla="*/ 1478313 w 5203443"/>
              <a:gd name="connsiteY2367" fmla="*/ 2943809 h 6858000"/>
              <a:gd name="connsiteX2368" fmla="*/ 1564276 w 5203443"/>
              <a:gd name="connsiteY2368" fmla="*/ 2997270 h 6858000"/>
              <a:gd name="connsiteX2369" fmla="*/ 1567636 w 5203443"/>
              <a:gd name="connsiteY2369" fmla="*/ 3015023 h 6858000"/>
              <a:gd name="connsiteX2370" fmla="*/ 1631992 w 5203443"/>
              <a:gd name="connsiteY2370" fmla="*/ 3070185 h 6858000"/>
              <a:gd name="connsiteX2371" fmla="*/ 1663455 w 5203443"/>
              <a:gd name="connsiteY2371" fmla="*/ 3096270 h 6858000"/>
              <a:gd name="connsiteX2372" fmla="*/ 1636920 w 5203443"/>
              <a:gd name="connsiteY2372" fmla="*/ 3084078 h 6858000"/>
              <a:gd name="connsiteX2373" fmla="*/ 1507939 w 5203443"/>
              <a:gd name="connsiteY2373" fmla="*/ 2974032 h 6858000"/>
              <a:gd name="connsiteX2374" fmla="*/ 1446762 w 5203443"/>
              <a:gd name="connsiteY2374" fmla="*/ 2927312 h 6858000"/>
              <a:gd name="connsiteX2375" fmla="*/ 1433585 w 5203443"/>
              <a:gd name="connsiteY2375" fmla="*/ 2925872 h 6858000"/>
              <a:gd name="connsiteX2376" fmla="*/ 1408618 w 5203443"/>
              <a:gd name="connsiteY2376" fmla="*/ 2909821 h 6858000"/>
              <a:gd name="connsiteX2377" fmla="*/ 1254757 w 5203443"/>
              <a:gd name="connsiteY2377" fmla="*/ 2774137 h 6858000"/>
              <a:gd name="connsiteX2378" fmla="*/ 3008004 w 5203443"/>
              <a:gd name="connsiteY2378" fmla="*/ 2763321 h 6858000"/>
              <a:gd name="connsiteX2379" fmla="*/ 3012696 w 5203443"/>
              <a:gd name="connsiteY2379" fmla="*/ 2793107 h 6858000"/>
              <a:gd name="connsiteX2380" fmla="*/ 3008004 w 5203443"/>
              <a:gd name="connsiteY2380" fmla="*/ 2763321 h 6858000"/>
              <a:gd name="connsiteX2381" fmla="*/ 3145233 w 5203443"/>
              <a:gd name="connsiteY2381" fmla="*/ 2734624 h 6858000"/>
              <a:gd name="connsiteX2382" fmla="*/ 3145244 w 5203443"/>
              <a:gd name="connsiteY2382" fmla="*/ 2735172 h 6858000"/>
              <a:gd name="connsiteX2383" fmla="*/ 3128721 w 5203443"/>
              <a:gd name="connsiteY2383" fmla="*/ 2800893 h 6858000"/>
              <a:gd name="connsiteX2384" fmla="*/ 3139364 w 5203443"/>
              <a:gd name="connsiteY2384" fmla="*/ 2812782 h 6858000"/>
              <a:gd name="connsiteX2385" fmla="*/ 3136128 w 5203443"/>
              <a:gd name="connsiteY2385" fmla="*/ 2829539 h 6858000"/>
              <a:gd name="connsiteX2386" fmla="*/ 3132769 w 5203443"/>
              <a:gd name="connsiteY2386" fmla="*/ 2811787 h 6858000"/>
              <a:gd name="connsiteX2387" fmla="*/ 3129535 w 5203443"/>
              <a:gd name="connsiteY2387" fmla="*/ 2828546 h 6858000"/>
              <a:gd name="connsiteX2388" fmla="*/ 3114860 w 5203443"/>
              <a:gd name="connsiteY2388" fmla="*/ 2890676 h 6858000"/>
              <a:gd name="connsiteX2389" fmla="*/ 3112761 w 5203443"/>
              <a:gd name="connsiteY2389" fmla="*/ 2825244 h 6858000"/>
              <a:gd name="connsiteX2390" fmla="*/ 3145233 w 5203443"/>
              <a:gd name="connsiteY2390" fmla="*/ 2734624 h 6858000"/>
              <a:gd name="connsiteX2391" fmla="*/ 831655 w 5203443"/>
              <a:gd name="connsiteY2391" fmla="*/ 2724497 h 6858000"/>
              <a:gd name="connsiteX2392" fmla="*/ 918442 w 5203443"/>
              <a:gd name="connsiteY2392" fmla="*/ 2806158 h 6858000"/>
              <a:gd name="connsiteX2393" fmla="*/ 1002052 w 5203443"/>
              <a:gd name="connsiteY2393" fmla="*/ 2879375 h 6858000"/>
              <a:gd name="connsiteX2394" fmla="*/ 924519 w 5203443"/>
              <a:gd name="connsiteY2394" fmla="*/ 2822771 h 6858000"/>
              <a:gd name="connsiteX2395" fmla="*/ 831655 w 5203443"/>
              <a:gd name="connsiteY2395" fmla="*/ 2724497 h 6858000"/>
              <a:gd name="connsiteX2396" fmla="*/ 3089348 w 5203443"/>
              <a:gd name="connsiteY2396" fmla="*/ 2720419 h 6858000"/>
              <a:gd name="connsiteX2397" fmla="*/ 3089627 w 5203443"/>
              <a:gd name="connsiteY2397" fmla="*/ 2720688 h 6858000"/>
              <a:gd name="connsiteX2398" fmla="*/ 3081591 w 5203443"/>
              <a:gd name="connsiteY2398" fmla="*/ 2758065 h 6858000"/>
              <a:gd name="connsiteX2399" fmla="*/ 3074547 w 5203443"/>
              <a:gd name="connsiteY2399" fmla="*/ 2748039 h 6858000"/>
              <a:gd name="connsiteX2400" fmla="*/ 3089348 w 5203443"/>
              <a:gd name="connsiteY2400" fmla="*/ 2720419 h 6858000"/>
              <a:gd name="connsiteX2401" fmla="*/ 3173674 w 5203443"/>
              <a:gd name="connsiteY2401" fmla="*/ 2718025 h 6858000"/>
              <a:gd name="connsiteX2402" fmla="*/ 3173748 w 5203443"/>
              <a:gd name="connsiteY2402" fmla="*/ 2718444 h 6858000"/>
              <a:gd name="connsiteX2403" fmla="*/ 3173405 w 5203443"/>
              <a:gd name="connsiteY2403" fmla="*/ 2718303 h 6858000"/>
              <a:gd name="connsiteX2404" fmla="*/ 3182986 w 5203443"/>
              <a:gd name="connsiteY2404" fmla="*/ 2717882 h 6858000"/>
              <a:gd name="connsiteX2405" fmla="*/ 3151898 w 5203443"/>
              <a:gd name="connsiteY2405" fmla="*/ 2795331 h 6858000"/>
              <a:gd name="connsiteX2406" fmla="*/ 3166574 w 5203443"/>
              <a:gd name="connsiteY2406" fmla="*/ 2733200 h 6858000"/>
              <a:gd name="connsiteX2407" fmla="*/ 3175754 w 5203443"/>
              <a:gd name="connsiteY2407" fmla="*/ 2729840 h 6858000"/>
              <a:gd name="connsiteX2408" fmla="*/ 3173748 w 5203443"/>
              <a:gd name="connsiteY2408" fmla="*/ 2718444 h 6858000"/>
              <a:gd name="connsiteX2409" fmla="*/ 3177272 w 5203443"/>
              <a:gd name="connsiteY2409" fmla="*/ 2719887 h 6858000"/>
              <a:gd name="connsiteX2410" fmla="*/ 3182986 w 5203443"/>
              <a:gd name="connsiteY2410" fmla="*/ 2717882 h 6858000"/>
              <a:gd name="connsiteX2411" fmla="*/ 2186364 w 5203443"/>
              <a:gd name="connsiteY2411" fmla="*/ 2715698 h 6858000"/>
              <a:gd name="connsiteX2412" fmla="*/ 2186096 w 5203443"/>
              <a:gd name="connsiteY2412" fmla="*/ 2715979 h 6858000"/>
              <a:gd name="connsiteX2413" fmla="*/ 2239013 w 5203443"/>
              <a:gd name="connsiteY2413" fmla="*/ 2900876 h 6858000"/>
              <a:gd name="connsiteX2414" fmla="*/ 2270770 w 5203443"/>
              <a:gd name="connsiteY2414" fmla="*/ 3012145 h 6858000"/>
              <a:gd name="connsiteX2415" fmla="*/ 2192679 w 5203443"/>
              <a:gd name="connsiteY2415" fmla="*/ 2716424 h 6858000"/>
              <a:gd name="connsiteX2416" fmla="*/ 2186364 w 5203443"/>
              <a:gd name="connsiteY2416" fmla="*/ 2715698 h 6858000"/>
              <a:gd name="connsiteX2417" fmla="*/ 780388 w 5203443"/>
              <a:gd name="connsiteY2417" fmla="*/ 2680375 h 6858000"/>
              <a:gd name="connsiteX2418" fmla="*/ 808716 w 5203443"/>
              <a:gd name="connsiteY2418" fmla="*/ 2714177 h 6858000"/>
              <a:gd name="connsiteX2419" fmla="*/ 780388 w 5203443"/>
              <a:gd name="connsiteY2419" fmla="*/ 2680375 h 6858000"/>
              <a:gd name="connsiteX2420" fmla="*/ 3244427 w 5203443"/>
              <a:gd name="connsiteY2420" fmla="*/ 2679958 h 6858000"/>
              <a:gd name="connsiteX2421" fmla="*/ 3228603 w 5203443"/>
              <a:gd name="connsiteY2421" fmla="*/ 2739367 h 6858000"/>
              <a:gd name="connsiteX2422" fmla="*/ 3175433 w 5203443"/>
              <a:gd name="connsiteY2422" fmla="*/ 2850300 h 6858000"/>
              <a:gd name="connsiteX2423" fmla="*/ 3216757 w 5203443"/>
              <a:gd name="connsiteY2423" fmla="*/ 2749960 h 6858000"/>
              <a:gd name="connsiteX2424" fmla="*/ 3221503 w 5203443"/>
              <a:gd name="connsiteY2424" fmla="*/ 2754544 h 6858000"/>
              <a:gd name="connsiteX2425" fmla="*/ 3232706 w 5203443"/>
              <a:gd name="connsiteY2425" fmla="*/ 2725060 h 6858000"/>
              <a:gd name="connsiteX2426" fmla="*/ 3244427 w 5203443"/>
              <a:gd name="connsiteY2426" fmla="*/ 2679958 h 6858000"/>
              <a:gd name="connsiteX2427" fmla="*/ 3199690 w 5203443"/>
              <a:gd name="connsiteY2427" fmla="*/ 2661487 h 6858000"/>
              <a:gd name="connsiteX2428" fmla="*/ 3210331 w 5203443"/>
              <a:gd name="connsiteY2428" fmla="*/ 2673374 h 6858000"/>
              <a:gd name="connsiteX2429" fmla="*/ 3179119 w 5203443"/>
              <a:gd name="connsiteY2429" fmla="*/ 2716312 h 6858000"/>
              <a:gd name="connsiteX2430" fmla="*/ 3199690 w 5203443"/>
              <a:gd name="connsiteY2430" fmla="*/ 2661487 h 6858000"/>
              <a:gd name="connsiteX2431" fmla="*/ 3105452 w 5203443"/>
              <a:gd name="connsiteY2431" fmla="*/ 2661279 h 6858000"/>
              <a:gd name="connsiteX2432" fmla="*/ 3106965 w 5203443"/>
              <a:gd name="connsiteY2432" fmla="*/ 2682623 h 6858000"/>
              <a:gd name="connsiteX2433" fmla="*/ 3102219 w 5203443"/>
              <a:gd name="connsiteY2433" fmla="*/ 2678040 h 6858000"/>
              <a:gd name="connsiteX2434" fmla="*/ 3092345 w 5203443"/>
              <a:gd name="connsiteY2434" fmla="*/ 2719551 h 6858000"/>
              <a:gd name="connsiteX2435" fmla="*/ 3105452 w 5203443"/>
              <a:gd name="connsiteY2435" fmla="*/ 2661279 h 6858000"/>
              <a:gd name="connsiteX2436" fmla="*/ 2169941 w 5203443"/>
              <a:gd name="connsiteY2436" fmla="*/ 2646104 h 6858000"/>
              <a:gd name="connsiteX2437" fmla="*/ 2190929 w 5203443"/>
              <a:gd name="connsiteY2437" fmla="*/ 2710972 h 6858000"/>
              <a:gd name="connsiteX2438" fmla="*/ 2169941 w 5203443"/>
              <a:gd name="connsiteY2438" fmla="*/ 2646104 h 6858000"/>
              <a:gd name="connsiteX2439" fmla="*/ 629989 w 5203443"/>
              <a:gd name="connsiteY2439" fmla="*/ 2637768 h 6858000"/>
              <a:gd name="connsiteX2440" fmla="*/ 642649 w 5203443"/>
              <a:gd name="connsiteY2440" fmla="*/ 2654829 h 6858000"/>
              <a:gd name="connsiteX2441" fmla="*/ 629989 w 5203443"/>
              <a:gd name="connsiteY2441" fmla="*/ 2637768 h 6858000"/>
              <a:gd name="connsiteX2442" fmla="*/ 3275599 w 5203443"/>
              <a:gd name="connsiteY2442" fmla="*/ 2620860 h 6858000"/>
              <a:gd name="connsiteX2443" fmla="*/ 3268959 w 5203443"/>
              <a:gd name="connsiteY2443" fmla="*/ 2645615 h 6858000"/>
              <a:gd name="connsiteX2444" fmla="*/ 3269227 w 5203443"/>
              <a:gd name="connsiteY2444" fmla="*/ 2645338 h 6858000"/>
              <a:gd name="connsiteX2445" fmla="*/ 3253459 w 5203443"/>
              <a:gd name="connsiteY2445" fmla="*/ 2679545 h 6858000"/>
              <a:gd name="connsiteX2446" fmla="*/ 3275599 w 5203443"/>
              <a:gd name="connsiteY2446" fmla="*/ 2620860 h 6858000"/>
              <a:gd name="connsiteX2447" fmla="*/ 3121640 w 5203443"/>
              <a:gd name="connsiteY2447" fmla="*/ 2620493 h 6858000"/>
              <a:gd name="connsiteX2448" fmla="*/ 3121919 w 5203443"/>
              <a:gd name="connsiteY2448" fmla="*/ 2620762 h 6858000"/>
              <a:gd name="connsiteX2449" fmla="*/ 3125967 w 5203443"/>
              <a:gd name="connsiteY2449" fmla="*/ 2631655 h 6858000"/>
              <a:gd name="connsiteX2450" fmla="*/ 3115452 w 5203443"/>
              <a:gd name="connsiteY2450" fmla="*/ 2654278 h 6858000"/>
              <a:gd name="connsiteX2451" fmla="*/ 3121640 w 5203443"/>
              <a:gd name="connsiteY2451" fmla="*/ 2620493 h 6858000"/>
              <a:gd name="connsiteX2452" fmla="*/ 614151 w 5203443"/>
              <a:gd name="connsiteY2452" fmla="*/ 2612264 h 6858000"/>
              <a:gd name="connsiteX2453" fmla="*/ 606869 w 5203443"/>
              <a:gd name="connsiteY2453" fmla="*/ 2618130 h 6858000"/>
              <a:gd name="connsiteX2454" fmla="*/ 628839 w 5203443"/>
              <a:gd name="connsiteY2454" fmla="*/ 2635047 h 6858000"/>
              <a:gd name="connsiteX2455" fmla="*/ 614151 w 5203443"/>
              <a:gd name="connsiteY2455" fmla="*/ 2612264 h 6858000"/>
              <a:gd name="connsiteX2456" fmla="*/ 1847035 w 5203443"/>
              <a:gd name="connsiteY2456" fmla="*/ 2607255 h 6858000"/>
              <a:gd name="connsiteX2457" fmla="*/ 1874394 w 5203443"/>
              <a:gd name="connsiteY2457" fmla="*/ 2647648 h 6858000"/>
              <a:gd name="connsiteX2458" fmla="*/ 1959348 w 5203443"/>
              <a:gd name="connsiteY2458" fmla="*/ 2817813 h 6858000"/>
              <a:gd name="connsiteX2459" fmla="*/ 1919566 w 5203443"/>
              <a:gd name="connsiteY2459" fmla="*/ 2744466 h 6858000"/>
              <a:gd name="connsiteX2460" fmla="*/ 1846766 w 5203443"/>
              <a:gd name="connsiteY2460" fmla="*/ 2607535 h 6858000"/>
              <a:gd name="connsiteX2461" fmla="*/ 3285696 w 5203443"/>
              <a:gd name="connsiteY2461" fmla="*/ 2604818 h 6858000"/>
              <a:gd name="connsiteX2462" fmla="*/ 3293342 w 5203443"/>
              <a:gd name="connsiteY2462" fmla="*/ 2617575 h 6858000"/>
              <a:gd name="connsiteX2463" fmla="*/ 3284909 w 5203443"/>
              <a:gd name="connsiteY2463" fmla="*/ 2620718 h 6858000"/>
              <a:gd name="connsiteX2464" fmla="*/ 3285147 w 5203443"/>
              <a:gd name="connsiteY2464" fmla="*/ 2604827 h 6858000"/>
              <a:gd name="connsiteX2465" fmla="*/ 705907 w 5203443"/>
              <a:gd name="connsiteY2465" fmla="*/ 2597702 h 6858000"/>
              <a:gd name="connsiteX2466" fmla="*/ 718567 w 5203443"/>
              <a:gd name="connsiteY2466" fmla="*/ 2614766 h 6858000"/>
              <a:gd name="connsiteX2467" fmla="*/ 705907 w 5203443"/>
              <a:gd name="connsiteY2467" fmla="*/ 2597702 h 6858000"/>
              <a:gd name="connsiteX2468" fmla="*/ 900784 w 5203443"/>
              <a:gd name="connsiteY2468" fmla="*/ 2589215 h 6858000"/>
              <a:gd name="connsiteX2469" fmla="*/ 955829 w 5203443"/>
              <a:gd name="connsiteY2469" fmla="*/ 2644520 h 6858000"/>
              <a:gd name="connsiteX2470" fmla="*/ 1154598 w 5203443"/>
              <a:gd name="connsiteY2470" fmla="*/ 2807453 h 6858000"/>
              <a:gd name="connsiteX2471" fmla="*/ 1197853 w 5203443"/>
              <a:gd name="connsiteY2471" fmla="*/ 2848150 h 6858000"/>
              <a:gd name="connsiteX2472" fmla="*/ 1252716 w 5203443"/>
              <a:gd name="connsiteY2472" fmla="*/ 2894143 h 6858000"/>
              <a:gd name="connsiteX2473" fmla="*/ 1269490 w 5203443"/>
              <a:gd name="connsiteY2473" fmla="*/ 2897446 h 6858000"/>
              <a:gd name="connsiteX2474" fmla="*/ 1333846 w 5203443"/>
              <a:gd name="connsiteY2474" fmla="*/ 2952609 h 6858000"/>
              <a:gd name="connsiteX2475" fmla="*/ 1353617 w 5203443"/>
              <a:gd name="connsiteY2475" fmla="*/ 2955044 h 6858000"/>
              <a:gd name="connsiteX2476" fmla="*/ 1381033 w 5203443"/>
              <a:gd name="connsiteY2476" fmla="*/ 2970234 h 6858000"/>
              <a:gd name="connsiteX2477" fmla="*/ 1381302 w 5203443"/>
              <a:gd name="connsiteY2477" fmla="*/ 2969957 h 6858000"/>
              <a:gd name="connsiteX2478" fmla="*/ 1285664 w 5203443"/>
              <a:gd name="connsiteY2478" fmla="*/ 2898019 h 6858000"/>
              <a:gd name="connsiteX2479" fmla="*/ 1338047 w 5203443"/>
              <a:gd name="connsiteY2479" fmla="*/ 2929261 h 6858000"/>
              <a:gd name="connsiteX2480" fmla="*/ 1353941 w 5203443"/>
              <a:gd name="connsiteY2480" fmla="*/ 2929564 h 6858000"/>
              <a:gd name="connsiteX2481" fmla="*/ 1489055 w 5203443"/>
              <a:gd name="connsiteY2481" fmla="*/ 3031024 h 6858000"/>
              <a:gd name="connsiteX2482" fmla="*/ 1557150 w 5203443"/>
              <a:gd name="connsiteY2482" fmla="*/ 3053260 h 6858000"/>
              <a:gd name="connsiteX2483" fmla="*/ 1530797 w 5203443"/>
              <a:gd name="connsiteY2483" fmla="*/ 3050378 h 6858000"/>
              <a:gd name="connsiteX2484" fmla="*/ 1629555 w 5203443"/>
              <a:gd name="connsiteY2484" fmla="*/ 3155960 h 6858000"/>
              <a:gd name="connsiteX2485" fmla="*/ 1446624 w 5203443"/>
              <a:gd name="connsiteY2485" fmla="*/ 3018529 h 6858000"/>
              <a:gd name="connsiteX2486" fmla="*/ 1438249 w 5203443"/>
              <a:gd name="connsiteY2486" fmla="*/ 2996471 h 6858000"/>
              <a:gd name="connsiteX2487" fmla="*/ 1439581 w 5203443"/>
              <a:gd name="connsiteY2487" fmla="*/ 3008503 h 6858000"/>
              <a:gd name="connsiteX2488" fmla="*/ 1415943 w 5203443"/>
              <a:gd name="connsiteY2488" fmla="*/ 3004484 h 6858000"/>
              <a:gd name="connsiteX2489" fmla="*/ 1410286 w 5203443"/>
              <a:gd name="connsiteY2489" fmla="*/ 2981288 h 6858000"/>
              <a:gd name="connsiteX2490" fmla="*/ 1406182 w 5203443"/>
              <a:gd name="connsiteY2490" fmla="*/ 2995595 h 6858000"/>
              <a:gd name="connsiteX2491" fmla="*/ 1370154 w 5203443"/>
              <a:gd name="connsiteY2491" fmla="*/ 2974237 h 6858000"/>
              <a:gd name="connsiteX2492" fmla="*/ 1359275 w 5203443"/>
              <a:gd name="connsiteY2492" fmla="*/ 2978239 h 6858000"/>
              <a:gd name="connsiteX2493" fmla="*/ 1175645 w 5203443"/>
              <a:gd name="connsiteY2493" fmla="*/ 2847123 h 6858000"/>
              <a:gd name="connsiteX2494" fmla="*/ 1045096 w 5203443"/>
              <a:gd name="connsiteY2494" fmla="*/ 2740932 h 6858000"/>
              <a:gd name="connsiteX2495" fmla="*/ 906861 w 5203443"/>
              <a:gd name="connsiteY2495" fmla="*/ 2605830 h 6858000"/>
              <a:gd name="connsiteX2496" fmla="*/ 900784 w 5203443"/>
              <a:gd name="connsiteY2496" fmla="*/ 2589215 h 6858000"/>
              <a:gd name="connsiteX2497" fmla="*/ 2885776 w 5203443"/>
              <a:gd name="connsiteY2497" fmla="*/ 2578104 h 6858000"/>
              <a:gd name="connsiteX2498" fmla="*/ 2896432 w 5203443"/>
              <a:gd name="connsiteY2498" fmla="*/ 2674907 h 6858000"/>
              <a:gd name="connsiteX2499" fmla="*/ 2922307 w 5203443"/>
              <a:gd name="connsiteY2499" fmla="*/ 2863784 h 6858000"/>
              <a:gd name="connsiteX2500" fmla="*/ 2910098 w 5203443"/>
              <a:gd name="connsiteY2500" fmla="*/ 2855753 h 6858000"/>
              <a:gd name="connsiteX2501" fmla="*/ 2921004 w 5203443"/>
              <a:gd name="connsiteY2501" fmla="*/ 3021579 h 6858000"/>
              <a:gd name="connsiteX2502" fmla="*/ 2961974 w 5203443"/>
              <a:gd name="connsiteY2502" fmla="*/ 3268020 h 6858000"/>
              <a:gd name="connsiteX2503" fmla="*/ 2932358 w 5203443"/>
              <a:gd name="connsiteY2503" fmla="*/ 3112070 h 6858000"/>
              <a:gd name="connsiteX2504" fmla="*/ 2926239 w 5203443"/>
              <a:gd name="connsiteY2504" fmla="*/ 3205570 h 6858000"/>
              <a:gd name="connsiteX2505" fmla="*/ 2927681 w 5203443"/>
              <a:gd name="connsiteY2505" fmla="*/ 3167199 h 6858000"/>
              <a:gd name="connsiteX2506" fmla="*/ 2913442 w 5203443"/>
              <a:gd name="connsiteY2506" fmla="*/ 3153448 h 6858000"/>
              <a:gd name="connsiteX2507" fmla="*/ 2919757 w 5203443"/>
              <a:gd name="connsiteY2507" fmla="*/ 3154173 h 6858000"/>
              <a:gd name="connsiteX2508" fmla="*/ 2919980 w 5203443"/>
              <a:gd name="connsiteY2508" fmla="*/ 3053369 h 6858000"/>
              <a:gd name="connsiteX2509" fmla="*/ 2929473 w 5203443"/>
              <a:gd name="connsiteY2509" fmla="*/ 3062536 h 6858000"/>
              <a:gd name="connsiteX2510" fmla="*/ 2902113 w 5203443"/>
              <a:gd name="connsiteY2510" fmla="*/ 3022144 h 6858000"/>
              <a:gd name="connsiteX2511" fmla="*/ 2897674 w 5203443"/>
              <a:gd name="connsiteY2511" fmla="*/ 3061382 h 6858000"/>
              <a:gd name="connsiteX2512" fmla="*/ 2841271 w 5203443"/>
              <a:gd name="connsiteY2512" fmla="*/ 2824217 h 6858000"/>
              <a:gd name="connsiteX2513" fmla="*/ 2805453 w 5203443"/>
              <a:gd name="connsiteY2513" fmla="*/ 2617141 h 6858000"/>
              <a:gd name="connsiteX2514" fmla="*/ 2845138 w 5203443"/>
              <a:gd name="connsiteY2514" fmla="*/ 2825802 h 6858000"/>
              <a:gd name="connsiteX2515" fmla="*/ 2836329 w 5203443"/>
              <a:gd name="connsiteY2515" fmla="*/ 2725410 h 6858000"/>
              <a:gd name="connsiteX2516" fmla="*/ 2845640 w 5203443"/>
              <a:gd name="connsiteY2516" fmla="*/ 2725266 h 6858000"/>
              <a:gd name="connsiteX2517" fmla="*/ 2839550 w 5203443"/>
              <a:gd name="connsiteY2517" fmla="*/ 2623738 h 6858000"/>
              <a:gd name="connsiteX2518" fmla="*/ 2866770 w 5203443"/>
              <a:gd name="connsiteY2518" fmla="*/ 2909560 h 6858000"/>
              <a:gd name="connsiteX2519" fmla="*/ 2875383 w 5203443"/>
              <a:gd name="connsiteY2519" fmla="*/ 2915728 h 6858000"/>
              <a:gd name="connsiteX2520" fmla="*/ 2872609 w 5203443"/>
              <a:gd name="connsiteY2520" fmla="*/ 2942066 h 6858000"/>
              <a:gd name="connsiteX2521" fmla="*/ 2912154 w 5203443"/>
              <a:gd name="connsiteY2521" fmla="*/ 3031302 h 6858000"/>
              <a:gd name="connsiteX2522" fmla="*/ 2885004 w 5203443"/>
              <a:gd name="connsiteY2522" fmla="*/ 2805192 h 6858000"/>
              <a:gd name="connsiteX2523" fmla="*/ 2908948 w 5203443"/>
              <a:gd name="connsiteY2523" fmla="*/ 2853033 h 6858000"/>
              <a:gd name="connsiteX2524" fmla="*/ 2894372 w 5203443"/>
              <a:gd name="connsiteY2524" fmla="*/ 2779847 h 6858000"/>
              <a:gd name="connsiteX2525" fmla="*/ 2907366 w 5203443"/>
              <a:gd name="connsiteY2525" fmla="*/ 2771978 h 6858000"/>
              <a:gd name="connsiteX2526" fmla="*/ 2907087 w 5203443"/>
              <a:gd name="connsiteY2526" fmla="*/ 2771707 h 6858000"/>
              <a:gd name="connsiteX2527" fmla="*/ 2885776 w 5203443"/>
              <a:gd name="connsiteY2527" fmla="*/ 2578104 h 6858000"/>
              <a:gd name="connsiteX2528" fmla="*/ 2262316 w 5203443"/>
              <a:gd name="connsiteY2528" fmla="*/ 2564983 h 6858000"/>
              <a:gd name="connsiteX2529" fmla="*/ 2321311 w 5203443"/>
              <a:gd name="connsiteY2529" fmla="*/ 2766494 h 6858000"/>
              <a:gd name="connsiteX2530" fmla="*/ 2359103 w 5203443"/>
              <a:gd name="connsiteY2530" fmla="*/ 3004493 h 6858000"/>
              <a:gd name="connsiteX2531" fmla="*/ 2372306 w 5203443"/>
              <a:gd name="connsiteY2531" fmla="*/ 3175761 h 6858000"/>
              <a:gd name="connsiteX2532" fmla="*/ 2375876 w 5203443"/>
              <a:gd name="connsiteY2532" fmla="*/ 3372652 h 6858000"/>
              <a:gd name="connsiteX2533" fmla="*/ 2375764 w 5203443"/>
              <a:gd name="connsiteY2533" fmla="*/ 3423053 h 6858000"/>
              <a:gd name="connsiteX2534" fmla="*/ 2369574 w 5203443"/>
              <a:gd name="connsiteY2534" fmla="*/ 3456840 h 6858000"/>
              <a:gd name="connsiteX2535" fmla="*/ 2369868 w 5203443"/>
              <a:gd name="connsiteY2535" fmla="*/ 3415749 h 6858000"/>
              <a:gd name="connsiteX2536" fmla="*/ 2361494 w 5203443"/>
              <a:gd name="connsiteY2536" fmla="*/ 3393689 h 6858000"/>
              <a:gd name="connsiteX2537" fmla="*/ 2256324 w 5203443"/>
              <a:gd name="connsiteY2537" fmla="*/ 2566717 h 6858000"/>
              <a:gd name="connsiteX2538" fmla="*/ 2256603 w 5203443"/>
              <a:gd name="connsiteY2538" fmla="*/ 2566988 h 6858000"/>
              <a:gd name="connsiteX2539" fmla="*/ 2262316 w 5203443"/>
              <a:gd name="connsiteY2539" fmla="*/ 2564983 h 6858000"/>
              <a:gd name="connsiteX2540" fmla="*/ 3021550 w 5203443"/>
              <a:gd name="connsiteY2540" fmla="*/ 2548568 h 6858000"/>
              <a:gd name="connsiteX2541" fmla="*/ 3026012 w 5203443"/>
              <a:gd name="connsiteY2541" fmla="*/ 2549115 h 6858000"/>
              <a:gd name="connsiteX2542" fmla="*/ 3055697 w 5203443"/>
              <a:gd name="connsiteY2542" fmla="*/ 3129632 h 6858000"/>
              <a:gd name="connsiteX2543" fmla="*/ 3047197 w 5203443"/>
              <a:gd name="connsiteY2543" fmla="*/ 3073063 h 6858000"/>
              <a:gd name="connsiteX2544" fmla="*/ 3055851 w 5203443"/>
              <a:gd name="connsiteY2544" fmla="*/ 2969116 h 6858000"/>
              <a:gd name="connsiteX2545" fmla="*/ 3058680 w 5203443"/>
              <a:gd name="connsiteY2545" fmla="*/ 2917576 h 6858000"/>
              <a:gd name="connsiteX2546" fmla="*/ 3016422 w 5203443"/>
              <a:gd name="connsiteY2546" fmla="*/ 2548990 h 6858000"/>
              <a:gd name="connsiteX2547" fmla="*/ 3016701 w 5203443"/>
              <a:gd name="connsiteY2547" fmla="*/ 2549260 h 6858000"/>
              <a:gd name="connsiteX2548" fmla="*/ 3021550 w 5203443"/>
              <a:gd name="connsiteY2548" fmla="*/ 2548568 h 6858000"/>
              <a:gd name="connsiteX2549" fmla="*/ 2979707 w 5203443"/>
              <a:gd name="connsiteY2549" fmla="*/ 2534469 h 6858000"/>
              <a:gd name="connsiteX2550" fmla="*/ 2986300 w 5203443"/>
              <a:gd name="connsiteY2550" fmla="*/ 2535463 h 6858000"/>
              <a:gd name="connsiteX2551" fmla="*/ 2992447 w 5203443"/>
              <a:gd name="connsiteY2551" fmla="*/ 2611791 h 6858000"/>
              <a:gd name="connsiteX2552" fmla="*/ 2984016 w 5203443"/>
              <a:gd name="connsiteY2552" fmla="*/ 2614935 h 6858000"/>
              <a:gd name="connsiteX2553" fmla="*/ 2990107 w 5203443"/>
              <a:gd name="connsiteY2553" fmla="*/ 2716463 h 6858000"/>
              <a:gd name="connsiteX2554" fmla="*/ 2987459 w 5203443"/>
              <a:gd name="connsiteY2554" fmla="*/ 2777313 h 6858000"/>
              <a:gd name="connsiteX2555" fmla="*/ 2987403 w 5203443"/>
              <a:gd name="connsiteY2555" fmla="*/ 2802515 h 6858000"/>
              <a:gd name="connsiteX2556" fmla="*/ 2979438 w 5203443"/>
              <a:gd name="connsiteY2556" fmla="*/ 2534747 h 6858000"/>
              <a:gd name="connsiteX2557" fmla="*/ 2831192 w 5203443"/>
              <a:gd name="connsiteY2557" fmla="*/ 2532391 h 6858000"/>
              <a:gd name="connsiteX2558" fmla="*/ 2838936 w 5203443"/>
              <a:gd name="connsiteY2558" fmla="*/ 2536110 h 6858000"/>
              <a:gd name="connsiteX2559" fmla="*/ 2833752 w 5203443"/>
              <a:gd name="connsiteY2559" fmla="*/ 2607406 h 6858000"/>
              <a:gd name="connsiteX2560" fmla="*/ 2831203 w 5203443"/>
              <a:gd name="connsiteY2560" fmla="*/ 2532942 h 6858000"/>
              <a:gd name="connsiteX2561" fmla="*/ 3163291 w 5203443"/>
              <a:gd name="connsiteY2561" fmla="*/ 2530501 h 6858000"/>
              <a:gd name="connsiteX2562" fmla="*/ 3161067 w 5203443"/>
              <a:gd name="connsiteY2562" fmla="*/ 2542079 h 6858000"/>
              <a:gd name="connsiteX2563" fmla="*/ 3132100 w 5203443"/>
              <a:gd name="connsiteY2563" fmla="*/ 2623070 h 6858000"/>
              <a:gd name="connsiteX2564" fmla="*/ 3143821 w 5203443"/>
              <a:gd name="connsiteY2564" fmla="*/ 2577967 h 6858000"/>
              <a:gd name="connsiteX2565" fmla="*/ 3148418 w 5203443"/>
              <a:gd name="connsiteY2565" fmla="*/ 2548622 h 6858000"/>
              <a:gd name="connsiteX2566" fmla="*/ 3163524 w 5203443"/>
              <a:gd name="connsiteY2566" fmla="*/ 2529296 h 6858000"/>
              <a:gd name="connsiteX2567" fmla="*/ 3163703 w 5203443"/>
              <a:gd name="connsiteY2567" fmla="*/ 2530000 h 6858000"/>
              <a:gd name="connsiteX2568" fmla="*/ 3163291 w 5203443"/>
              <a:gd name="connsiteY2568" fmla="*/ 2530501 h 6858000"/>
              <a:gd name="connsiteX2569" fmla="*/ 2715547 w 5203443"/>
              <a:gd name="connsiteY2569" fmla="*/ 2526192 h 6858000"/>
              <a:gd name="connsiteX2570" fmla="*/ 2724383 w 5203443"/>
              <a:gd name="connsiteY2570" fmla="*/ 2563547 h 6858000"/>
              <a:gd name="connsiteX2571" fmla="*/ 2752006 w 5203443"/>
              <a:gd name="connsiteY2571" fmla="*/ 2699866 h 6858000"/>
              <a:gd name="connsiteX2572" fmla="*/ 2768487 w 5203443"/>
              <a:gd name="connsiteY2572" fmla="*/ 2744260 h 6858000"/>
              <a:gd name="connsiteX2573" fmla="*/ 2824020 w 5203443"/>
              <a:gd name="connsiteY2573" fmla="*/ 2978972 h 6858000"/>
              <a:gd name="connsiteX2574" fmla="*/ 2851031 w 5203443"/>
              <a:gd name="connsiteY2574" fmla="*/ 3085658 h 6858000"/>
              <a:gd name="connsiteX2575" fmla="*/ 2864864 w 5203443"/>
              <a:gd name="connsiteY2575" fmla="*/ 3190903 h 6858000"/>
              <a:gd name="connsiteX2576" fmla="*/ 2860760 w 5203443"/>
              <a:gd name="connsiteY2576" fmla="*/ 3205209 h 6858000"/>
              <a:gd name="connsiteX2577" fmla="*/ 2869874 w 5203443"/>
              <a:gd name="connsiteY2577" fmla="*/ 3475698 h 6858000"/>
              <a:gd name="connsiteX2578" fmla="*/ 2855563 w 5203443"/>
              <a:gd name="connsiteY2578" fmla="*/ 3556451 h 6858000"/>
              <a:gd name="connsiteX2579" fmla="*/ 2860955 w 5203443"/>
              <a:gd name="connsiteY2579" fmla="*/ 3299433 h 6858000"/>
              <a:gd name="connsiteX2580" fmla="*/ 2851069 w 5203443"/>
              <a:gd name="connsiteY2580" fmla="*/ 3256033 h 6858000"/>
              <a:gd name="connsiteX2581" fmla="*/ 2845847 w 5203443"/>
              <a:gd name="connsiteY2581" fmla="*/ 3156956 h 6858000"/>
              <a:gd name="connsiteX2582" fmla="*/ 2795522 w 5203443"/>
              <a:gd name="connsiteY2582" fmla="*/ 2936407 h 6858000"/>
              <a:gd name="connsiteX2583" fmla="*/ 2782332 w 5203443"/>
              <a:gd name="connsiteY2583" fmla="*/ 2850052 h 6858000"/>
              <a:gd name="connsiteX2584" fmla="*/ 2756414 w 5203443"/>
              <a:gd name="connsiteY2584" fmla="*/ 2771290 h 6858000"/>
              <a:gd name="connsiteX2585" fmla="*/ 2757618 w 5203443"/>
              <a:gd name="connsiteY2585" fmla="*/ 2748812 h 6858000"/>
              <a:gd name="connsiteX2586" fmla="*/ 2741138 w 5203443"/>
              <a:gd name="connsiteY2586" fmla="*/ 2704415 h 6858000"/>
              <a:gd name="connsiteX2587" fmla="*/ 2722347 w 5203443"/>
              <a:gd name="connsiteY2587" fmla="*/ 2615339 h 6858000"/>
              <a:gd name="connsiteX2588" fmla="*/ 1546299 w 5203443"/>
              <a:gd name="connsiteY2588" fmla="*/ 2525327 h 6858000"/>
              <a:gd name="connsiteX2589" fmla="*/ 1561687 w 5203443"/>
              <a:gd name="connsiteY2589" fmla="*/ 2541798 h 6858000"/>
              <a:gd name="connsiteX2590" fmla="*/ 1546299 w 5203443"/>
              <a:gd name="connsiteY2590" fmla="*/ 2525327 h 6858000"/>
              <a:gd name="connsiteX2591" fmla="*/ 2715165 w 5203443"/>
              <a:gd name="connsiteY2591" fmla="*/ 2524579 h 6858000"/>
              <a:gd name="connsiteX2592" fmla="*/ 2715444 w 5203443"/>
              <a:gd name="connsiteY2592" fmla="*/ 2524848 h 6858000"/>
              <a:gd name="connsiteX2593" fmla="*/ 2715547 w 5203443"/>
              <a:gd name="connsiteY2593" fmla="*/ 2526192 h 6858000"/>
              <a:gd name="connsiteX2594" fmla="*/ 525764 w 5203443"/>
              <a:gd name="connsiteY2594" fmla="*/ 2518848 h 6858000"/>
              <a:gd name="connsiteX2595" fmla="*/ 556990 w 5203443"/>
              <a:gd name="connsiteY2595" fmla="*/ 2560824 h 6858000"/>
              <a:gd name="connsiteX2596" fmla="*/ 525764 w 5203443"/>
              <a:gd name="connsiteY2596" fmla="*/ 2518848 h 6858000"/>
              <a:gd name="connsiteX2597" fmla="*/ 1467504 w 5203443"/>
              <a:gd name="connsiteY2597" fmla="*/ 2516405 h 6858000"/>
              <a:gd name="connsiteX2598" fmla="*/ 1484042 w 5203443"/>
              <a:gd name="connsiteY2598" fmla="*/ 2535597 h 6858000"/>
              <a:gd name="connsiteX2599" fmla="*/ 1467504 w 5203443"/>
              <a:gd name="connsiteY2599" fmla="*/ 2516405 h 6858000"/>
              <a:gd name="connsiteX2600" fmla="*/ 1645787 w 5203443"/>
              <a:gd name="connsiteY2600" fmla="*/ 2513935 h 6858000"/>
              <a:gd name="connsiteX2601" fmla="*/ 1660477 w 5203443"/>
              <a:gd name="connsiteY2601" fmla="*/ 2536715 h 6858000"/>
              <a:gd name="connsiteX2602" fmla="*/ 1645787 w 5203443"/>
              <a:gd name="connsiteY2602" fmla="*/ 2513935 h 6858000"/>
              <a:gd name="connsiteX2603" fmla="*/ 3166658 w 5203443"/>
              <a:gd name="connsiteY2603" fmla="*/ 2512972 h 6858000"/>
              <a:gd name="connsiteX2604" fmla="*/ 3163524 w 5203443"/>
              <a:gd name="connsiteY2604" fmla="*/ 2529296 h 6858000"/>
              <a:gd name="connsiteX2605" fmla="*/ 3161479 w 5203443"/>
              <a:gd name="connsiteY2605" fmla="*/ 2521337 h 6858000"/>
              <a:gd name="connsiteX2606" fmla="*/ 3166658 w 5203443"/>
              <a:gd name="connsiteY2606" fmla="*/ 2512972 h 6858000"/>
              <a:gd name="connsiteX2607" fmla="*/ 1447133 w 5203443"/>
              <a:gd name="connsiteY2607" fmla="*/ 2511238 h 6858000"/>
              <a:gd name="connsiteX2608" fmla="*/ 1447222 w 5203443"/>
              <a:gd name="connsiteY2608" fmla="*/ 2511383 h 6858000"/>
              <a:gd name="connsiteX2609" fmla="*/ 1446865 w 5203443"/>
              <a:gd name="connsiteY2609" fmla="*/ 2511518 h 6858000"/>
              <a:gd name="connsiteX2610" fmla="*/ 1455295 w 5203443"/>
              <a:gd name="connsiteY2610" fmla="*/ 2508375 h 6858000"/>
              <a:gd name="connsiteX2611" fmla="*/ 1466119 w 5203443"/>
              <a:gd name="connsiteY2611" fmla="*/ 2529575 h 6858000"/>
              <a:gd name="connsiteX2612" fmla="*/ 1455478 w 5203443"/>
              <a:gd name="connsiteY2612" fmla="*/ 2524739 h 6858000"/>
              <a:gd name="connsiteX2613" fmla="*/ 1447222 w 5203443"/>
              <a:gd name="connsiteY2613" fmla="*/ 2511383 h 6858000"/>
              <a:gd name="connsiteX2614" fmla="*/ 683257 w 5203443"/>
              <a:gd name="connsiteY2614" fmla="*/ 2503824 h 6858000"/>
              <a:gd name="connsiteX2615" fmla="*/ 683826 w 5203443"/>
              <a:gd name="connsiteY2615" fmla="*/ 2504909 h 6858000"/>
              <a:gd name="connsiteX2616" fmla="*/ 912379 w 5203443"/>
              <a:gd name="connsiteY2616" fmla="*/ 2748192 h 6858000"/>
              <a:gd name="connsiteX2617" fmla="*/ 922322 w 5203443"/>
              <a:gd name="connsiteY2617" fmla="*/ 2766389 h 6858000"/>
              <a:gd name="connsiteX2618" fmla="*/ 1046974 w 5203443"/>
              <a:gd name="connsiteY2618" fmla="*/ 2865271 h 6858000"/>
              <a:gd name="connsiteX2619" fmla="*/ 1270556 w 5203443"/>
              <a:gd name="connsiteY2619" fmla="*/ 2994130 h 6858000"/>
              <a:gd name="connsiteX2620" fmla="*/ 1274604 w 5203443"/>
              <a:gd name="connsiteY2620" fmla="*/ 3005027 h 6858000"/>
              <a:gd name="connsiteX2621" fmla="*/ 1362135 w 5203443"/>
              <a:gd name="connsiteY2621" fmla="*/ 3054628 h 6858000"/>
              <a:gd name="connsiteX2622" fmla="*/ 1307035 w 5203443"/>
              <a:gd name="connsiteY2622" fmla="*/ 3024525 h 6858000"/>
              <a:gd name="connsiteX2623" fmla="*/ 1027203 w 5203443"/>
              <a:gd name="connsiteY2623" fmla="*/ 2862839 h 6858000"/>
              <a:gd name="connsiteX2624" fmla="*/ 1018131 w 5203443"/>
              <a:gd name="connsiteY2624" fmla="*/ 2847091 h 6858000"/>
              <a:gd name="connsiteX2625" fmla="*/ 928807 w 5203443"/>
              <a:gd name="connsiteY2625" fmla="*/ 2775878 h 6858000"/>
              <a:gd name="connsiteX2626" fmla="*/ 755061 w 5203443"/>
              <a:gd name="connsiteY2626" fmla="*/ 2603795 h 6858000"/>
              <a:gd name="connsiteX2627" fmla="*/ 732811 w 5203443"/>
              <a:gd name="connsiteY2627" fmla="*/ 2586608 h 6858000"/>
              <a:gd name="connsiteX2628" fmla="*/ 712914 w 5203443"/>
              <a:gd name="connsiteY2628" fmla="*/ 2549658 h 6858000"/>
              <a:gd name="connsiteX2629" fmla="*/ 683257 w 5203443"/>
              <a:gd name="connsiteY2629" fmla="*/ 2503824 h 6858000"/>
              <a:gd name="connsiteX2630" fmla="*/ 2259671 w 5203443"/>
              <a:gd name="connsiteY2630" fmla="*/ 2499555 h 6858000"/>
              <a:gd name="connsiteX2631" fmla="*/ 2267133 w 5203443"/>
              <a:gd name="connsiteY2631" fmla="*/ 2502998 h 6858000"/>
              <a:gd name="connsiteX2632" fmla="*/ 2418024 w 5203443"/>
              <a:gd name="connsiteY2632" fmla="*/ 3300510 h 6858000"/>
              <a:gd name="connsiteX2633" fmla="*/ 2416987 w 5203443"/>
              <a:gd name="connsiteY2633" fmla="*/ 3247388 h 6858000"/>
              <a:gd name="connsiteX2634" fmla="*/ 2407956 w 5203443"/>
              <a:gd name="connsiteY2634" fmla="*/ 3121525 h 6858000"/>
              <a:gd name="connsiteX2635" fmla="*/ 2286190 w 5203443"/>
              <a:gd name="connsiteY2635" fmla="*/ 2581048 h 6858000"/>
              <a:gd name="connsiteX2636" fmla="*/ 2259123 w 5203443"/>
              <a:gd name="connsiteY2636" fmla="*/ 2499562 h 6858000"/>
              <a:gd name="connsiteX2637" fmla="*/ 1020021 w 5203443"/>
              <a:gd name="connsiteY2637" fmla="*/ 2494804 h 6858000"/>
              <a:gd name="connsiteX2638" fmla="*/ 1096854 w 5203443"/>
              <a:gd name="connsiteY2638" fmla="*/ 2557719 h 6858000"/>
              <a:gd name="connsiteX2639" fmla="*/ 1228227 w 5203443"/>
              <a:gd name="connsiteY2639" fmla="*/ 2692108 h 6858000"/>
              <a:gd name="connsiteX2640" fmla="*/ 1260840 w 5203443"/>
              <a:gd name="connsiteY2640" fmla="*/ 2720917 h 6858000"/>
              <a:gd name="connsiteX2641" fmla="*/ 1328879 w 5203443"/>
              <a:gd name="connsiteY2641" fmla="*/ 2768351 h 6858000"/>
              <a:gd name="connsiteX2642" fmla="*/ 1393686 w 5203443"/>
              <a:gd name="connsiteY2642" fmla="*/ 2832545 h 6858000"/>
              <a:gd name="connsiteX2643" fmla="*/ 1402116 w 5203443"/>
              <a:gd name="connsiteY2643" fmla="*/ 2829402 h 6858000"/>
              <a:gd name="connsiteX2644" fmla="*/ 1461908 w 5203443"/>
              <a:gd name="connsiteY2644" fmla="*/ 2889292 h 6858000"/>
              <a:gd name="connsiteX2645" fmla="*/ 1415237 w 5203443"/>
              <a:gd name="connsiteY2645" fmla="*/ 2856043 h 6858000"/>
              <a:gd name="connsiteX2646" fmla="*/ 1414980 w 5203443"/>
              <a:gd name="connsiteY2646" fmla="*/ 2856870 h 6858000"/>
              <a:gd name="connsiteX2647" fmla="*/ 1020021 w 5203443"/>
              <a:gd name="connsiteY2647" fmla="*/ 2494804 h 6858000"/>
              <a:gd name="connsiteX2648" fmla="*/ 925334 w 5203443"/>
              <a:gd name="connsiteY2648" fmla="*/ 2485578 h 6858000"/>
              <a:gd name="connsiteX2649" fmla="*/ 947122 w 5203443"/>
              <a:gd name="connsiteY2649" fmla="*/ 2493187 h 6858000"/>
              <a:gd name="connsiteX2650" fmla="*/ 1252577 w 5203443"/>
              <a:gd name="connsiteY2650" fmla="*/ 2774731 h 6858000"/>
              <a:gd name="connsiteX2651" fmla="*/ 1043853 w 5203443"/>
              <a:gd name="connsiteY2651" fmla="*/ 2593046 h 6858000"/>
              <a:gd name="connsiteX2652" fmla="*/ 925334 w 5203443"/>
              <a:gd name="connsiteY2652" fmla="*/ 2485578 h 6858000"/>
              <a:gd name="connsiteX2653" fmla="*/ 1633635 w 5203443"/>
              <a:gd name="connsiteY2653" fmla="*/ 2480702 h 6858000"/>
              <a:gd name="connsiteX2654" fmla="*/ 1636296 w 5203443"/>
              <a:gd name="connsiteY2654" fmla="*/ 2504765 h 6858000"/>
              <a:gd name="connsiteX2655" fmla="*/ 1633635 w 5203443"/>
              <a:gd name="connsiteY2655" fmla="*/ 2480702 h 6858000"/>
              <a:gd name="connsiteX2656" fmla="*/ 2576793 w 5203443"/>
              <a:gd name="connsiteY2656" fmla="*/ 2480701 h 6858000"/>
              <a:gd name="connsiteX2657" fmla="*/ 2586356 w 5203443"/>
              <a:gd name="connsiteY2657" fmla="*/ 2549585 h 6858000"/>
              <a:gd name="connsiteX2658" fmla="*/ 2576793 w 5203443"/>
              <a:gd name="connsiteY2658" fmla="*/ 2480701 h 6858000"/>
              <a:gd name="connsiteX2659" fmla="*/ 3187872 w 5203443"/>
              <a:gd name="connsiteY2659" fmla="*/ 2477036 h 6858000"/>
              <a:gd name="connsiteX2660" fmla="*/ 3175969 w 5203443"/>
              <a:gd name="connsiteY2660" fmla="*/ 2512828 h 6858000"/>
              <a:gd name="connsiteX2661" fmla="*/ 3168925 w 5203443"/>
              <a:gd name="connsiteY2661" fmla="*/ 2502802 h 6858000"/>
              <a:gd name="connsiteX2662" fmla="*/ 3178291 w 5203443"/>
              <a:gd name="connsiteY2662" fmla="*/ 2477458 h 6858000"/>
              <a:gd name="connsiteX2663" fmla="*/ 3178560 w 5203443"/>
              <a:gd name="connsiteY2663" fmla="*/ 2477179 h 6858000"/>
              <a:gd name="connsiteX2664" fmla="*/ 3187872 w 5203443"/>
              <a:gd name="connsiteY2664" fmla="*/ 2477036 h 6858000"/>
              <a:gd name="connsiteX2665" fmla="*/ 2838587 w 5203443"/>
              <a:gd name="connsiteY2665" fmla="*/ 2476123 h 6858000"/>
              <a:gd name="connsiteX2666" fmla="*/ 2838475 w 5203443"/>
              <a:gd name="connsiteY2666" fmla="*/ 2526527 h 6858000"/>
              <a:gd name="connsiteX2667" fmla="*/ 2838587 w 5203443"/>
              <a:gd name="connsiteY2667" fmla="*/ 2476123 h 6858000"/>
              <a:gd name="connsiteX2668" fmla="*/ 909677 w 5203443"/>
              <a:gd name="connsiteY2668" fmla="*/ 2469387 h 6858000"/>
              <a:gd name="connsiteX2669" fmla="*/ 926901 w 5203443"/>
              <a:gd name="connsiteY2669" fmla="*/ 2481721 h 6858000"/>
              <a:gd name="connsiteX2670" fmla="*/ 909677 w 5203443"/>
              <a:gd name="connsiteY2670" fmla="*/ 2469387 h 6858000"/>
              <a:gd name="connsiteX2671" fmla="*/ 1522172 w 5203443"/>
              <a:gd name="connsiteY2671" fmla="*/ 2468175 h 6858000"/>
              <a:gd name="connsiteX2672" fmla="*/ 1543905 w 5203443"/>
              <a:gd name="connsiteY2672" fmla="*/ 2500986 h 6858000"/>
              <a:gd name="connsiteX2673" fmla="*/ 1522172 w 5203443"/>
              <a:gd name="connsiteY2673" fmla="*/ 2468175 h 6858000"/>
              <a:gd name="connsiteX2674" fmla="*/ 1002865 w 5203443"/>
              <a:gd name="connsiteY2674" fmla="*/ 2467566 h 6858000"/>
              <a:gd name="connsiteX2675" fmla="*/ 1018603 w 5203443"/>
              <a:gd name="connsiteY2675" fmla="*/ 2492361 h 6858000"/>
              <a:gd name="connsiteX2676" fmla="*/ 997320 w 5203443"/>
              <a:gd name="connsiteY2676" fmla="*/ 2468586 h 6858000"/>
              <a:gd name="connsiteX2677" fmla="*/ 1002865 w 5203443"/>
              <a:gd name="connsiteY2677" fmla="*/ 2467566 h 6858000"/>
              <a:gd name="connsiteX2678" fmla="*/ 1430931 w 5203443"/>
              <a:gd name="connsiteY2678" fmla="*/ 2467112 h 6858000"/>
              <a:gd name="connsiteX2679" fmla="*/ 1443085 w 5203443"/>
              <a:gd name="connsiteY2679" fmla="*/ 2500346 h 6858000"/>
              <a:gd name="connsiteX2680" fmla="*/ 1417936 w 5203443"/>
              <a:gd name="connsiteY2680" fmla="*/ 2474984 h 6858000"/>
              <a:gd name="connsiteX2681" fmla="*/ 1430931 w 5203443"/>
              <a:gd name="connsiteY2681" fmla="*/ 2467112 h 6858000"/>
              <a:gd name="connsiteX2682" fmla="*/ 2884070 w 5203443"/>
              <a:gd name="connsiteY2682" fmla="*/ 2462553 h 6858000"/>
              <a:gd name="connsiteX2683" fmla="*/ 2892569 w 5203443"/>
              <a:gd name="connsiteY2683" fmla="*/ 2519122 h 6858000"/>
              <a:gd name="connsiteX2684" fmla="*/ 2884070 w 5203443"/>
              <a:gd name="connsiteY2684" fmla="*/ 2462553 h 6858000"/>
              <a:gd name="connsiteX2685" fmla="*/ 3087556 w 5203443"/>
              <a:gd name="connsiteY2685" fmla="*/ 2460241 h 6858000"/>
              <a:gd name="connsiteX2686" fmla="*/ 3088200 w 5203443"/>
              <a:gd name="connsiteY2686" fmla="*/ 2479129 h 6858000"/>
              <a:gd name="connsiteX2687" fmla="*/ 3083453 w 5203443"/>
              <a:gd name="connsiteY2687" fmla="*/ 2474546 h 6858000"/>
              <a:gd name="connsiteX2688" fmla="*/ 3087556 w 5203443"/>
              <a:gd name="connsiteY2688" fmla="*/ 2460241 h 6858000"/>
              <a:gd name="connsiteX2689" fmla="*/ 486431 w 5203443"/>
              <a:gd name="connsiteY2689" fmla="*/ 2454535 h 6858000"/>
              <a:gd name="connsiteX2690" fmla="*/ 499102 w 5203443"/>
              <a:gd name="connsiteY2690" fmla="*/ 2472143 h 6858000"/>
              <a:gd name="connsiteX2691" fmla="*/ 486431 w 5203443"/>
              <a:gd name="connsiteY2691" fmla="*/ 2454535 h 6858000"/>
              <a:gd name="connsiteX2692" fmla="*/ 1103652 w 5203443"/>
              <a:gd name="connsiteY2692" fmla="*/ 2442833 h 6858000"/>
              <a:gd name="connsiteX2693" fmla="*/ 1124056 w 5203443"/>
              <a:gd name="connsiteY2693" fmla="*/ 2463610 h 6858000"/>
              <a:gd name="connsiteX2694" fmla="*/ 1417020 w 5203443"/>
              <a:gd name="connsiteY2694" fmla="*/ 2736853 h 6858000"/>
              <a:gd name="connsiteX2695" fmla="*/ 1439691 w 5203443"/>
              <a:gd name="connsiteY2695" fmla="*/ 2747460 h 6858000"/>
              <a:gd name="connsiteX2696" fmla="*/ 1449634 w 5203443"/>
              <a:gd name="connsiteY2696" fmla="*/ 2765660 h 6858000"/>
              <a:gd name="connsiteX2697" fmla="*/ 1448301 w 5203443"/>
              <a:gd name="connsiteY2697" fmla="*/ 2753627 h 6858000"/>
              <a:gd name="connsiteX2698" fmla="*/ 1644355 w 5203443"/>
              <a:gd name="connsiteY2698" fmla="*/ 2917699 h 6858000"/>
              <a:gd name="connsiteX2699" fmla="*/ 1649790 w 5203443"/>
              <a:gd name="connsiteY2699" fmla="*/ 2915424 h 6858000"/>
              <a:gd name="connsiteX2700" fmla="*/ 1728653 w 5203443"/>
              <a:gd name="connsiteY2700" fmla="*/ 2984059 h 6858000"/>
              <a:gd name="connsiteX2701" fmla="*/ 1713265 w 5203443"/>
              <a:gd name="connsiteY2701" fmla="*/ 2967586 h 6858000"/>
              <a:gd name="connsiteX2702" fmla="*/ 1712996 w 5203443"/>
              <a:gd name="connsiteY2702" fmla="*/ 2967864 h 6858000"/>
              <a:gd name="connsiteX2703" fmla="*/ 1709130 w 5203443"/>
              <a:gd name="connsiteY2703" fmla="*/ 2966281 h 6858000"/>
              <a:gd name="connsiteX2704" fmla="*/ 1658538 w 5203443"/>
              <a:gd name="connsiteY2704" fmla="*/ 2956650 h 6858000"/>
              <a:gd name="connsiteX2705" fmla="*/ 1578345 w 5203443"/>
              <a:gd name="connsiteY2705" fmla="*/ 2875983 h 6858000"/>
              <a:gd name="connsiteX2706" fmla="*/ 1630156 w 5203443"/>
              <a:gd name="connsiteY2706" fmla="*/ 2948048 h 6858000"/>
              <a:gd name="connsiteX2707" fmla="*/ 1674320 w 5203443"/>
              <a:gd name="connsiteY2707" fmla="*/ 3007356 h 6858000"/>
              <a:gd name="connsiteX2708" fmla="*/ 1782967 w 5203443"/>
              <a:gd name="connsiteY2708" fmla="*/ 3156337 h 6858000"/>
              <a:gd name="connsiteX2709" fmla="*/ 1918219 w 5203443"/>
              <a:gd name="connsiteY2709" fmla="*/ 3377223 h 6858000"/>
              <a:gd name="connsiteX2710" fmla="*/ 1957132 w 5203443"/>
              <a:gd name="connsiteY2710" fmla="*/ 3448116 h 6858000"/>
              <a:gd name="connsiteX2711" fmla="*/ 1830492 w 5203443"/>
              <a:gd name="connsiteY2711" fmla="*/ 3233397 h 6858000"/>
              <a:gd name="connsiteX2712" fmla="*/ 1775504 w 5203443"/>
              <a:gd name="connsiteY2712" fmla="*/ 3152891 h 6858000"/>
              <a:gd name="connsiteX2713" fmla="*/ 1537571 w 5203443"/>
              <a:gd name="connsiteY2713" fmla="*/ 2850043 h 6858000"/>
              <a:gd name="connsiteX2714" fmla="*/ 1179282 w 5203443"/>
              <a:gd name="connsiteY2714" fmla="*/ 2528228 h 6858000"/>
              <a:gd name="connsiteX2715" fmla="*/ 1103652 w 5203443"/>
              <a:gd name="connsiteY2715" fmla="*/ 2442833 h 6858000"/>
              <a:gd name="connsiteX2716" fmla="*/ 1290624 w 5203443"/>
              <a:gd name="connsiteY2716" fmla="*/ 2436386 h 6858000"/>
              <a:gd name="connsiteX2717" fmla="*/ 1530755 w 5203443"/>
              <a:gd name="connsiteY2717" fmla="*/ 2669352 h 6858000"/>
              <a:gd name="connsiteX2718" fmla="*/ 1633381 w 5203443"/>
              <a:gd name="connsiteY2718" fmla="*/ 2776517 h 6858000"/>
              <a:gd name="connsiteX2719" fmla="*/ 1844542 w 5203443"/>
              <a:gd name="connsiteY2719" fmla="*/ 3083065 h 6858000"/>
              <a:gd name="connsiteX2720" fmla="*/ 1824139 w 5203443"/>
              <a:gd name="connsiteY2720" fmla="*/ 3062288 h 6858000"/>
              <a:gd name="connsiteX2721" fmla="*/ 2013650 w 5203443"/>
              <a:gd name="connsiteY2721" fmla="*/ 3480653 h 6858000"/>
              <a:gd name="connsiteX2722" fmla="*/ 1986528 w 5203443"/>
              <a:gd name="connsiteY2722" fmla="*/ 3424371 h 6858000"/>
              <a:gd name="connsiteX2723" fmla="*/ 1645298 w 5203443"/>
              <a:gd name="connsiteY2723" fmla="*/ 2825639 h 6858000"/>
              <a:gd name="connsiteX2724" fmla="*/ 1634893 w 5203443"/>
              <a:gd name="connsiteY2724" fmla="*/ 2797859 h 6858000"/>
              <a:gd name="connsiteX2725" fmla="*/ 1583265 w 5203443"/>
              <a:gd name="connsiteY2725" fmla="*/ 2735106 h 6858000"/>
              <a:gd name="connsiteX2726" fmla="*/ 1518278 w 5203443"/>
              <a:gd name="connsiteY2726" fmla="*/ 2661602 h 6858000"/>
              <a:gd name="connsiteX2727" fmla="*/ 1332224 w 5203443"/>
              <a:gd name="connsiteY2727" fmla="*/ 2490529 h 6858000"/>
              <a:gd name="connsiteX2728" fmla="*/ 1332493 w 5203443"/>
              <a:gd name="connsiteY2728" fmla="*/ 2490251 h 6858000"/>
              <a:gd name="connsiteX2729" fmla="*/ 1290624 w 5203443"/>
              <a:gd name="connsiteY2729" fmla="*/ 2436386 h 6858000"/>
              <a:gd name="connsiteX2730" fmla="*/ 1937915 w 5203443"/>
              <a:gd name="connsiteY2730" fmla="*/ 2435469 h 6858000"/>
              <a:gd name="connsiteX2731" fmla="*/ 1951037 w 5203443"/>
              <a:gd name="connsiteY2731" fmla="*/ 2462112 h 6858000"/>
              <a:gd name="connsiteX2732" fmla="*/ 1937915 w 5203443"/>
              <a:gd name="connsiteY2732" fmla="*/ 2435469 h 6858000"/>
              <a:gd name="connsiteX2733" fmla="*/ 3305389 w 5203443"/>
              <a:gd name="connsiteY2733" fmla="*/ 2432226 h 6858000"/>
              <a:gd name="connsiteX2734" fmla="*/ 3286640 w 5203443"/>
              <a:gd name="connsiteY2734" fmla="*/ 2486817 h 6858000"/>
              <a:gd name="connsiteX2735" fmla="*/ 3213566 w 5203443"/>
              <a:gd name="connsiteY2735" fmla="*/ 2656616 h 6858000"/>
              <a:gd name="connsiteX2736" fmla="*/ 3228002 w 5203443"/>
              <a:gd name="connsiteY2736" fmla="*/ 2610378 h 6858000"/>
              <a:gd name="connsiteX2737" fmla="*/ 3274408 w 5203443"/>
              <a:gd name="connsiteY2737" fmla="*/ 2489689 h 6858000"/>
              <a:gd name="connsiteX2738" fmla="*/ 3280121 w 5203443"/>
              <a:gd name="connsiteY2738" fmla="*/ 2487681 h 6858000"/>
              <a:gd name="connsiteX2739" fmla="*/ 3288361 w 5203443"/>
              <a:gd name="connsiteY2739" fmla="*/ 2457218 h 6858000"/>
              <a:gd name="connsiteX2740" fmla="*/ 3305859 w 5203443"/>
              <a:gd name="connsiteY2740" fmla="*/ 2430859 h 6858000"/>
              <a:gd name="connsiteX2741" fmla="*/ 3306138 w 5203443"/>
              <a:gd name="connsiteY2741" fmla="*/ 2431128 h 6858000"/>
              <a:gd name="connsiteX2742" fmla="*/ 3305389 w 5203443"/>
              <a:gd name="connsiteY2742" fmla="*/ 2432226 h 6858000"/>
              <a:gd name="connsiteX2743" fmla="*/ 2064781 w 5203443"/>
              <a:gd name="connsiteY2743" fmla="*/ 2423120 h 6858000"/>
              <a:gd name="connsiteX2744" fmla="*/ 2083685 w 5203443"/>
              <a:gd name="connsiteY2744" fmla="*/ 2507468 h 6858000"/>
              <a:gd name="connsiteX2745" fmla="*/ 2064781 w 5203443"/>
              <a:gd name="connsiteY2745" fmla="*/ 2423120 h 6858000"/>
              <a:gd name="connsiteX2746" fmla="*/ 2884630 w 5203443"/>
              <a:gd name="connsiteY2746" fmla="*/ 2421179 h 6858000"/>
              <a:gd name="connsiteX2747" fmla="*/ 2884669 w 5203443"/>
              <a:gd name="connsiteY2747" fmla="*/ 2421343 h 6858000"/>
              <a:gd name="connsiteX2748" fmla="*/ 2884363 w 5203443"/>
              <a:gd name="connsiteY2748" fmla="*/ 2421458 h 6858000"/>
              <a:gd name="connsiteX2749" fmla="*/ 2892793 w 5203443"/>
              <a:gd name="connsiteY2749" fmla="*/ 2418314 h 6858000"/>
              <a:gd name="connsiteX2750" fmla="*/ 2893886 w 5203443"/>
              <a:gd name="connsiteY2750" fmla="*/ 2446239 h 6858000"/>
              <a:gd name="connsiteX2751" fmla="*/ 2888175 w 5203443"/>
              <a:gd name="connsiteY2751" fmla="*/ 2436088 h 6858000"/>
              <a:gd name="connsiteX2752" fmla="*/ 2884669 w 5203443"/>
              <a:gd name="connsiteY2752" fmla="*/ 2421343 h 6858000"/>
              <a:gd name="connsiteX2753" fmla="*/ 2980716 w 5203443"/>
              <a:gd name="connsiteY2753" fmla="*/ 2417783 h 6858000"/>
              <a:gd name="connsiteX2754" fmla="*/ 2998416 w 5203443"/>
              <a:gd name="connsiteY2754" fmla="*/ 2524614 h 6858000"/>
              <a:gd name="connsiteX2755" fmla="*/ 2980716 w 5203443"/>
              <a:gd name="connsiteY2755" fmla="*/ 2417783 h 6858000"/>
              <a:gd name="connsiteX2756" fmla="*/ 3305216 w 5203443"/>
              <a:gd name="connsiteY2756" fmla="*/ 2411968 h 6858000"/>
              <a:gd name="connsiteX2757" fmla="*/ 3312441 w 5203443"/>
              <a:gd name="connsiteY2757" fmla="*/ 2431302 h 6858000"/>
              <a:gd name="connsiteX2758" fmla="*/ 3305216 w 5203443"/>
              <a:gd name="connsiteY2758" fmla="*/ 2411968 h 6858000"/>
              <a:gd name="connsiteX2759" fmla="*/ 2308312 w 5203443"/>
              <a:gd name="connsiteY2759" fmla="*/ 2410953 h 6858000"/>
              <a:gd name="connsiteX2760" fmla="*/ 2332309 w 5203443"/>
              <a:gd name="connsiteY2760" fmla="*/ 2477948 h 6858000"/>
              <a:gd name="connsiteX2761" fmla="*/ 2401461 w 5203443"/>
              <a:gd name="connsiteY2761" fmla="*/ 2746636 h 6858000"/>
              <a:gd name="connsiteX2762" fmla="*/ 2410604 w 5203443"/>
              <a:gd name="connsiteY2762" fmla="*/ 2822095 h 6858000"/>
              <a:gd name="connsiteX2763" fmla="*/ 2437796 w 5203443"/>
              <a:gd name="connsiteY2763" fmla="*/ 2938089 h 6858000"/>
              <a:gd name="connsiteX2764" fmla="*/ 2454528 w 5203443"/>
              <a:gd name="connsiteY2764" fmla="*/ 3051509 h 6858000"/>
              <a:gd name="connsiteX2765" fmla="*/ 2467170 w 5203443"/>
              <a:gd name="connsiteY2765" fmla="*/ 3264146 h 6858000"/>
              <a:gd name="connsiteX2766" fmla="*/ 2459120 w 5203443"/>
              <a:gd name="connsiteY2766" fmla="*/ 3216608 h 6858000"/>
              <a:gd name="connsiteX2767" fmla="*/ 2353625 w 5203443"/>
              <a:gd name="connsiteY2767" fmla="*/ 2611554 h 6858000"/>
              <a:gd name="connsiteX2768" fmla="*/ 2839483 w 5203443"/>
              <a:gd name="connsiteY2768" fmla="*/ 2409822 h 6858000"/>
              <a:gd name="connsiteX2769" fmla="*/ 2837860 w 5203443"/>
              <a:gd name="connsiteY2769" fmla="*/ 2438884 h 6858000"/>
              <a:gd name="connsiteX2770" fmla="*/ 2839483 w 5203443"/>
              <a:gd name="connsiteY2770" fmla="*/ 2409822 h 6858000"/>
              <a:gd name="connsiteX2771" fmla="*/ 1262667 w 5203443"/>
              <a:gd name="connsiteY2771" fmla="*/ 2409026 h 6858000"/>
              <a:gd name="connsiteX2772" fmla="*/ 1281046 w 5203443"/>
              <a:gd name="connsiteY2772" fmla="*/ 2436824 h 6858000"/>
              <a:gd name="connsiteX2773" fmla="*/ 1255896 w 5203443"/>
              <a:gd name="connsiteY2773" fmla="*/ 2411466 h 6858000"/>
              <a:gd name="connsiteX2774" fmla="*/ 1262667 w 5203443"/>
              <a:gd name="connsiteY2774" fmla="*/ 2409026 h 6858000"/>
              <a:gd name="connsiteX2775" fmla="*/ 3213245 w 5203443"/>
              <a:gd name="connsiteY2775" fmla="*/ 2401605 h 6858000"/>
              <a:gd name="connsiteX2776" fmla="*/ 3219321 w 5203443"/>
              <a:gd name="connsiteY2776" fmla="*/ 2418222 h 6858000"/>
              <a:gd name="connsiteX2777" fmla="*/ 3213245 w 5203443"/>
              <a:gd name="connsiteY2777" fmla="*/ 2401605 h 6858000"/>
              <a:gd name="connsiteX2778" fmla="*/ 2304871 w 5203443"/>
              <a:gd name="connsiteY2778" fmla="*/ 2401344 h 6858000"/>
              <a:gd name="connsiteX2779" fmla="*/ 2308049 w 5203443"/>
              <a:gd name="connsiteY2779" fmla="*/ 2409785 h 6858000"/>
              <a:gd name="connsiteX2780" fmla="*/ 2308312 w 5203443"/>
              <a:gd name="connsiteY2780" fmla="*/ 2410953 h 6858000"/>
              <a:gd name="connsiteX2781" fmla="*/ 3121822 w 5203443"/>
              <a:gd name="connsiteY2781" fmla="*/ 2391233 h 6858000"/>
              <a:gd name="connsiteX2782" fmla="*/ 3115872 w 5203443"/>
              <a:gd name="connsiteY2782" fmla="*/ 2409130 h 6858000"/>
              <a:gd name="connsiteX2783" fmla="*/ 3121822 w 5203443"/>
              <a:gd name="connsiteY2783" fmla="*/ 2391233 h 6858000"/>
              <a:gd name="connsiteX2784" fmla="*/ 2805903 w 5203443"/>
              <a:gd name="connsiteY2784" fmla="*/ 2387594 h 6858000"/>
              <a:gd name="connsiteX2785" fmla="*/ 2807416 w 5203443"/>
              <a:gd name="connsiteY2785" fmla="*/ 2408935 h 6858000"/>
              <a:gd name="connsiteX2786" fmla="*/ 2797474 w 5203443"/>
              <a:gd name="connsiteY2786" fmla="*/ 2390736 h 6858000"/>
              <a:gd name="connsiteX2787" fmla="*/ 2805903 w 5203443"/>
              <a:gd name="connsiteY2787" fmla="*/ 2387594 h 6858000"/>
              <a:gd name="connsiteX2788" fmla="*/ 465003 w 5203443"/>
              <a:gd name="connsiteY2788" fmla="*/ 2381185 h 6858000"/>
              <a:gd name="connsiteX2789" fmla="*/ 706478 w 5203443"/>
              <a:gd name="connsiteY2789" fmla="*/ 2711097 h 6858000"/>
              <a:gd name="connsiteX2790" fmla="*/ 724401 w 5203443"/>
              <a:gd name="connsiteY2790" fmla="*/ 2717123 h 6858000"/>
              <a:gd name="connsiteX2791" fmla="*/ 780595 w 5203443"/>
              <a:gd name="connsiteY2791" fmla="*/ 2775148 h 6858000"/>
              <a:gd name="connsiteX2792" fmla="*/ 942188 w 5203443"/>
              <a:gd name="connsiteY2792" fmla="*/ 2913999 h 6858000"/>
              <a:gd name="connsiteX2793" fmla="*/ 947901 w 5203443"/>
              <a:gd name="connsiteY2793" fmla="*/ 2911991 h 6858000"/>
              <a:gd name="connsiteX2794" fmla="*/ 1100755 w 5203443"/>
              <a:gd name="connsiteY2794" fmla="*/ 3010168 h 6858000"/>
              <a:gd name="connsiteX2795" fmla="*/ 778597 w 5203443"/>
              <a:gd name="connsiteY2795" fmla="*/ 2785041 h 6858000"/>
              <a:gd name="connsiteX2796" fmla="*/ 777791 w 5203443"/>
              <a:gd name="connsiteY2796" fmla="*/ 2785873 h 6858000"/>
              <a:gd name="connsiteX2797" fmla="*/ 644582 w 5203443"/>
              <a:gd name="connsiteY2797" fmla="*/ 2655623 h 6858000"/>
              <a:gd name="connsiteX2798" fmla="*/ 721541 w 5203443"/>
              <a:gd name="connsiteY2798" fmla="*/ 2753048 h 6858000"/>
              <a:gd name="connsiteX2799" fmla="*/ 743330 w 5203443"/>
              <a:gd name="connsiteY2799" fmla="*/ 2760652 h 6858000"/>
              <a:gd name="connsiteX2800" fmla="*/ 787496 w 5203443"/>
              <a:gd name="connsiteY2800" fmla="*/ 2819962 h 6858000"/>
              <a:gd name="connsiteX2801" fmla="*/ 677589 w 5203443"/>
              <a:gd name="connsiteY2801" fmla="*/ 2718662 h 6858000"/>
              <a:gd name="connsiteX2802" fmla="*/ 564196 w 5203443"/>
              <a:gd name="connsiteY2802" fmla="*/ 2565096 h 6858000"/>
              <a:gd name="connsiteX2803" fmla="*/ 607030 w 5203443"/>
              <a:gd name="connsiteY2803" fmla="*/ 2612375 h 6858000"/>
              <a:gd name="connsiteX2804" fmla="*/ 465003 w 5203443"/>
              <a:gd name="connsiteY2804" fmla="*/ 2381185 h 6858000"/>
              <a:gd name="connsiteX2805" fmla="*/ 3234308 w 5203443"/>
              <a:gd name="connsiteY2805" fmla="*/ 2371960 h 6858000"/>
              <a:gd name="connsiteX2806" fmla="*/ 3240203 w 5203443"/>
              <a:gd name="connsiteY2806" fmla="*/ 2379264 h 6858000"/>
              <a:gd name="connsiteX2807" fmla="*/ 3233888 w 5203443"/>
              <a:gd name="connsiteY2807" fmla="*/ 2378540 h 6858000"/>
              <a:gd name="connsiteX2808" fmla="*/ 3233341 w 5203443"/>
              <a:gd name="connsiteY2808" fmla="*/ 2378548 h 6858000"/>
              <a:gd name="connsiteX2809" fmla="*/ 3228357 w 5203443"/>
              <a:gd name="connsiteY2809" fmla="*/ 2389856 h 6858000"/>
              <a:gd name="connsiteX2810" fmla="*/ 3234308 w 5203443"/>
              <a:gd name="connsiteY2810" fmla="*/ 2371960 h 6858000"/>
              <a:gd name="connsiteX2811" fmla="*/ 2340754 w 5203443"/>
              <a:gd name="connsiteY2811" fmla="*/ 2369705 h 6858000"/>
              <a:gd name="connsiteX2812" fmla="*/ 2344275 w 5203443"/>
              <a:gd name="connsiteY2812" fmla="*/ 2371158 h 6858000"/>
              <a:gd name="connsiteX2813" fmla="*/ 2388130 w 5203443"/>
              <a:gd name="connsiteY2813" fmla="*/ 2540857 h 6858000"/>
              <a:gd name="connsiteX2814" fmla="*/ 2464135 w 5203443"/>
              <a:gd name="connsiteY2814" fmla="*/ 2856059 h 6858000"/>
              <a:gd name="connsiteX2815" fmla="*/ 2493244 w 5203443"/>
              <a:gd name="connsiteY2815" fmla="*/ 3028177 h 6858000"/>
              <a:gd name="connsiteX2816" fmla="*/ 2338573 w 5203443"/>
              <a:gd name="connsiteY2816" fmla="*/ 2373712 h 6858000"/>
              <a:gd name="connsiteX2817" fmla="*/ 2338562 w 5203443"/>
              <a:gd name="connsiteY2817" fmla="*/ 2373162 h 6858000"/>
              <a:gd name="connsiteX2818" fmla="*/ 2340754 w 5203443"/>
              <a:gd name="connsiteY2818" fmla="*/ 2369705 h 6858000"/>
              <a:gd name="connsiteX2819" fmla="*/ 449423 w 5203443"/>
              <a:gd name="connsiteY2819" fmla="*/ 2354856 h 6858000"/>
              <a:gd name="connsiteX2820" fmla="*/ 462362 w 5203443"/>
              <a:gd name="connsiteY2820" fmla="*/ 2372187 h 6858000"/>
              <a:gd name="connsiteX2821" fmla="*/ 449423 w 5203443"/>
              <a:gd name="connsiteY2821" fmla="*/ 2354856 h 6858000"/>
              <a:gd name="connsiteX2822" fmla="*/ 2839415 w 5203443"/>
              <a:gd name="connsiteY2822" fmla="*/ 2350113 h 6858000"/>
              <a:gd name="connsiteX2823" fmla="*/ 2841388 w 5203443"/>
              <a:gd name="connsiteY2823" fmla="*/ 2381035 h 6858000"/>
              <a:gd name="connsiteX2824" fmla="*/ 2839415 w 5203443"/>
              <a:gd name="connsiteY2824" fmla="*/ 2350113 h 6858000"/>
              <a:gd name="connsiteX2825" fmla="*/ 2429947 w 5203443"/>
              <a:gd name="connsiteY2825" fmla="*/ 2339421 h 6858000"/>
              <a:gd name="connsiteX2826" fmla="*/ 2439384 w 5203443"/>
              <a:gd name="connsiteY2826" fmla="*/ 2373789 h 6858000"/>
              <a:gd name="connsiteX2827" fmla="*/ 2537849 w 5203443"/>
              <a:gd name="connsiteY2827" fmla="*/ 2885318 h 6858000"/>
              <a:gd name="connsiteX2828" fmla="*/ 2551277 w 5203443"/>
              <a:gd name="connsiteY2828" fmla="*/ 2955781 h 6858000"/>
              <a:gd name="connsiteX2829" fmla="*/ 2570475 w 5203443"/>
              <a:gd name="connsiteY2829" fmla="*/ 2999038 h 6858000"/>
              <a:gd name="connsiteX2830" fmla="*/ 2549248 w 5203443"/>
              <a:gd name="connsiteY2830" fmla="*/ 2950060 h 6858000"/>
              <a:gd name="connsiteX2831" fmla="*/ 2460052 w 5203443"/>
              <a:gd name="connsiteY2831" fmla="*/ 2548502 h 6858000"/>
              <a:gd name="connsiteX2832" fmla="*/ 2466003 w 5203443"/>
              <a:gd name="connsiteY2832" fmla="*/ 2530606 h 6858000"/>
              <a:gd name="connsiteX2833" fmla="*/ 2429947 w 5203443"/>
              <a:gd name="connsiteY2833" fmla="*/ 2339421 h 6858000"/>
              <a:gd name="connsiteX2834" fmla="*/ 3248659 w 5203443"/>
              <a:gd name="connsiteY2834" fmla="*/ 2335324 h 6858000"/>
              <a:gd name="connsiteX2835" fmla="*/ 3244555 w 5203443"/>
              <a:gd name="connsiteY2835" fmla="*/ 2349632 h 6858000"/>
              <a:gd name="connsiteX2836" fmla="*/ 3248659 w 5203443"/>
              <a:gd name="connsiteY2836" fmla="*/ 2335324 h 6858000"/>
              <a:gd name="connsiteX2837" fmla="*/ 2338255 w 5203443"/>
              <a:gd name="connsiteY2837" fmla="*/ 2329341 h 6858000"/>
              <a:gd name="connsiteX2838" fmla="*/ 2349808 w 5203443"/>
              <a:gd name="connsiteY2838" fmla="*/ 2359842 h 6858000"/>
              <a:gd name="connsiteX2839" fmla="*/ 2338255 w 5203443"/>
              <a:gd name="connsiteY2839" fmla="*/ 2329341 h 6858000"/>
              <a:gd name="connsiteX2840" fmla="*/ 2028651 w 5203443"/>
              <a:gd name="connsiteY2840" fmla="*/ 2326427 h 6858000"/>
              <a:gd name="connsiteX2841" fmla="*/ 2035244 w 5203443"/>
              <a:gd name="connsiteY2841" fmla="*/ 2327421 h 6858000"/>
              <a:gd name="connsiteX2842" fmla="*/ 2035513 w 5203443"/>
              <a:gd name="connsiteY2842" fmla="*/ 2327143 h 6858000"/>
              <a:gd name="connsiteX2843" fmla="*/ 2065479 w 5203443"/>
              <a:gd name="connsiteY2843" fmla="*/ 2416796 h 6858000"/>
              <a:gd name="connsiteX2844" fmla="*/ 2028651 w 5203443"/>
              <a:gd name="connsiteY2844" fmla="*/ 2326427 h 6858000"/>
              <a:gd name="connsiteX2845" fmla="*/ 3153090 w 5203443"/>
              <a:gd name="connsiteY2845" fmla="*/ 2323097 h 6858000"/>
              <a:gd name="connsiteX2846" fmla="*/ 3144422 w 5203443"/>
              <a:gd name="connsiteY2846" fmla="*/ 2342133 h 6858000"/>
              <a:gd name="connsiteX2847" fmla="*/ 3153090 w 5203443"/>
              <a:gd name="connsiteY2847" fmla="*/ 2323097 h 6858000"/>
              <a:gd name="connsiteX2848" fmla="*/ 439716 w 5203443"/>
              <a:gd name="connsiteY2848" fmla="*/ 2320768 h 6858000"/>
              <a:gd name="connsiteX2849" fmla="*/ 448972 w 5203443"/>
              <a:gd name="connsiteY2849" fmla="*/ 2345823 h 6858000"/>
              <a:gd name="connsiteX2850" fmla="*/ 439716 w 5203443"/>
              <a:gd name="connsiteY2850" fmla="*/ 2320768 h 6858000"/>
              <a:gd name="connsiteX2851" fmla="*/ 3340405 w 5203443"/>
              <a:gd name="connsiteY2851" fmla="*/ 2320201 h 6858000"/>
              <a:gd name="connsiteX2852" fmla="*/ 3328448 w 5203443"/>
              <a:gd name="connsiteY2852" fmla="*/ 2381194 h 6858000"/>
              <a:gd name="connsiteX2853" fmla="*/ 3316363 w 5203443"/>
              <a:gd name="connsiteY2853" fmla="*/ 2407675 h 6858000"/>
              <a:gd name="connsiteX2854" fmla="*/ 3320983 w 5203443"/>
              <a:gd name="connsiteY2854" fmla="*/ 2377748 h 6858000"/>
              <a:gd name="connsiteX2855" fmla="*/ 3340405 w 5203443"/>
              <a:gd name="connsiteY2855" fmla="*/ 2320201 h 6858000"/>
              <a:gd name="connsiteX2856" fmla="*/ 1451726 w 5203443"/>
              <a:gd name="connsiteY2856" fmla="*/ 2311490 h 6858000"/>
              <a:gd name="connsiteX2857" fmla="*/ 1476636 w 5203443"/>
              <a:gd name="connsiteY2857" fmla="*/ 2352739 h 6858000"/>
              <a:gd name="connsiteX2858" fmla="*/ 1451726 w 5203443"/>
              <a:gd name="connsiteY2858" fmla="*/ 2311490 h 6858000"/>
              <a:gd name="connsiteX2859" fmla="*/ 3159642 w 5203443"/>
              <a:gd name="connsiteY2859" fmla="*/ 2307919 h 6858000"/>
              <a:gd name="connsiteX2860" fmla="*/ 3152542 w 5203443"/>
              <a:gd name="connsiteY2860" fmla="*/ 2323094 h 6858000"/>
              <a:gd name="connsiteX2861" fmla="*/ 3151212 w 5203443"/>
              <a:gd name="connsiteY2861" fmla="*/ 2311062 h 6858000"/>
              <a:gd name="connsiteX2862" fmla="*/ 3159642 w 5203443"/>
              <a:gd name="connsiteY2862" fmla="*/ 2307919 h 6858000"/>
              <a:gd name="connsiteX2863" fmla="*/ 1952941 w 5203443"/>
              <a:gd name="connsiteY2863" fmla="*/ 2307059 h 6858000"/>
              <a:gd name="connsiteX2864" fmla="*/ 1962379 w 5203443"/>
              <a:gd name="connsiteY2864" fmla="*/ 2341427 h 6858000"/>
              <a:gd name="connsiteX2865" fmla="*/ 1952941 w 5203443"/>
              <a:gd name="connsiteY2865" fmla="*/ 2307059 h 6858000"/>
              <a:gd name="connsiteX2866" fmla="*/ 3259594 w 5203443"/>
              <a:gd name="connsiteY2866" fmla="*/ 2306124 h 6858000"/>
              <a:gd name="connsiteX2867" fmla="*/ 3262074 w 5203443"/>
              <a:gd name="connsiteY2867" fmla="*/ 2320874 h 6858000"/>
              <a:gd name="connsiteX2868" fmla="*/ 3259594 w 5203443"/>
              <a:gd name="connsiteY2868" fmla="*/ 2306124 h 6858000"/>
              <a:gd name="connsiteX2869" fmla="*/ 3345027 w 5203443"/>
              <a:gd name="connsiteY2869" fmla="*/ 2290289 h 6858000"/>
              <a:gd name="connsiteX2870" fmla="*/ 3352770 w 5203443"/>
              <a:gd name="connsiteY2870" fmla="*/ 2294005 h 6858000"/>
              <a:gd name="connsiteX2871" fmla="*/ 3349996 w 5203443"/>
              <a:gd name="connsiteY2871" fmla="*/ 2320341 h 6858000"/>
              <a:gd name="connsiteX2872" fmla="*/ 3345306 w 5203443"/>
              <a:gd name="connsiteY2872" fmla="*/ 2290558 h 6858000"/>
              <a:gd name="connsiteX2873" fmla="*/ 3176979 w 5203443"/>
              <a:gd name="connsiteY2873" fmla="*/ 2269854 h 6858000"/>
              <a:gd name="connsiteX2874" fmla="*/ 3177258 w 5203443"/>
              <a:gd name="connsiteY2874" fmla="*/ 2270123 h 6858000"/>
              <a:gd name="connsiteX2875" fmla="*/ 3168772 w 5203443"/>
              <a:gd name="connsiteY2875" fmla="*/ 2298466 h 6858000"/>
              <a:gd name="connsiteX2876" fmla="*/ 3166981 w 5203443"/>
              <a:gd name="connsiteY2876" fmla="*/ 2276855 h 6858000"/>
              <a:gd name="connsiteX2877" fmla="*/ 3176979 w 5203443"/>
              <a:gd name="connsiteY2877" fmla="*/ 2269854 h 6858000"/>
              <a:gd name="connsiteX2878" fmla="*/ 2422066 w 5203443"/>
              <a:gd name="connsiteY2878" fmla="*/ 2261973 h 6858000"/>
              <a:gd name="connsiteX2879" fmla="*/ 2426528 w 5203443"/>
              <a:gd name="connsiteY2879" fmla="*/ 2262519 h 6858000"/>
              <a:gd name="connsiteX2880" fmla="*/ 2427746 w 5203443"/>
              <a:gd name="connsiteY2880" fmla="*/ 2324951 h 6858000"/>
              <a:gd name="connsiteX2881" fmla="*/ 2417216 w 5203443"/>
              <a:gd name="connsiteY2881" fmla="*/ 2262663 h 6858000"/>
              <a:gd name="connsiteX2882" fmla="*/ 2422066 w 5203443"/>
              <a:gd name="connsiteY2882" fmla="*/ 2261973 h 6858000"/>
              <a:gd name="connsiteX2883" fmla="*/ 2893465 w 5203443"/>
              <a:gd name="connsiteY2883" fmla="*/ 2242186 h 6858000"/>
              <a:gd name="connsiteX2884" fmla="*/ 2896126 w 5203443"/>
              <a:gd name="connsiteY2884" fmla="*/ 2266248 h 6858000"/>
              <a:gd name="connsiteX2885" fmla="*/ 2890049 w 5203443"/>
              <a:gd name="connsiteY2885" fmla="*/ 2249633 h 6858000"/>
              <a:gd name="connsiteX2886" fmla="*/ 2893465 w 5203443"/>
              <a:gd name="connsiteY2886" fmla="*/ 2242186 h 6858000"/>
              <a:gd name="connsiteX2887" fmla="*/ 2997075 w 5203443"/>
              <a:gd name="connsiteY2887" fmla="*/ 2236627 h 6858000"/>
              <a:gd name="connsiteX2888" fmla="*/ 2999720 w 5203443"/>
              <a:gd name="connsiteY2888" fmla="*/ 2240524 h 6858000"/>
              <a:gd name="connsiteX2889" fmla="*/ 2989565 w 5203443"/>
              <a:gd name="connsiteY2889" fmla="*/ 2408044 h 6858000"/>
              <a:gd name="connsiteX2890" fmla="*/ 2979623 w 5203443"/>
              <a:gd name="connsiteY2890" fmla="*/ 2389845 h 6858000"/>
              <a:gd name="connsiteX2891" fmla="*/ 2988054 w 5203443"/>
              <a:gd name="connsiteY2891" fmla="*/ 2386701 h 6858000"/>
              <a:gd name="connsiteX2892" fmla="*/ 2992255 w 5203443"/>
              <a:gd name="connsiteY2892" fmla="*/ 2237079 h 6858000"/>
              <a:gd name="connsiteX2893" fmla="*/ 2997075 w 5203443"/>
              <a:gd name="connsiteY2893" fmla="*/ 2236627 h 6858000"/>
              <a:gd name="connsiteX2894" fmla="*/ 414315 w 5203443"/>
              <a:gd name="connsiteY2894" fmla="*/ 2226381 h 6858000"/>
              <a:gd name="connsiteX2895" fmla="*/ 419189 w 5203443"/>
              <a:gd name="connsiteY2895" fmla="*/ 2265480 h 6858000"/>
              <a:gd name="connsiteX2896" fmla="*/ 414315 w 5203443"/>
              <a:gd name="connsiteY2896" fmla="*/ 2226381 h 6858000"/>
              <a:gd name="connsiteX2897" fmla="*/ 2336181 w 5203443"/>
              <a:gd name="connsiteY2897" fmla="*/ 2223099 h 6858000"/>
              <a:gd name="connsiteX2898" fmla="*/ 2451518 w 5203443"/>
              <a:gd name="connsiteY2898" fmla="*/ 2602608 h 6858000"/>
              <a:gd name="connsiteX2899" fmla="*/ 2447982 w 5203443"/>
              <a:gd name="connsiteY2899" fmla="*/ 2600403 h 6858000"/>
              <a:gd name="connsiteX2900" fmla="*/ 2446503 w 5203443"/>
              <a:gd name="connsiteY2900" fmla="*/ 2597205 h 6858000"/>
              <a:gd name="connsiteX2901" fmla="*/ 2445891 w 5203443"/>
              <a:gd name="connsiteY2901" fmla="*/ 2595024 h 6858000"/>
              <a:gd name="connsiteX2902" fmla="*/ 2445622 w 5203443"/>
              <a:gd name="connsiteY2902" fmla="*/ 2595305 h 6858000"/>
              <a:gd name="connsiteX2903" fmla="*/ 2446503 w 5203443"/>
              <a:gd name="connsiteY2903" fmla="*/ 2597205 h 6858000"/>
              <a:gd name="connsiteX2904" fmla="*/ 2451219 w 5203443"/>
              <a:gd name="connsiteY2904" fmla="*/ 2614024 h 6858000"/>
              <a:gd name="connsiteX2905" fmla="*/ 2471753 w 5203443"/>
              <a:gd name="connsiteY2905" fmla="*/ 2698988 h 6858000"/>
              <a:gd name="connsiteX2906" fmla="*/ 2569251 w 5203443"/>
              <a:gd name="connsiteY2906" fmla="*/ 3217105 h 6858000"/>
              <a:gd name="connsiteX2907" fmla="*/ 2447991 w 5203443"/>
              <a:gd name="connsiteY2907" fmla="*/ 2660458 h 6858000"/>
              <a:gd name="connsiteX2908" fmla="*/ 2455090 w 5203443"/>
              <a:gd name="connsiteY2908" fmla="*/ 2645284 h 6858000"/>
              <a:gd name="connsiteX2909" fmla="*/ 2336181 w 5203443"/>
              <a:gd name="connsiteY2909" fmla="*/ 2223099 h 6858000"/>
              <a:gd name="connsiteX2910" fmla="*/ 3304096 w 5203443"/>
              <a:gd name="connsiteY2910" fmla="*/ 2214226 h 6858000"/>
              <a:gd name="connsiteX2911" fmla="*/ 3313169 w 5203443"/>
              <a:gd name="connsiteY2911" fmla="*/ 2229973 h 6858000"/>
              <a:gd name="connsiteX2912" fmla="*/ 3294040 w 5203443"/>
              <a:gd name="connsiteY2912" fmla="*/ 2246428 h 6858000"/>
              <a:gd name="connsiteX2913" fmla="*/ 3306306 w 5203443"/>
              <a:gd name="connsiteY2913" fmla="*/ 2229257 h 6858000"/>
              <a:gd name="connsiteX2914" fmla="*/ 3306575 w 5203443"/>
              <a:gd name="connsiteY2914" fmla="*/ 2228979 h 6858000"/>
              <a:gd name="connsiteX2915" fmla="*/ 3304096 w 5203443"/>
              <a:gd name="connsiteY2915" fmla="*/ 2214226 h 6858000"/>
              <a:gd name="connsiteX2916" fmla="*/ 3196681 w 5203443"/>
              <a:gd name="connsiteY2916" fmla="*/ 2212578 h 6858000"/>
              <a:gd name="connsiteX2917" fmla="*/ 3198710 w 5203443"/>
              <a:gd name="connsiteY2917" fmla="*/ 2218296 h 6858000"/>
              <a:gd name="connsiteX2918" fmla="*/ 3192521 w 5203443"/>
              <a:gd name="connsiteY2918" fmla="*/ 2252084 h 6858000"/>
              <a:gd name="connsiteX2919" fmla="*/ 3184596 w 5203443"/>
              <a:gd name="connsiteY2919" fmla="*/ 2239059 h 6858000"/>
              <a:gd name="connsiteX2920" fmla="*/ 3196681 w 5203443"/>
              <a:gd name="connsiteY2920" fmla="*/ 2212578 h 6858000"/>
              <a:gd name="connsiteX2921" fmla="*/ 3309616 w 5203443"/>
              <a:gd name="connsiteY2921" fmla="*/ 2202361 h 6858000"/>
              <a:gd name="connsiteX2922" fmla="*/ 3309691 w 5203443"/>
              <a:gd name="connsiteY2922" fmla="*/ 2202511 h 6858000"/>
              <a:gd name="connsiteX2923" fmla="*/ 3309347 w 5203443"/>
              <a:gd name="connsiteY2923" fmla="*/ 2202636 h 6858000"/>
              <a:gd name="connsiteX2924" fmla="*/ 2623673 w 5203443"/>
              <a:gd name="connsiteY2924" fmla="*/ 2201961 h 6858000"/>
              <a:gd name="connsiteX2925" fmla="*/ 2624232 w 5203443"/>
              <a:gd name="connsiteY2925" fmla="*/ 2202500 h 6858000"/>
              <a:gd name="connsiteX2926" fmla="*/ 2631696 w 5203443"/>
              <a:gd name="connsiteY2926" fmla="*/ 2205948 h 6858000"/>
              <a:gd name="connsiteX2927" fmla="*/ 2621125 w 5203443"/>
              <a:gd name="connsiteY2927" fmla="*/ 2253773 h 6858000"/>
              <a:gd name="connsiteX2928" fmla="*/ 2609180 w 5203443"/>
              <a:gd name="connsiteY2928" fmla="*/ 2399672 h 6858000"/>
              <a:gd name="connsiteX2929" fmla="*/ 2618462 w 5203443"/>
              <a:gd name="connsiteY2929" fmla="*/ 2594560 h 6858000"/>
              <a:gd name="connsiteX2930" fmla="*/ 2656885 w 5203443"/>
              <a:gd name="connsiteY2930" fmla="*/ 2850901 h 6858000"/>
              <a:gd name="connsiteX2931" fmla="*/ 2642489 w 5203443"/>
              <a:gd name="connsiteY2931" fmla="*/ 2787031 h 6858000"/>
              <a:gd name="connsiteX2932" fmla="*/ 2612161 w 5203443"/>
              <a:gd name="connsiteY2932" fmla="*/ 2552474 h 6858000"/>
              <a:gd name="connsiteX2933" fmla="*/ 2623673 w 5203443"/>
              <a:gd name="connsiteY2933" fmla="*/ 2201961 h 6858000"/>
              <a:gd name="connsiteX2934" fmla="*/ 3317778 w 5203443"/>
              <a:gd name="connsiteY2934" fmla="*/ 2199497 h 6858000"/>
              <a:gd name="connsiteX2935" fmla="*/ 3321826 w 5203443"/>
              <a:gd name="connsiteY2935" fmla="*/ 2210392 h 6858000"/>
              <a:gd name="connsiteX2936" fmla="*/ 3313747 w 5203443"/>
              <a:gd name="connsiteY2936" fmla="*/ 2210515 h 6858000"/>
              <a:gd name="connsiteX2937" fmla="*/ 3309691 w 5203443"/>
              <a:gd name="connsiteY2937" fmla="*/ 2202511 h 6858000"/>
              <a:gd name="connsiteX2938" fmla="*/ 2411252 w 5203443"/>
              <a:gd name="connsiteY2938" fmla="*/ 2195643 h 6858000"/>
              <a:gd name="connsiteX2939" fmla="*/ 2415760 w 5203443"/>
              <a:gd name="connsiteY2939" fmla="*/ 2216118 h 6858000"/>
              <a:gd name="connsiteX2940" fmla="*/ 2411252 w 5203443"/>
              <a:gd name="connsiteY2940" fmla="*/ 2195643 h 6858000"/>
              <a:gd name="connsiteX2941" fmla="*/ 1273024 w 5203443"/>
              <a:gd name="connsiteY2941" fmla="*/ 2194255 h 6858000"/>
              <a:gd name="connsiteX2942" fmla="*/ 1386724 w 5203443"/>
              <a:gd name="connsiteY2942" fmla="*/ 2391637 h 6858000"/>
              <a:gd name="connsiteX2943" fmla="*/ 1391288 w 5203443"/>
              <a:gd name="connsiteY2943" fmla="*/ 2386911 h 6858000"/>
              <a:gd name="connsiteX2944" fmla="*/ 1408974 w 5203443"/>
              <a:gd name="connsiteY2944" fmla="*/ 2408826 h 6858000"/>
              <a:gd name="connsiteX2945" fmla="*/ 1503169 w 5203443"/>
              <a:gd name="connsiteY2945" fmla="*/ 2519132 h 6858000"/>
              <a:gd name="connsiteX2946" fmla="*/ 1508097 w 5203443"/>
              <a:gd name="connsiteY2946" fmla="*/ 2533027 h 6858000"/>
              <a:gd name="connsiteX2947" fmla="*/ 1609336 w 5203443"/>
              <a:gd name="connsiteY2947" fmla="*/ 2653362 h 6858000"/>
              <a:gd name="connsiteX2948" fmla="*/ 1640381 w 5203443"/>
              <a:gd name="connsiteY2948" fmla="*/ 2686028 h 6858000"/>
              <a:gd name="connsiteX2949" fmla="*/ 1778924 w 5203443"/>
              <a:gd name="connsiteY2949" fmla="*/ 2864954 h 6858000"/>
              <a:gd name="connsiteX2950" fmla="*/ 1828984 w 5203443"/>
              <a:gd name="connsiteY2950" fmla="*/ 2931565 h 6858000"/>
              <a:gd name="connsiteX2951" fmla="*/ 1835061 w 5203443"/>
              <a:gd name="connsiteY2951" fmla="*/ 2948182 h 6858000"/>
              <a:gd name="connsiteX2952" fmla="*/ 1904502 w 5203443"/>
              <a:gd name="connsiteY2952" fmla="*/ 3067361 h 6858000"/>
              <a:gd name="connsiteX2953" fmla="*/ 1653952 w 5203443"/>
              <a:gd name="connsiteY2953" fmla="*/ 2721703 h 6858000"/>
              <a:gd name="connsiteX2954" fmla="*/ 1590534 w 5203443"/>
              <a:gd name="connsiteY2954" fmla="*/ 2644338 h 6858000"/>
              <a:gd name="connsiteX2955" fmla="*/ 1458068 w 5203443"/>
              <a:gd name="connsiteY2955" fmla="*/ 2482026 h 6858000"/>
              <a:gd name="connsiteX2956" fmla="*/ 1452354 w 5203443"/>
              <a:gd name="connsiteY2956" fmla="*/ 2484032 h 6858000"/>
              <a:gd name="connsiteX2957" fmla="*/ 1421128 w 5203443"/>
              <a:gd name="connsiteY2957" fmla="*/ 2442054 h 6858000"/>
              <a:gd name="connsiteX2958" fmla="*/ 1414028 w 5203443"/>
              <a:gd name="connsiteY2958" fmla="*/ 2457230 h 6858000"/>
              <a:gd name="connsiteX2959" fmla="*/ 1397491 w 5203443"/>
              <a:gd name="connsiteY2959" fmla="*/ 2438036 h 6858000"/>
              <a:gd name="connsiteX2960" fmla="*/ 1415415 w 5203443"/>
              <a:gd name="connsiteY2960" fmla="*/ 2444059 h 6858000"/>
              <a:gd name="connsiteX2961" fmla="*/ 1334579 w 5203443"/>
              <a:gd name="connsiteY2961" fmla="*/ 2344507 h 6858000"/>
              <a:gd name="connsiteX2962" fmla="*/ 1272475 w 5203443"/>
              <a:gd name="connsiteY2962" fmla="*/ 2194263 h 6858000"/>
              <a:gd name="connsiteX2963" fmla="*/ 3208346 w 5203443"/>
              <a:gd name="connsiteY2963" fmla="*/ 2192675 h 6858000"/>
              <a:gd name="connsiteX2964" fmla="*/ 3210375 w 5203443"/>
              <a:gd name="connsiteY2964" fmla="*/ 2198396 h 6858000"/>
              <a:gd name="connsiteX2965" fmla="*/ 3207141 w 5203443"/>
              <a:gd name="connsiteY2965" fmla="*/ 2215156 h 6858000"/>
              <a:gd name="connsiteX2966" fmla="*/ 3201065 w 5203443"/>
              <a:gd name="connsiteY2966" fmla="*/ 2198538 h 6858000"/>
              <a:gd name="connsiteX2967" fmla="*/ 3208346 w 5203443"/>
              <a:gd name="connsiteY2967" fmla="*/ 2192675 h 6858000"/>
              <a:gd name="connsiteX2968" fmla="*/ 3511506 w 5203443"/>
              <a:gd name="connsiteY2968" fmla="*/ 2188297 h 6858000"/>
              <a:gd name="connsiteX2969" fmla="*/ 3482338 w 5203443"/>
              <a:gd name="connsiteY2969" fmla="*/ 2321866 h 6858000"/>
              <a:gd name="connsiteX2970" fmla="*/ 3500358 w 5203443"/>
              <a:gd name="connsiteY2970" fmla="*/ 2192576 h 6858000"/>
              <a:gd name="connsiteX2971" fmla="*/ 3511237 w 5203443"/>
              <a:gd name="connsiteY2971" fmla="*/ 2188575 h 6858000"/>
              <a:gd name="connsiteX2972" fmla="*/ 2655389 w 5203443"/>
              <a:gd name="connsiteY2972" fmla="*/ 2184762 h 6858000"/>
              <a:gd name="connsiteX2973" fmla="*/ 2664001 w 5203443"/>
              <a:gd name="connsiteY2973" fmla="*/ 2190932 h 6858000"/>
              <a:gd name="connsiteX2974" fmla="*/ 2656427 w 5203443"/>
              <a:gd name="connsiteY2974" fmla="*/ 2237891 h 6858000"/>
              <a:gd name="connsiteX2975" fmla="*/ 2657519 w 5203443"/>
              <a:gd name="connsiteY2975" fmla="*/ 2265812 h 6858000"/>
              <a:gd name="connsiteX2976" fmla="*/ 2658314 w 5203443"/>
              <a:gd name="connsiteY2976" fmla="*/ 2489036 h 6858000"/>
              <a:gd name="connsiteX2977" fmla="*/ 2686864 w 5203443"/>
              <a:gd name="connsiteY2977" fmla="*/ 2786893 h 6858000"/>
              <a:gd name="connsiteX2978" fmla="*/ 2655389 w 5203443"/>
              <a:gd name="connsiteY2978" fmla="*/ 2184762 h 6858000"/>
              <a:gd name="connsiteX2979" fmla="*/ 1126596 w 5203443"/>
              <a:gd name="connsiteY2979" fmla="*/ 2172685 h 6858000"/>
              <a:gd name="connsiteX2980" fmla="*/ 1157765 w 5203443"/>
              <a:gd name="connsiteY2980" fmla="*/ 2239866 h 6858000"/>
              <a:gd name="connsiteX2981" fmla="*/ 1117285 w 5203443"/>
              <a:gd name="connsiteY2981" fmla="*/ 2172827 h 6858000"/>
              <a:gd name="connsiteX2982" fmla="*/ 1126596 w 5203443"/>
              <a:gd name="connsiteY2982" fmla="*/ 2172685 h 6858000"/>
              <a:gd name="connsiteX2983" fmla="*/ 2574566 w 5203443"/>
              <a:gd name="connsiteY2983" fmla="*/ 2170119 h 6858000"/>
              <a:gd name="connsiteX2984" fmla="*/ 2576079 w 5203443"/>
              <a:gd name="connsiteY2984" fmla="*/ 2191465 h 6858000"/>
              <a:gd name="connsiteX2985" fmla="*/ 2588552 w 5203443"/>
              <a:gd name="connsiteY2985" fmla="*/ 2479700 h 6858000"/>
              <a:gd name="connsiteX2986" fmla="*/ 2576274 w 5203443"/>
              <a:gd name="connsiteY2986" fmla="*/ 2411958 h 6858000"/>
              <a:gd name="connsiteX2987" fmla="*/ 2574566 w 5203443"/>
              <a:gd name="connsiteY2987" fmla="*/ 2170119 h 6858000"/>
              <a:gd name="connsiteX2988" fmla="*/ 2818888 w 5203443"/>
              <a:gd name="connsiteY2988" fmla="*/ 2168551 h 6858000"/>
              <a:gd name="connsiteX2989" fmla="*/ 2825202 w 5203443"/>
              <a:gd name="connsiteY2989" fmla="*/ 2169273 h 6858000"/>
              <a:gd name="connsiteX2990" fmla="*/ 2809153 w 5203443"/>
              <a:gd name="connsiteY2990" fmla="*/ 2329491 h 6858000"/>
              <a:gd name="connsiteX2991" fmla="*/ 2801997 w 5203443"/>
              <a:gd name="connsiteY2991" fmla="*/ 2369863 h 6858000"/>
              <a:gd name="connsiteX2992" fmla="*/ 2818619 w 5203443"/>
              <a:gd name="connsiteY2992" fmla="*/ 2168829 h 6858000"/>
              <a:gd name="connsiteX2993" fmla="*/ 2664540 w 5203443"/>
              <a:gd name="connsiteY2993" fmla="*/ 2145271 h 6858000"/>
              <a:gd name="connsiteX2994" fmla="*/ 2665647 w 5203443"/>
              <a:gd name="connsiteY2994" fmla="*/ 2157646 h 6858000"/>
              <a:gd name="connsiteX2995" fmla="*/ 2657237 w 5203443"/>
              <a:gd name="connsiteY2995" fmla="*/ 2181164 h 6858000"/>
              <a:gd name="connsiteX2996" fmla="*/ 2655227 w 5203443"/>
              <a:gd name="connsiteY2996" fmla="*/ 2164109 h 6858000"/>
              <a:gd name="connsiteX2997" fmla="*/ 2664257 w 5203443"/>
              <a:gd name="connsiteY2997" fmla="*/ 2142114 h 6858000"/>
              <a:gd name="connsiteX2998" fmla="*/ 2665274 w 5203443"/>
              <a:gd name="connsiteY2998" fmla="*/ 2143785 h 6858000"/>
              <a:gd name="connsiteX2999" fmla="*/ 2664540 w 5203443"/>
              <a:gd name="connsiteY2999" fmla="*/ 2145271 h 6858000"/>
              <a:gd name="connsiteX3000" fmla="*/ 2862168 w 5203443"/>
              <a:gd name="connsiteY3000" fmla="*/ 2140492 h 6858000"/>
              <a:gd name="connsiteX3001" fmla="*/ 2851442 w 5203443"/>
              <a:gd name="connsiteY3001" fmla="*/ 2348832 h 6858000"/>
              <a:gd name="connsiteX3002" fmla="*/ 2847562 w 5203443"/>
              <a:gd name="connsiteY3002" fmla="*/ 2262341 h 6858000"/>
              <a:gd name="connsiteX3003" fmla="*/ 2862168 w 5203443"/>
              <a:gd name="connsiteY3003" fmla="*/ 2140492 h 6858000"/>
              <a:gd name="connsiteX3004" fmla="*/ 3397020 w 5203443"/>
              <a:gd name="connsiteY3004" fmla="*/ 2133068 h 6858000"/>
              <a:gd name="connsiteX3005" fmla="*/ 3379236 w 5203443"/>
              <a:gd name="connsiteY3005" fmla="*/ 2246472 h 6858000"/>
              <a:gd name="connsiteX3006" fmla="*/ 3366184 w 5203443"/>
              <a:gd name="connsiteY3006" fmla="*/ 2279542 h 6858000"/>
              <a:gd name="connsiteX3007" fmla="*/ 3358721 w 5203443"/>
              <a:gd name="connsiteY3007" fmla="*/ 2276096 h 6858000"/>
              <a:gd name="connsiteX3008" fmla="*/ 3397020 w 5203443"/>
              <a:gd name="connsiteY3008" fmla="*/ 2133068 h 6858000"/>
              <a:gd name="connsiteX3009" fmla="*/ 2823326 w 5203443"/>
              <a:gd name="connsiteY3009" fmla="*/ 2129309 h 6858000"/>
              <a:gd name="connsiteX3010" fmla="*/ 2830313 w 5203443"/>
              <a:gd name="connsiteY3010" fmla="*/ 2164540 h 6858000"/>
              <a:gd name="connsiteX3011" fmla="*/ 2823326 w 5203443"/>
              <a:gd name="connsiteY3011" fmla="*/ 2129309 h 6858000"/>
              <a:gd name="connsiteX3012" fmla="*/ 2936443 w 5203443"/>
              <a:gd name="connsiteY3012" fmla="*/ 2128391 h 6858000"/>
              <a:gd name="connsiteX3013" fmla="*/ 2936500 w 5203443"/>
              <a:gd name="connsiteY3013" fmla="*/ 2128548 h 6858000"/>
              <a:gd name="connsiteX3014" fmla="*/ 2936174 w 5203443"/>
              <a:gd name="connsiteY3014" fmla="*/ 2128668 h 6858000"/>
              <a:gd name="connsiteX3015" fmla="*/ 2944606 w 5203443"/>
              <a:gd name="connsiteY3015" fmla="*/ 2125528 h 6858000"/>
              <a:gd name="connsiteX3016" fmla="*/ 2942519 w 5203443"/>
              <a:gd name="connsiteY3016" fmla="*/ 2145007 h 6858000"/>
              <a:gd name="connsiteX3017" fmla="*/ 2936500 w 5203443"/>
              <a:gd name="connsiteY3017" fmla="*/ 2128548 h 6858000"/>
              <a:gd name="connsiteX3018" fmla="*/ 2666611 w 5203443"/>
              <a:gd name="connsiteY3018" fmla="*/ 2123059 h 6858000"/>
              <a:gd name="connsiteX3019" fmla="*/ 2663063 w 5203443"/>
              <a:gd name="connsiteY3019" fmla="*/ 2128755 h 6858000"/>
              <a:gd name="connsiteX3020" fmla="*/ 2664257 w 5203443"/>
              <a:gd name="connsiteY3020" fmla="*/ 2142114 h 6858000"/>
              <a:gd name="connsiteX3021" fmla="*/ 2657350 w 5203443"/>
              <a:gd name="connsiteY3021" fmla="*/ 2130759 h 6858000"/>
              <a:gd name="connsiteX3022" fmla="*/ 2664103 w 5203443"/>
              <a:gd name="connsiteY3022" fmla="*/ 2125861 h 6858000"/>
              <a:gd name="connsiteX3023" fmla="*/ 982060 w 5203443"/>
              <a:gd name="connsiteY3023" fmla="*/ 2121768 h 6858000"/>
              <a:gd name="connsiteX3024" fmla="*/ 1027232 w 5203443"/>
              <a:gd name="connsiteY3024" fmla="*/ 2218593 h 6858000"/>
              <a:gd name="connsiteX3025" fmla="*/ 982060 w 5203443"/>
              <a:gd name="connsiteY3025" fmla="*/ 2121768 h 6858000"/>
              <a:gd name="connsiteX3026" fmla="*/ 2668840 w 5203443"/>
              <a:gd name="connsiteY3026" fmla="*/ 2119481 h 6858000"/>
              <a:gd name="connsiteX3027" fmla="*/ 2668916 w 5203443"/>
              <a:gd name="connsiteY3027" fmla="*/ 2119897 h 6858000"/>
              <a:gd name="connsiteX3028" fmla="*/ 2669196 w 5203443"/>
              <a:gd name="connsiteY3028" fmla="*/ 2120167 h 6858000"/>
              <a:gd name="connsiteX3029" fmla="*/ 2666611 w 5203443"/>
              <a:gd name="connsiteY3029" fmla="*/ 2123059 h 6858000"/>
              <a:gd name="connsiteX3030" fmla="*/ 3237404 w 5203443"/>
              <a:gd name="connsiteY3030" fmla="*/ 2109516 h 6858000"/>
              <a:gd name="connsiteX3031" fmla="*/ 3227530 w 5203443"/>
              <a:gd name="connsiteY3031" fmla="*/ 2151032 h 6858000"/>
              <a:gd name="connsiteX3032" fmla="*/ 3214059 w 5203443"/>
              <a:gd name="connsiteY3032" fmla="*/ 2190682 h 6858000"/>
              <a:gd name="connsiteX3033" fmla="*/ 3213779 w 5203443"/>
              <a:gd name="connsiteY3033" fmla="*/ 2190410 h 6858000"/>
              <a:gd name="connsiteX3034" fmla="*/ 3237404 w 5203443"/>
              <a:gd name="connsiteY3034" fmla="*/ 2109516 h 6858000"/>
              <a:gd name="connsiteX3035" fmla="*/ 2863678 w 5203443"/>
              <a:gd name="connsiteY3035" fmla="*/ 2092840 h 6858000"/>
              <a:gd name="connsiteX3036" fmla="*/ 2866817 w 5203443"/>
              <a:gd name="connsiteY3036" fmla="*/ 2094677 h 6858000"/>
              <a:gd name="connsiteX3037" fmla="*/ 2868989 w 5203443"/>
              <a:gd name="connsiteY3037" fmla="*/ 2125036 h 6858000"/>
              <a:gd name="connsiteX3038" fmla="*/ 2865392 w 5203443"/>
              <a:gd name="connsiteY3038" fmla="*/ 2123174 h 6858000"/>
              <a:gd name="connsiteX3039" fmla="*/ 2863823 w 5203443"/>
              <a:gd name="connsiteY3039" fmla="*/ 2127031 h 6858000"/>
              <a:gd name="connsiteX3040" fmla="*/ 2862468 w 5203443"/>
              <a:gd name="connsiteY3040" fmla="*/ 2111952 h 6858000"/>
              <a:gd name="connsiteX3041" fmla="*/ 2863698 w 5203443"/>
              <a:gd name="connsiteY3041" fmla="*/ 2092521 h 6858000"/>
              <a:gd name="connsiteX3042" fmla="*/ 2863678 w 5203443"/>
              <a:gd name="connsiteY3042" fmla="*/ 2092840 h 6858000"/>
              <a:gd name="connsiteX3043" fmla="*/ 2863149 w 5203443"/>
              <a:gd name="connsiteY3043" fmla="*/ 2092529 h 6858000"/>
              <a:gd name="connsiteX3044" fmla="*/ 2576121 w 5203443"/>
              <a:gd name="connsiteY3044" fmla="*/ 2081336 h 6858000"/>
              <a:gd name="connsiteX3045" fmla="*/ 2579551 w 5203443"/>
              <a:gd name="connsiteY3045" fmla="*/ 2158801 h 6858000"/>
              <a:gd name="connsiteX3046" fmla="*/ 2576121 w 5203443"/>
              <a:gd name="connsiteY3046" fmla="*/ 2081336 h 6858000"/>
              <a:gd name="connsiteX3047" fmla="*/ 3180006 w 5203443"/>
              <a:gd name="connsiteY3047" fmla="*/ 2073958 h 6858000"/>
              <a:gd name="connsiteX3048" fmla="*/ 3179767 w 5203443"/>
              <a:gd name="connsiteY3048" fmla="*/ 2089847 h 6858000"/>
              <a:gd name="connsiteX3049" fmla="*/ 3180006 w 5203443"/>
              <a:gd name="connsiteY3049" fmla="*/ 2073958 h 6858000"/>
              <a:gd name="connsiteX3050" fmla="*/ 1861841 w 5203443"/>
              <a:gd name="connsiteY3050" fmla="*/ 2060559 h 6858000"/>
              <a:gd name="connsiteX3051" fmla="*/ 1846085 w 5203443"/>
              <a:gd name="connsiteY3051" fmla="*/ 2179681 h 6858000"/>
              <a:gd name="connsiteX3052" fmla="*/ 1965205 w 5203443"/>
              <a:gd name="connsiteY3052" fmla="*/ 2416150 h 6858000"/>
              <a:gd name="connsiteX3053" fmla="*/ 1966279 w 5203443"/>
              <a:gd name="connsiteY3053" fmla="*/ 2415038 h 6858000"/>
              <a:gd name="connsiteX3054" fmla="*/ 1959109 w 5203443"/>
              <a:gd name="connsiteY3054" fmla="*/ 2370501 h 6858000"/>
              <a:gd name="connsiteX3055" fmla="*/ 1975409 w 5203443"/>
              <a:gd name="connsiteY3055" fmla="*/ 2405585 h 6858000"/>
              <a:gd name="connsiteX3056" fmla="*/ 1963744 w 5203443"/>
              <a:gd name="connsiteY3056" fmla="*/ 2425485 h 6858000"/>
              <a:gd name="connsiteX3057" fmla="*/ 1975353 w 5203443"/>
              <a:gd name="connsiteY3057" fmla="*/ 2430785 h 6858000"/>
              <a:gd name="connsiteX3058" fmla="*/ 1980281 w 5203443"/>
              <a:gd name="connsiteY3058" fmla="*/ 2444679 h 6858000"/>
              <a:gd name="connsiteX3059" fmla="*/ 1969401 w 5203443"/>
              <a:gd name="connsiteY3059" fmla="*/ 2448682 h 6858000"/>
              <a:gd name="connsiteX3060" fmla="*/ 2005443 w 5203443"/>
              <a:gd name="connsiteY3060" fmla="*/ 2554955 h 6858000"/>
              <a:gd name="connsiteX3061" fmla="*/ 2000697 w 5203443"/>
              <a:gd name="connsiteY3061" fmla="*/ 2550372 h 6858000"/>
              <a:gd name="connsiteX3062" fmla="*/ 2019277 w 5203443"/>
              <a:gd name="connsiteY3062" fmla="*/ 2660199 h 6858000"/>
              <a:gd name="connsiteX3063" fmla="*/ 2019347 w 5203443"/>
              <a:gd name="connsiteY3063" fmla="*/ 2719913 h 6858000"/>
              <a:gd name="connsiteX3064" fmla="*/ 2024150 w 5203443"/>
              <a:gd name="connsiteY3064" fmla="*/ 2699296 h 6858000"/>
              <a:gd name="connsiteX3065" fmla="*/ 2034679 w 5203443"/>
              <a:gd name="connsiteY3065" fmla="*/ 2761586 h 6858000"/>
              <a:gd name="connsiteX3066" fmla="*/ 2064588 w 5203443"/>
              <a:gd name="connsiteY3066" fmla="*/ 2876444 h 6858000"/>
              <a:gd name="connsiteX3067" fmla="*/ 2074025 w 5203443"/>
              <a:gd name="connsiteY3067" fmla="*/ 2910811 h 6858000"/>
              <a:gd name="connsiteX3068" fmla="*/ 2084722 w 5203443"/>
              <a:gd name="connsiteY3068" fmla="*/ 2897501 h 6858000"/>
              <a:gd name="connsiteX3069" fmla="*/ 2109309 w 5203443"/>
              <a:gd name="connsiteY3069" fmla="*/ 2964231 h 6858000"/>
              <a:gd name="connsiteX3070" fmla="*/ 2100180 w 5203443"/>
              <a:gd name="connsiteY3070" fmla="*/ 2973683 h 6858000"/>
              <a:gd name="connsiteX3071" fmla="*/ 2111509 w 5203443"/>
              <a:gd name="connsiteY3071" fmla="*/ 2978714 h 6858000"/>
              <a:gd name="connsiteX3072" fmla="*/ 2107405 w 5203443"/>
              <a:gd name="connsiteY3072" fmla="*/ 2993020 h 6858000"/>
              <a:gd name="connsiteX3073" fmla="*/ 2100361 w 5203443"/>
              <a:gd name="connsiteY3073" fmla="*/ 2982994 h 6858000"/>
              <a:gd name="connsiteX3074" fmla="*/ 2128689 w 5203443"/>
              <a:gd name="connsiteY3074" fmla="*/ 3016798 h 6858000"/>
              <a:gd name="connsiteX3075" fmla="*/ 2100920 w 5203443"/>
              <a:gd name="connsiteY3075" fmla="*/ 2857258 h 6858000"/>
              <a:gd name="connsiteX3076" fmla="*/ 2075940 w 5203443"/>
              <a:gd name="connsiteY3076" fmla="*/ 2756294 h 6858000"/>
              <a:gd name="connsiteX3077" fmla="*/ 2016428 w 5203443"/>
              <a:gd name="connsiteY3077" fmla="*/ 2570398 h 6858000"/>
              <a:gd name="connsiteX3078" fmla="*/ 2043551 w 5203443"/>
              <a:gd name="connsiteY3078" fmla="*/ 2626683 h 6858000"/>
              <a:gd name="connsiteX3079" fmla="*/ 1957141 w 5203443"/>
              <a:gd name="connsiteY3079" fmla="*/ 2283704 h 6858000"/>
              <a:gd name="connsiteX3080" fmla="*/ 1966634 w 5203443"/>
              <a:gd name="connsiteY3080" fmla="*/ 2292872 h 6858000"/>
              <a:gd name="connsiteX3081" fmla="*/ 1952633 w 5203443"/>
              <a:gd name="connsiteY3081" fmla="*/ 2263231 h 6858000"/>
              <a:gd name="connsiteX3082" fmla="*/ 1950098 w 5203443"/>
              <a:gd name="connsiteY3082" fmla="*/ 2273680 h 6858000"/>
              <a:gd name="connsiteX3083" fmla="*/ 1861841 w 5203443"/>
              <a:gd name="connsiteY3083" fmla="*/ 2060559 h 6858000"/>
              <a:gd name="connsiteX3084" fmla="*/ 1111431 w 5203443"/>
              <a:gd name="connsiteY3084" fmla="*/ 2055417 h 6858000"/>
              <a:gd name="connsiteX3085" fmla="*/ 1112073 w 5203443"/>
              <a:gd name="connsiteY3085" fmla="*/ 2074305 h 6858000"/>
              <a:gd name="connsiteX3086" fmla="*/ 1111431 w 5203443"/>
              <a:gd name="connsiteY3086" fmla="*/ 2055417 h 6858000"/>
              <a:gd name="connsiteX3087" fmla="*/ 1060841 w 5203443"/>
              <a:gd name="connsiteY3087" fmla="*/ 2045785 h 6858000"/>
              <a:gd name="connsiteX3088" fmla="*/ 1100804 w 5203443"/>
              <a:gd name="connsiteY3088" fmla="*/ 2128432 h 6858000"/>
              <a:gd name="connsiteX3089" fmla="*/ 1060841 w 5203443"/>
              <a:gd name="connsiteY3089" fmla="*/ 2045785 h 6858000"/>
              <a:gd name="connsiteX3090" fmla="*/ 3196654 w 5203443"/>
              <a:gd name="connsiteY3090" fmla="*/ 2042749 h 6858000"/>
              <a:gd name="connsiteX3091" fmla="*/ 3191851 w 5203443"/>
              <a:gd name="connsiteY3091" fmla="*/ 2063366 h 6858000"/>
              <a:gd name="connsiteX3092" fmla="*/ 3196654 w 5203443"/>
              <a:gd name="connsiteY3092" fmla="*/ 2042749 h 6858000"/>
              <a:gd name="connsiteX3093" fmla="*/ 2580560 w 5203443"/>
              <a:gd name="connsiteY3093" fmla="*/ 2042114 h 6858000"/>
              <a:gd name="connsiteX3094" fmla="*/ 2580687 w 5203443"/>
              <a:gd name="connsiteY3094" fmla="*/ 2076627 h 6858000"/>
              <a:gd name="connsiteX3095" fmla="*/ 2580560 w 5203443"/>
              <a:gd name="connsiteY3095" fmla="*/ 2042114 h 6858000"/>
              <a:gd name="connsiteX3096" fmla="*/ 2872573 w 5203443"/>
              <a:gd name="connsiteY3096" fmla="*/ 2042003 h 6858000"/>
              <a:gd name="connsiteX3097" fmla="*/ 2872517 w 5203443"/>
              <a:gd name="connsiteY3097" fmla="*/ 2067204 h 6858000"/>
              <a:gd name="connsiteX3098" fmla="*/ 2872573 w 5203443"/>
              <a:gd name="connsiteY3098" fmla="*/ 2042003 h 6858000"/>
              <a:gd name="connsiteX3099" fmla="*/ 2833311 w 5203443"/>
              <a:gd name="connsiteY3099" fmla="*/ 2037385 h 6858000"/>
              <a:gd name="connsiteX3100" fmla="*/ 2831756 w 5203443"/>
              <a:gd name="connsiteY3100" fmla="*/ 2126157 h 6858000"/>
              <a:gd name="connsiteX3101" fmla="*/ 2838968 w 5203443"/>
              <a:gd name="connsiteY3101" fmla="*/ 2060582 h 6858000"/>
              <a:gd name="connsiteX3102" fmla="*/ 2833311 w 5203443"/>
              <a:gd name="connsiteY3102" fmla="*/ 2037385 h 6858000"/>
              <a:gd name="connsiteX3103" fmla="*/ 2954140 w 5203443"/>
              <a:gd name="connsiteY3103" fmla="*/ 2024586 h 6858000"/>
              <a:gd name="connsiteX3104" fmla="*/ 2948258 w 5203443"/>
              <a:gd name="connsiteY3104" fmla="*/ 2102188 h 6858000"/>
              <a:gd name="connsiteX3105" fmla="*/ 2953060 w 5203443"/>
              <a:gd name="connsiteY3105" fmla="*/ 2081576 h 6858000"/>
              <a:gd name="connsiteX3106" fmla="*/ 2954140 w 5203443"/>
              <a:gd name="connsiteY3106" fmla="*/ 2024586 h 6858000"/>
              <a:gd name="connsiteX3107" fmla="*/ 2680749 w 5203443"/>
              <a:gd name="connsiteY3107" fmla="*/ 2024395 h 6858000"/>
              <a:gd name="connsiteX3108" fmla="*/ 2673174 w 5203443"/>
              <a:gd name="connsiteY3108" fmla="*/ 2071350 h 6858000"/>
              <a:gd name="connsiteX3109" fmla="*/ 2670143 w 5203443"/>
              <a:gd name="connsiteY3109" fmla="*/ 2117389 h 6858000"/>
              <a:gd name="connsiteX3110" fmla="*/ 2668840 w 5203443"/>
              <a:gd name="connsiteY3110" fmla="*/ 2119481 h 6858000"/>
              <a:gd name="connsiteX3111" fmla="*/ 2664158 w 5203443"/>
              <a:gd name="connsiteY3111" fmla="*/ 2094061 h 6858000"/>
              <a:gd name="connsiteX3112" fmla="*/ 2680749 w 5203443"/>
              <a:gd name="connsiteY3112" fmla="*/ 2024395 h 6858000"/>
              <a:gd name="connsiteX3113" fmla="*/ 1209409 w 5203443"/>
              <a:gd name="connsiteY3113" fmla="*/ 2022666 h 6858000"/>
              <a:gd name="connsiteX3114" fmla="*/ 1232204 w 5203443"/>
              <a:gd name="connsiteY3114" fmla="*/ 2067785 h 6858000"/>
              <a:gd name="connsiteX3115" fmla="*/ 1209409 w 5203443"/>
              <a:gd name="connsiteY3115" fmla="*/ 2022666 h 6858000"/>
              <a:gd name="connsiteX3116" fmla="*/ 944170 w 5203443"/>
              <a:gd name="connsiteY3116" fmla="*/ 2019094 h 6858000"/>
              <a:gd name="connsiteX3117" fmla="*/ 978700 w 5203443"/>
              <a:gd name="connsiteY3117" fmla="*/ 2104024 h 6858000"/>
              <a:gd name="connsiteX3118" fmla="*/ 944170 w 5203443"/>
              <a:gd name="connsiteY3118" fmla="*/ 2019094 h 6858000"/>
              <a:gd name="connsiteX3119" fmla="*/ 2655362 w 5203443"/>
              <a:gd name="connsiteY3119" fmla="*/ 2014941 h 6858000"/>
              <a:gd name="connsiteX3120" fmla="*/ 2650923 w 5203443"/>
              <a:gd name="connsiteY3120" fmla="*/ 2054179 h 6858000"/>
              <a:gd name="connsiteX3121" fmla="*/ 2633543 w 5203443"/>
              <a:gd name="connsiteY3121" fmla="*/ 2202357 h 6858000"/>
              <a:gd name="connsiteX3122" fmla="*/ 2639607 w 5203443"/>
              <a:gd name="connsiteY3122" fmla="*/ 2134056 h 6858000"/>
              <a:gd name="connsiteX3123" fmla="*/ 2655362 w 5203443"/>
              <a:gd name="connsiteY3123" fmla="*/ 2014941 h 6858000"/>
              <a:gd name="connsiteX3124" fmla="*/ 2838560 w 5203443"/>
              <a:gd name="connsiteY3124" fmla="*/ 2008082 h 6858000"/>
              <a:gd name="connsiteX3125" fmla="*/ 2845395 w 5203443"/>
              <a:gd name="connsiteY3125" fmla="*/ 2010904 h 6858000"/>
              <a:gd name="connsiteX3126" fmla="*/ 2839443 w 5203443"/>
              <a:gd name="connsiteY3126" fmla="*/ 2028799 h 6858000"/>
              <a:gd name="connsiteX3127" fmla="*/ 2834935 w 5203443"/>
              <a:gd name="connsiteY3127" fmla="*/ 2008326 h 6858000"/>
              <a:gd name="connsiteX3128" fmla="*/ 2838560 w 5203443"/>
              <a:gd name="connsiteY3128" fmla="*/ 2008082 h 6858000"/>
              <a:gd name="connsiteX3129" fmla="*/ 1817674 w 5203443"/>
              <a:gd name="connsiteY3129" fmla="*/ 2001251 h 6858000"/>
              <a:gd name="connsiteX3130" fmla="*/ 1835318 w 5203443"/>
              <a:gd name="connsiteY3130" fmla="*/ 2133280 h 6858000"/>
              <a:gd name="connsiteX3131" fmla="*/ 1817674 w 5203443"/>
              <a:gd name="connsiteY3131" fmla="*/ 2001251 h 6858000"/>
              <a:gd name="connsiteX3132" fmla="*/ 3278544 w 5203443"/>
              <a:gd name="connsiteY3132" fmla="*/ 1999873 h 6858000"/>
              <a:gd name="connsiteX3133" fmla="*/ 3262721 w 5203443"/>
              <a:gd name="connsiteY3133" fmla="*/ 2059280 h 6858000"/>
              <a:gd name="connsiteX3134" fmla="*/ 3254684 w 5203443"/>
              <a:gd name="connsiteY3134" fmla="*/ 2096651 h 6858000"/>
              <a:gd name="connsiteX3135" fmla="*/ 3278544 w 5203443"/>
              <a:gd name="connsiteY3135" fmla="*/ 1999873 h 6858000"/>
              <a:gd name="connsiteX3136" fmla="*/ 2662184 w 5203443"/>
              <a:gd name="connsiteY3136" fmla="*/ 1999497 h 6858000"/>
              <a:gd name="connsiteX3137" fmla="*/ 2667113 w 5203443"/>
              <a:gd name="connsiteY3137" fmla="*/ 2013391 h 6858000"/>
              <a:gd name="connsiteX3138" fmla="*/ 2662184 w 5203443"/>
              <a:gd name="connsiteY3138" fmla="*/ 1999497 h 6858000"/>
              <a:gd name="connsiteX3139" fmla="*/ 3411862 w 5203443"/>
              <a:gd name="connsiteY3139" fmla="*/ 1995354 h 6858000"/>
              <a:gd name="connsiteX3140" fmla="*/ 3419325 w 5203443"/>
              <a:gd name="connsiteY3140" fmla="*/ 1998799 h 6858000"/>
              <a:gd name="connsiteX3141" fmla="*/ 3410602 w 5203443"/>
              <a:gd name="connsiteY3141" fmla="*/ 2043035 h 6858000"/>
              <a:gd name="connsiteX3142" fmla="*/ 3394541 w 5203443"/>
              <a:gd name="connsiteY3142" fmla="*/ 2118325 h 6858000"/>
              <a:gd name="connsiteX3143" fmla="*/ 3411862 w 5203443"/>
              <a:gd name="connsiteY3143" fmla="*/ 1995354 h 6858000"/>
              <a:gd name="connsiteX3144" fmla="*/ 2885541 w 5203443"/>
              <a:gd name="connsiteY3144" fmla="*/ 1991905 h 6858000"/>
              <a:gd name="connsiteX3145" fmla="*/ 2884231 w 5203443"/>
              <a:gd name="connsiteY3145" fmla="*/ 2007704 h 6858000"/>
              <a:gd name="connsiteX3146" fmla="*/ 2880304 w 5203443"/>
              <a:gd name="connsiteY3146" fmla="*/ 2045154 h 6858000"/>
              <a:gd name="connsiteX3147" fmla="*/ 2874704 w 5203443"/>
              <a:gd name="connsiteY3147" fmla="*/ 1996756 h 6858000"/>
              <a:gd name="connsiteX3148" fmla="*/ 2882699 w 5203443"/>
              <a:gd name="connsiteY3148" fmla="*/ 1995880 h 6858000"/>
              <a:gd name="connsiteX3149" fmla="*/ 2451372 w 5203443"/>
              <a:gd name="connsiteY3149" fmla="*/ 1991512 h 6858000"/>
              <a:gd name="connsiteX3150" fmla="*/ 2451650 w 5203443"/>
              <a:gd name="connsiteY3150" fmla="*/ 1991782 h 6858000"/>
              <a:gd name="connsiteX3151" fmla="*/ 2482610 w 5203443"/>
              <a:gd name="connsiteY3151" fmla="*/ 2244674 h 6858000"/>
              <a:gd name="connsiteX3152" fmla="*/ 2503041 w 5203443"/>
              <a:gd name="connsiteY3152" fmla="*/ 2435272 h 6858000"/>
              <a:gd name="connsiteX3153" fmla="*/ 2608857 w 5203443"/>
              <a:gd name="connsiteY3153" fmla="*/ 3000648 h 6858000"/>
              <a:gd name="connsiteX3154" fmla="*/ 2524689 w 5203443"/>
              <a:gd name="connsiteY3154" fmla="*/ 2688315 h 6858000"/>
              <a:gd name="connsiteX3155" fmla="*/ 2523652 w 5203443"/>
              <a:gd name="connsiteY3155" fmla="*/ 2635189 h 6858000"/>
              <a:gd name="connsiteX3156" fmla="*/ 2512829 w 5203443"/>
              <a:gd name="connsiteY3156" fmla="*/ 2613991 h 6858000"/>
              <a:gd name="connsiteX3157" fmla="*/ 2503055 w 5203443"/>
              <a:gd name="connsiteY3157" fmla="*/ 2520187 h 6858000"/>
              <a:gd name="connsiteX3158" fmla="*/ 2485536 w 5203443"/>
              <a:gd name="connsiteY3158" fmla="*/ 2422668 h 6858000"/>
              <a:gd name="connsiteX3159" fmla="*/ 2466311 w 5203443"/>
              <a:gd name="connsiteY3159" fmla="*/ 2209585 h 6858000"/>
              <a:gd name="connsiteX3160" fmla="*/ 2451372 w 5203443"/>
              <a:gd name="connsiteY3160" fmla="*/ 1991512 h 6858000"/>
              <a:gd name="connsiteX3161" fmla="*/ 2885774 w 5203443"/>
              <a:gd name="connsiteY3161" fmla="*/ 1989101 h 6858000"/>
              <a:gd name="connsiteX3162" fmla="*/ 2887515 w 5203443"/>
              <a:gd name="connsiteY3162" fmla="*/ 1989144 h 6858000"/>
              <a:gd name="connsiteX3163" fmla="*/ 2885541 w 5203443"/>
              <a:gd name="connsiteY3163" fmla="*/ 1991905 h 6858000"/>
              <a:gd name="connsiteX3164" fmla="*/ 2887699 w 5203443"/>
              <a:gd name="connsiteY3164" fmla="*/ 1988886 h 6858000"/>
              <a:gd name="connsiteX3165" fmla="*/ 2887978 w 5203443"/>
              <a:gd name="connsiteY3165" fmla="*/ 1989156 h 6858000"/>
              <a:gd name="connsiteX3166" fmla="*/ 2887515 w 5203443"/>
              <a:gd name="connsiteY3166" fmla="*/ 1989144 h 6858000"/>
              <a:gd name="connsiteX3167" fmla="*/ 2959727 w 5203443"/>
              <a:gd name="connsiteY3167" fmla="*/ 1988051 h 6858000"/>
              <a:gd name="connsiteX3168" fmla="*/ 2968983 w 5203443"/>
              <a:gd name="connsiteY3168" fmla="*/ 2013110 h 6858000"/>
              <a:gd name="connsiteX3169" fmla="*/ 2960552 w 5203443"/>
              <a:gd name="connsiteY3169" fmla="*/ 2016252 h 6858000"/>
              <a:gd name="connsiteX3170" fmla="*/ 2959460 w 5203443"/>
              <a:gd name="connsiteY3170" fmla="*/ 1988328 h 6858000"/>
              <a:gd name="connsiteX3171" fmla="*/ 1035983 w 5203443"/>
              <a:gd name="connsiteY3171" fmla="*/ 1979334 h 6858000"/>
              <a:gd name="connsiteX3172" fmla="*/ 1053164 w 5203443"/>
              <a:gd name="connsiteY3172" fmla="*/ 2017418 h 6858000"/>
              <a:gd name="connsiteX3173" fmla="*/ 1035983 w 5203443"/>
              <a:gd name="connsiteY3173" fmla="*/ 1979334 h 6858000"/>
              <a:gd name="connsiteX3174" fmla="*/ 2887336 w 5203443"/>
              <a:gd name="connsiteY3174" fmla="*/ 1970268 h 6858000"/>
              <a:gd name="connsiteX3175" fmla="*/ 2885774 w 5203443"/>
              <a:gd name="connsiteY3175" fmla="*/ 1989101 h 6858000"/>
              <a:gd name="connsiteX3176" fmla="*/ 2884620 w 5203443"/>
              <a:gd name="connsiteY3176" fmla="*/ 1989071 h 6858000"/>
              <a:gd name="connsiteX3177" fmla="*/ 2883414 w 5203443"/>
              <a:gd name="connsiteY3177" fmla="*/ 1993883 h 6858000"/>
              <a:gd name="connsiteX3178" fmla="*/ 2887336 w 5203443"/>
              <a:gd name="connsiteY3178" fmla="*/ 1970268 h 6858000"/>
              <a:gd name="connsiteX3179" fmla="*/ 2024357 w 5203443"/>
              <a:gd name="connsiteY3179" fmla="*/ 1966036 h 6858000"/>
              <a:gd name="connsiteX3180" fmla="*/ 2029959 w 5203443"/>
              <a:gd name="connsiteY3180" fmla="*/ 2014435 h 6858000"/>
              <a:gd name="connsiteX3181" fmla="*/ 2024357 w 5203443"/>
              <a:gd name="connsiteY3181" fmla="*/ 1966036 h 6858000"/>
              <a:gd name="connsiteX3182" fmla="*/ 1826884 w 5203443"/>
              <a:gd name="connsiteY3182" fmla="*/ 1960626 h 6858000"/>
              <a:gd name="connsiteX3183" fmla="*/ 1821834 w 5203443"/>
              <a:gd name="connsiteY3183" fmla="*/ 1961744 h 6858000"/>
              <a:gd name="connsiteX3184" fmla="*/ 1833624 w 5203443"/>
              <a:gd name="connsiteY3184" fmla="*/ 1976353 h 6858000"/>
              <a:gd name="connsiteX3185" fmla="*/ 1826884 w 5203443"/>
              <a:gd name="connsiteY3185" fmla="*/ 1960626 h 6858000"/>
              <a:gd name="connsiteX3186" fmla="*/ 3214382 w 5203443"/>
              <a:gd name="connsiteY3186" fmla="*/ 1954566 h 6858000"/>
              <a:gd name="connsiteX3187" fmla="*/ 3201219 w 5203443"/>
              <a:gd name="connsiteY3187" fmla="*/ 2038039 h 6858000"/>
              <a:gd name="connsiteX3188" fmla="*/ 3214382 w 5203443"/>
              <a:gd name="connsiteY3188" fmla="*/ 1954566 h 6858000"/>
              <a:gd name="connsiteX3189" fmla="*/ 2846475 w 5203443"/>
              <a:gd name="connsiteY3189" fmla="*/ 1953913 h 6858000"/>
              <a:gd name="connsiteX3190" fmla="*/ 2852132 w 5203443"/>
              <a:gd name="connsiteY3190" fmla="*/ 1977109 h 6858000"/>
              <a:gd name="connsiteX3191" fmla="*/ 2846475 w 5203443"/>
              <a:gd name="connsiteY3191" fmla="*/ 1953913 h 6858000"/>
              <a:gd name="connsiteX3192" fmla="*/ 3440636 w 5203443"/>
              <a:gd name="connsiteY3192" fmla="*/ 1953805 h 6858000"/>
              <a:gd name="connsiteX3193" fmla="*/ 3440832 w 5203443"/>
              <a:gd name="connsiteY3193" fmla="*/ 2048029 h 6858000"/>
              <a:gd name="connsiteX3194" fmla="*/ 3416746 w 5203443"/>
              <a:gd name="connsiteY3194" fmla="*/ 2245621 h 6858000"/>
              <a:gd name="connsiteX3195" fmla="*/ 3420107 w 5203443"/>
              <a:gd name="connsiteY3195" fmla="*/ 2263374 h 6858000"/>
              <a:gd name="connsiteX3196" fmla="*/ 3367695 w 5203443"/>
              <a:gd name="connsiteY3196" fmla="*/ 2427155 h 6858000"/>
              <a:gd name="connsiteX3197" fmla="*/ 3337938 w 5203443"/>
              <a:gd name="connsiteY3197" fmla="*/ 2516638 h 6858000"/>
              <a:gd name="connsiteX3198" fmla="*/ 3328627 w 5203443"/>
              <a:gd name="connsiteY3198" fmla="*/ 2516781 h 6858000"/>
              <a:gd name="connsiteX3199" fmla="*/ 3318055 w 5203443"/>
              <a:gd name="connsiteY3199" fmla="*/ 2564606 h 6858000"/>
              <a:gd name="connsiteX3200" fmla="*/ 3317787 w 5203443"/>
              <a:gd name="connsiteY3200" fmla="*/ 2564883 h 6858000"/>
              <a:gd name="connsiteX3201" fmla="*/ 3313041 w 5203443"/>
              <a:gd name="connsiteY3201" fmla="*/ 2560300 h 6858000"/>
              <a:gd name="connsiteX3202" fmla="*/ 3297034 w 5203443"/>
              <a:gd name="connsiteY3202" fmla="*/ 2610400 h 6858000"/>
              <a:gd name="connsiteX3203" fmla="*/ 3308937 w 5203443"/>
              <a:gd name="connsiteY3203" fmla="*/ 2574607 h 6858000"/>
              <a:gd name="connsiteX3204" fmla="*/ 3308993 w 5203443"/>
              <a:gd name="connsiteY3204" fmla="*/ 2549405 h 6858000"/>
              <a:gd name="connsiteX3205" fmla="*/ 3387116 w 5203443"/>
              <a:gd name="connsiteY3205" fmla="*/ 2369610 h 6858000"/>
              <a:gd name="connsiteX3206" fmla="*/ 3410740 w 5203443"/>
              <a:gd name="connsiteY3206" fmla="*/ 2288718 h 6858000"/>
              <a:gd name="connsiteX3207" fmla="*/ 3402815 w 5203443"/>
              <a:gd name="connsiteY3207" fmla="*/ 2275692 h 6858000"/>
              <a:gd name="connsiteX3208" fmla="*/ 3424072 w 5203443"/>
              <a:gd name="connsiteY3208" fmla="*/ 2129639 h 6858000"/>
              <a:gd name="connsiteX3209" fmla="*/ 3429897 w 5203443"/>
              <a:gd name="connsiteY3209" fmla="*/ 2077233 h 6858000"/>
              <a:gd name="connsiteX3210" fmla="*/ 3421522 w 5203443"/>
              <a:gd name="connsiteY3210" fmla="*/ 2055174 h 6858000"/>
              <a:gd name="connsiteX3211" fmla="*/ 3429952 w 5203443"/>
              <a:gd name="connsiteY3211" fmla="*/ 2052032 h 6858000"/>
              <a:gd name="connsiteX3212" fmla="*/ 3440636 w 5203443"/>
              <a:gd name="connsiteY3212" fmla="*/ 1953805 h 6858000"/>
              <a:gd name="connsiteX3213" fmla="*/ 1065627 w 5203443"/>
              <a:gd name="connsiteY3213" fmla="*/ 1940256 h 6858000"/>
              <a:gd name="connsiteX3214" fmla="*/ 1107383 w 5203443"/>
              <a:gd name="connsiteY3214" fmla="*/ 2044520 h 6858000"/>
              <a:gd name="connsiteX3215" fmla="*/ 1065627 w 5203443"/>
              <a:gd name="connsiteY3215" fmla="*/ 1940256 h 6858000"/>
              <a:gd name="connsiteX3216" fmla="*/ 1480798 w 5203443"/>
              <a:gd name="connsiteY3216" fmla="*/ 1939891 h 6858000"/>
              <a:gd name="connsiteX3217" fmla="*/ 1496462 w 5203443"/>
              <a:gd name="connsiteY3217" fmla="*/ 1957905 h 6858000"/>
              <a:gd name="connsiteX3218" fmla="*/ 1509028 w 5203443"/>
              <a:gd name="connsiteY3218" fmla="*/ 1991198 h 6858000"/>
              <a:gd name="connsiteX3219" fmla="*/ 1636998 w 5203443"/>
              <a:gd name="connsiteY3219" fmla="*/ 2217948 h 6858000"/>
              <a:gd name="connsiteX3220" fmla="*/ 1831747 w 5203443"/>
              <a:gd name="connsiteY3220" fmla="*/ 2539813 h 6858000"/>
              <a:gd name="connsiteX3221" fmla="*/ 1850708 w 5203443"/>
              <a:gd name="connsiteY3221" fmla="*/ 2598961 h 6858000"/>
              <a:gd name="connsiteX3222" fmla="*/ 1806599 w 5203443"/>
              <a:gd name="connsiteY3222" fmla="*/ 2514453 h 6858000"/>
              <a:gd name="connsiteX3223" fmla="*/ 1733043 w 5203443"/>
              <a:gd name="connsiteY3223" fmla="*/ 2409031 h 6858000"/>
              <a:gd name="connsiteX3224" fmla="*/ 1648034 w 5203443"/>
              <a:gd name="connsiteY3224" fmla="*/ 2264069 h 6858000"/>
              <a:gd name="connsiteX3225" fmla="*/ 1502960 w 5203443"/>
              <a:gd name="connsiteY3225" fmla="*/ 1999594 h 6858000"/>
              <a:gd name="connsiteX3226" fmla="*/ 1480136 w 5203443"/>
              <a:gd name="connsiteY3226" fmla="*/ 1938107 h 6858000"/>
              <a:gd name="connsiteX3227" fmla="*/ 1480798 w 5203443"/>
              <a:gd name="connsiteY3227" fmla="*/ 1939891 h 6858000"/>
              <a:gd name="connsiteX3228" fmla="*/ 1480069 w 5203443"/>
              <a:gd name="connsiteY3228" fmla="*/ 1939052 h 6858000"/>
              <a:gd name="connsiteX3229" fmla="*/ 2888510 w 5203443"/>
              <a:gd name="connsiteY3229" fmla="*/ 1932191 h 6858000"/>
              <a:gd name="connsiteX3230" fmla="*/ 2898635 w 5203443"/>
              <a:gd name="connsiteY3230" fmla="*/ 1959702 h 6858000"/>
              <a:gd name="connsiteX3231" fmla="*/ 2888510 w 5203443"/>
              <a:gd name="connsiteY3231" fmla="*/ 1932191 h 6858000"/>
              <a:gd name="connsiteX3232" fmla="*/ 2597883 w 5203443"/>
              <a:gd name="connsiteY3232" fmla="*/ 1919117 h 6858000"/>
              <a:gd name="connsiteX3233" fmla="*/ 2591708 w 5203443"/>
              <a:gd name="connsiteY3233" fmla="*/ 2037818 h 6858000"/>
              <a:gd name="connsiteX3234" fmla="*/ 2597883 w 5203443"/>
              <a:gd name="connsiteY3234" fmla="*/ 1919117 h 6858000"/>
              <a:gd name="connsiteX3235" fmla="*/ 1471245 w 5203443"/>
              <a:gd name="connsiteY3235" fmla="*/ 1914154 h 6858000"/>
              <a:gd name="connsiteX3236" fmla="*/ 1477470 w 5203443"/>
              <a:gd name="connsiteY3236" fmla="*/ 1916443 h 6858000"/>
              <a:gd name="connsiteX3237" fmla="*/ 1481144 w 5203443"/>
              <a:gd name="connsiteY3237" fmla="*/ 1923971 h 6858000"/>
              <a:gd name="connsiteX3238" fmla="*/ 1480136 w 5203443"/>
              <a:gd name="connsiteY3238" fmla="*/ 1938107 h 6858000"/>
              <a:gd name="connsiteX3239" fmla="*/ 1471082 w 5203443"/>
              <a:gd name="connsiteY3239" fmla="*/ 1913716 h 6858000"/>
              <a:gd name="connsiteX3240" fmla="*/ 1471245 w 5203443"/>
              <a:gd name="connsiteY3240" fmla="*/ 1914154 h 6858000"/>
              <a:gd name="connsiteX3241" fmla="*/ 1470813 w 5203443"/>
              <a:gd name="connsiteY3241" fmla="*/ 1913995 h 6858000"/>
              <a:gd name="connsiteX3242" fmla="*/ 3516268 w 5203443"/>
              <a:gd name="connsiteY3242" fmla="*/ 1912941 h 6858000"/>
              <a:gd name="connsiteX3243" fmla="*/ 3531474 w 5203443"/>
              <a:gd name="connsiteY3243" fmla="*/ 1920105 h 6858000"/>
              <a:gd name="connsiteX3244" fmla="*/ 3512205 w 5203443"/>
              <a:gd name="connsiteY3244" fmla="*/ 2181985 h 6858000"/>
              <a:gd name="connsiteX3245" fmla="*/ 3516268 w 5203443"/>
              <a:gd name="connsiteY3245" fmla="*/ 1912941 h 6858000"/>
              <a:gd name="connsiteX3246" fmla="*/ 2858194 w 5203443"/>
              <a:gd name="connsiteY3246" fmla="*/ 1908829 h 6858000"/>
              <a:gd name="connsiteX3247" fmla="*/ 2862703 w 5203443"/>
              <a:gd name="connsiteY3247" fmla="*/ 1929302 h 6858000"/>
              <a:gd name="connsiteX3248" fmla="*/ 2858194 w 5203443"/>
              <a:gd name="connsiteY3248" fmla="*/ 1908829 h 6858000"/>
              <a:gd name="connsiteX3249" fmla="*/ 2892249 w 5203443"/>
              <a:gd name="connsiteY3249" fmla="*/ 1899264 h 6858000"/>
              <a:gd name="connsiteX3250" fmla="*/ 2896758 w 5203443"/>
              <a:gd name="connsiteY3250" fmla="*/ 1919737 h 6858000"/>
              <a:gd name="connsiteX3251" fmla="*/ 2892249 w 5203443"/>
              <a:gd name="connsiteY3251" fmla="*/ 1899264 h 6858000"/>
              <a:gd name="connsiteX3252" fmla="*/ 2596609 w 5203443"/>
              <a:gd name="connsiteY3252" fmla="*/ 1881901 h 6858000"/>
              <a:gd name="connsiteX3253" fmla="*/ 2601987 w 5203443"/>
              <a:gd name="connsiteY3253" fmla="*/ 1904826 h 6858000"/>
              <a:gd name="connsiteX3254" fmla="*/ 2596609 w 5203443"/>
              <a:gd name="connsiteY3254" fmla="*/ 1881901 h 6858000"/>
              <a:gd name="connsiteX3255" fmla="*/ 1904134 w 5203443"/>
              <a:gd name="connsiteY3255" fmla="*/ 1834464 h 6858000"/>
              <a:gd name="connsiteX3256" fmla="*/ 1907031 w 5203443"/>
              <a:gd name="connsiteY3256" fmla="*/ 1835515 h 6858000"/>
              <a:gd name="connsiteX3257" fmla="*/ 2030757 w 5203443"/>
              <a:gd name="connsiteY3257" fmla="*/ 2322002 h 6858000"/>
              <a:gd name="connsiteX3258" fmla="*/ 2030767 w 5203443"/>
              <a:gd name="connsiteY3258" fmla="*/ 2322549 h 6858000"/>
              <a:gd name="connsiteX3259" fmla="*/ 1980050 w 5203443"/>
              <a:gd name="connsiteY3259" fmla="*/ 2152133 h 6858000"/>
              <a:gd name="connsiteX3260" fmla="*/ 1922893 w 5203443"/>
              <a:gd name="connsiteY3260" fmla="*/ 1946480 h 6858000"/>
              <a:gd name="connsiteX3261" fmla="*/ 1901541 w 5203443"/>
              <a:gd name="connsiteY3261" fmla="*/ 1862991 h 6858000"/>
              <a:gd name="connsiteX3262" fmla="*/ 1899750 w 5203443"/>
              <a:gd name="connsiteY3262" fmla="*/ 1841379 h 6858000"/>
              <a:gd name="connsiteX3263" fmla="*/ 1901318 w 5203443"/>
              <a:gd name="connsiteY3263" fmla="*/ 1837520 h 6858000"/>
              <a:gd name="connsiteX3264" fmla="*/ 1904134 w 5203443"/>
              <a:gd name="connsiteY3264" fmla="*/ 1834464 h 6858000"/>
              <a:gd name="connsiteX3265" fmla="*/ 2913338 w 5203443"/>
              <a:gd name="connsiteY3265" fmla="*/ 1828801 h 6858000"/>
              <a:gd name="connsiteX3266" fmla="*/ 2909866 w 5203443"/>
              <a:gd name="connsiteY3266" fmla="*/ 1861451 h 6858000"/>
              <a:gd name="connsiteX3267" fmla="*/ 2913338 w 5203443"/>
              <a:gd name="connsiteY3267" fmla="*/ 1828801 h 6858000"/>
              <a:gd name="connsiteX3268" fmla="*/ 2868363 w 5203443"/>
              <a:gd name="connsiteY3268" fmla="*/ 1826222 h 6858000"/>
              <a:gd name="connsiteX3269" fmla="*/ 2863685 w 5203443"/>
              <a:gd name="connsiteY3269" fmla="*/ 1881351 h 6858000"/>
              <a:gd name="connsiteX3270" fmla="*/ 2868363 w 5203443"/>
              <a:gd name="connsiteY3270" fmla="*/ 1826222 h 6858000"/>
              <a:gd name="connsiteX3271" fmla="*/ 1434504 w 5203443"/>
              <a:gd name="connsiteY3271" fmla="*/ 1808029 h 6858000"/>
              <a:gd name="connsiteX3272" fmla="*/ 1458154 w 5203443"/>
              <a:gd name="connsiteY3272" fmla="*/ 1896961 h 6858000"/>
              <a:gd name="connsiteX3273" fmla="*/ 1434504 w 5203443"/>
              <a:gd name="connsiteY3273" fmla="*/ 1808029 h 6858000"/>
              <a:gd name="connsiteX3274" fmla="*/ 2097763 w 5203443"/>
              <a:gd name="connsiteY3274" fmla="*/ 1807198 h 6858000"/>
              <a:gd name="connsiteX3275" fmla="*/ 2104762 w 5203443"/>
              <a:gd name="connsiteY3275" fmla="*/ 1808394 h 6858000"/>
              <a:gd name="connsiteX3276" fmla="*/ 2111736 w 5203443"/>
              <a:gd name="connsiteY3276" fmla="*/ 1811298 h 6858000"/>
              <a:gd name="connsiteX3277" fmla="*/ 2130653 w 5203443"/>
              <a:gd name="connsiteY3277" fmla="*/ 1980561 h 6858000"/>
              <a:gd name="connsiteX3278" fmla="*/ 2109292 w 5203443"/>
              <a:gd name="connsiteY3278" fmla="*/ 1853238 h 6858000"/>
              <a:gd name="connsiteX3279" fmla="*/ 2097678 w 5203443"/>
              <a:gd name="connsiteY3279" fmla="*/ 1806859 h 6858000"/>
              <a:gd name="connsiteX3280" fmla="*/ 2097763 w 5203443"/>
              <a:gd name="connsiteY3280" fmla="*/ 1807198 h 6858000"/>
              <a:gd name="connsiteX3281" fmla="*/ 2097409 w 5203443"/>
              <a:gd name="connsiteY3281" fmla="*/ 1807137 h 6858000"/>
              <a:gd name="connsiteX3282" fmla="*/ 800879 w 5203443"/>
              <a:gd name="connsiteY3282" fmla="*/ 1801274 h 6858000"/>
              <a:gd name="connsiteX3283" fmla="*/ 803278 w 5203443"/>
              <a:gd name="connsiteY3283" fmla="*/ 1804033 h 6858000"/>
              <a:gd name="connsiteX3284" fmla="*/ 801636 w 5203443"/>
              <a:gd name="connsiteY3284" fmla="*/ 1804059 h 6858000"/>
              <a:gd name="connsiteX3285" fmla="*/ 2622767 w 5203443"/>
              <a:gd name="connsiteY3285" fmla="*/ 1790544 h 6858000"/>
              <a:gd name="connsiteX3286" fmla="*/ 2613345 w 5203443"/>
              <a:gd name="connsiteY3286" fmla="*/ 1841089 h 6858000"/>
              <a:gd name="connsiteX3287" fmla="*/ 2613076 w 5203443"/>
              <a:gd name="connsiteY3287" fmla="*/ 1841368 h 6858000"/>
              <a:gd name="connsiteX3288" fmla="*/ 2617054 w 5203443"/>
              <a:gd name="connsiteY3288" fmla="*/ 1792549 h 6858000"/>
              <a:gd name="connsiteX3289" fmla="*/ 2622767 w 5203443"/>
              <a:gd name="connsiteY3289" fmla="*/ 1790544 h 6858000"/>
              <a:gd name="connsiteX3290" fmla="*/ 2552318 w 5203443"/>
              <a:gd name="connsiteY3290" fmla="*/ 1788085 h 6858000"/>
              <a:gd name="connsiteX3291" fmla="*/ 2559781 w 5203443"/>
              <a:gd name="connsiteY3291" fmla="*/ 1791529 h 6858000"/>
              <a:gd name="connsiteX3292" fmla="*/ 2555342 w 5203443"/>
              <a:gd name="connsiteY3292" fmla="*/ 1830767 h 6858000"/>
              <a:gd name="connsiteX3293" fmla="*/ 2543496 w 5203443"/>
              <a:gd name="connsiteY3293" fmla="*/ 1841357 h 6858000"/>
              <a:gd name="connsiteX3294" fmla="*/ 2536340 w 5203443"/>
              <a:gd name="connsiteY3294" fmla="*/ 1881732 h 6858000"/>
              <a:gd name="connsiteX3295" fmla="*/ 2528186 w 5203443"/>
              <a:gd name="connsiteY3295" fmla="*/ 2249998 h 6858000"/>
              <a:gd name="connsiteX3296" fmla="*/ 2535957 w 5203443"/>
              <a:gd name="connsiteY3296" fmla="*/ 2423534 h 6858000"/>
              <a:gd name="connsiteX3297" fmla="*/ 2566916 w 5203443"/>
              <a:gd name="connsiteY3297" fmla="*/ 2676433 h 6858000"/>
              <a:gd name="connsiteX3298" fmla="*/ 2650442 w 5203443"/>
              <a:gd name="connsiteY3298" fmla="*/ 2969877 h 6858000"/>
              <a:gd name="connsiteX3299" fmla="*/ 2532849 w 5203443"/>
              <a:gd name="connsiteY3299" fmla="*/ 2474805 h 6858000"/>
              <a:gd name="connsiteX3300" fmla="*/ 2524322 w 5203443"/>
              <a:gd name="connsiteY3300" fmla="*/ 2248416 h 6858000"/>
              <a:gd name="connsiteX3301" fmla="*/ 2521771 w 5203443"/>
              <a:gd name="connsiteY3301" fmla="*/ 2173944 h 6858000"/>
              <a:gd name="connsiteX3302" fmla="*/ 2527626 w 5203443"/>
              <a:gd name="connsiteY3302" fmla="*/ 1926516 h 6858000"/>
              <a:gd name="connsiteX3303" fmla="*/ 2540734 w 5203443"/>
              <a:gd name="connsiteY3303" fmla="*/ 1868244 h 6858000"/>
              <a:gd name="connsiteX3304" fmla="*/ 2552049 w 5203443"/>
              <a:gd name="connsiteY3304" fmla="*/ 1788363 h 6858000"/>
              <a:gd name="connsiteX3305" fmla="*/ 2882349 w 5203443"/>
              <a:gd name="connsiteY3305" fmla="*/ 1770950 h 6858000"/>
              <a:gd name="connsiteX3306" fmla="*/ 2883624 w 5203443"/>
              <a:gd name="connsiteY3306" fmla="*/ 1808183 h 6858000"/>
              <a:gd name="connsiteX3307" fmla="*/ 2883861 w 5203443"/>
              <a:gd name="connsiteY3307" fmla="*/ 1792292 h 6858000"/>
              <a:gd name="connsiteX3308" fmla="*/ 2882349 w 5203443"/>
              <a:gd name="connsiteY3308" fmla="*/ 1770950 h 6858000"/>
              <a:gd name="connsiteX3309" fmla="*/ 2097386 w 5203443"/>
              <a:gd name="connsiteY3309" fmla="*/ 1767353 h 6858000"/>
              <a:gd name="connsiteX3310" fmla="*/ 2101848 w 5203443"/>
              <a:gd name="connsiteY3310" fmla="*/ 1767902 h 6858000"/>
              <a:gd name="connsiteX3311" fmla="*/ 2106539 w 5203443"/>
              <a:gd name="connsiteY3311" fmla="*/ 1797686 h 6858000"/>
              <a:gd name="connsiteX3312" fmla="*/ 2092537 w 5203443"/>
              <a:gd name="connsiteY3312" fmla="*/ 1768044 h 6858000"/>
              <a:gd name="connsiteX3313" fmla="*/ 2097386 w 5203443"/>
              <a:gd name="connsiteY3313" fmla="*/ 1767353 h 6858000"/>
              <a:gd name="connsiteX3314" fmla="*/ 791007 w 5203443"/>
              <a:gd name="connsiteY3314" fmla="*/ 1764935 h 6858000"/>
              <a:gd name="connsiteX3315" fmla="*/ 800879 w 5203443"/>
              <a:gd name="connsiteY3315" fmla="*/ 1801274 h 6858000"/>
              <a:gd name="connsiteX3316" fmla="*/ 795366 w 5203443"/>
              <a:gd name="connsiteY3316" fmla="*/ 1794932 h 6858000"/>
              <a:gd name="connsiteX3317" fmla="*/ 792790 w 5203443"/>
              <a:gd name="connsiteY3317" fmla="*/ 1784233 h 6858000"/>
              <a:gd name="connsiteX3318" fmla="*/ 787120 w 5203443"/>
              <a:gd name="connsiteY3318" fmla="*/ 1750630 h 6858000"/>
              <a:gd name="connsiteX3319" fmla="*/ 790664 w 5203443"/>
              <a:gd name="connsiteY3319" fmla="*/ 1761222 h 6858000"/>
              <a:gd name="connsiteX3320" fmla="*/ 791007 w 5203443"/>
              <a:gd name="connsiteY3320" fmla="*/ 1764935 h 6858000"/>
              <a:gd name="connsiteX3321" fmla="*/ 2740893 w 5203443"/>
              <a:gd name="connsiteY3321" fmla="*/ 1737502 h 6858000"/>
              <a:gd name="connsiteX3322" fmla="*/ 2745402 w 5203443"/>
              <a:gd name="connsiteY3322" fmla="*/ 1757977 h 6858000"/>
              <a:gd name="connsiteX3323" fmla="*/ 2739507 w 5203443"/>
              <a:gd name="connsiteY3323" fmla="*/ 1750671 h 6858000"/>
              <a:gd name="connsiteX3324" fmla="*/ 2727311 w 5203443"/>
              <a:gd name="connsiteY3324" fmla="*/ 1827555 h 6858000"/>
              <a:gd name="connsiteX3325" fmla="*/ 2715046 w 5203443"/>
              <a:gd name="connsiteY3325" fmla="*/ 1844728 h 6858000"/>
              <a:gd name="connsiteX3326" fmla="*/ 2719554 w 5203443"/>
              <a:gd name="connsiteY3326" fmla="*/ 1865202 h 6858000"/>
              <a:gd name="connsiteX3327" fmla="*/ 2711123 w 5203443"/>
              <a:gd name="connsiteY3327" fmla="*/ 1868344 h 6858000"/>
              <a:gd name="connsiteX3328" fmla="*/ 2709681 w 5203443"/>
              <a:gd name="connsiteY3328" fmla="*/ 1906715 h 6858000"/>
              <a:gd name="connsiteX3329" fmla="*/ 2699863 w 5203443"/>
              <a:gd name="connsiteY3329" fmla="*/ 1923027 h 6858000"/>
              <a:gd name="connsiteX3330" fmla="*/ 2701837 w 5203443"/>
              <a:gd name="connsiteY3330" fmla="*/ 1953949 h 6858000"/>
              <a:gd name="connsiteX3331" fmla="*/ 2687849 w 5203443"/>
              <a:gd name="connsiteY3331" fmla="*/ 2009221 h 6858000"/>
              <a:gd name="connsiteX3332" fmla="*/ 2680623 w 5203443"/>
              <a:gd name="connsiteY3332" fmla="*/ 1989885 h 6858000"/>
              <a:gd name="connsiteX3333" fmla="*/ 2680344 w 5203443"/>
              <a:gd name="connsiteY3333" fmla="*/ 1989614 h 6858000"/>
              <a:gd name="connsiteX3334" fmla="*/ 2682935 w 5203443"/>
              <a:gd name="connsiteY3334" fmla="*/ 1953966 h 6858000"/>
              <a:gd name="connsiteX3335" fmla="*/ 2688704 w 5203443"/>
              <a:gd name="connsiteY3335" fmla="*/ 1926760 h 6858000"/>
              <a:gd name="connsiteX3336" fmla="*/ 2664900 w 5203443"/>
              <a:gd name="connsiteY3336" fmla="*/ 1998345 h 6858000"/>
              <a:gd name="connsiteX3337" fmla="*/ 2674379 w 5203443"/>
              <a:gd name="connsiteY3337" fmla="*/ 1922597 h 6858000"/>
              <a:gd name="connsiteX3338" fmla="*/ 2721472 w 5203443"/>
              <a:gd name="connsiteY3338" fmla="*/ 1795051 h 6858000"/>
              <a:gd name="connsiteX3339" fmla="*/ 2732225 w 5203443"/>
              <a:gd name="connsiteY3339" fmla="*/ 1756536 h 6858000"/>
              <a:gd name="connsiteX3340" fmla="*/ 2740893 w 5203443"/>
              <a:gd name="connsiteY3340" fmla="*/ 1737502 h 6858000"/>
              <a:gd name="connsiteX3341" fmla="*/ 3390902 w 5203443"/>
              <a:gd name="connsiteY3341" fmla="*/ 1735441 h 6858000"/>
              <a:gd name="connsiteX3342" fmla="*/ 3407803 w 5203443"/>
              <a:gd name="connsiteY3342" fmla="*/ 1773255 h 6858000"/>
              <a:gd name="connsiteX3343" fmla="*/ 3412031 w 5203443"/>
              <a:gd name="connsiteY3343" fmla="*/ 1919734 h 6858000"/>
              <a:gd name="connsiteX3344" fmla="*/ 3407286 w 5203443"/>
              <a:gd name="connsiteY3344" fmla="*/ 1915151 h 6858000"/>
              <a:gd name="connsiteX3345" fmla="*/ 3352686 w 5203443"/>
              <a:gd name="connsiteY3345" fmla="*/ 2149368 h 6858000"/>
              <a:gd name="connsiteX3346" fmla="*/ 3343376 w 5203443"/>
              <a:gd name="connsiteY3346" fmla="*/ 2149511 h 6858000"/>
              <a:gd name="connsiteX3347" fmla="*/ 3327607 w 5203443"/>
              <a:gd name="connsiteY3347" fmla="*/ 2183721 h 6858000"/>
              <a:gd name="connsiteX3348" fmla="*/ 3393744 w 5203443"/>
              <a:gd name="connsiteY3348" fmla="*/ 1895089 h 6858000"/>
              <a:gd name="connsiteX3349" fmla="*/ 3403462 w 5203443"/>
              <a:gd name="connsiteY3349" fmla="*/ 1888284 h 6858000"/>
              <a:gd name="connsiteX3350" fmla="*/ 3403474 w 5203443"/>
              <a:gd name="connsiteY3350" fmla="*/ 1888365 h 6858000"/>
              <a:gd name="connsiteX3351" fmla="*/ 3403742 w 5203443"/>
              <a:gd name="connsiteY3351" fmla="*/ 1888087 h 6858000"/>
              <a:gd name="connsiteX3352" fmla="*/ 3403462 w 5203443"/>
              <a:gd name="connsiteY3352" fmla="*/ 1888284 h 6858000"/>
              <a:gd name="connsiteX3353" fmla="*/ 3397618 w 5203443"/>
              <a:gd name="connsiteY3353" fmla="*/ 1852551 h 6858000"/>
              <a:gd name="connsiteX3354" fmla="*/ 3390902 w 5203443"/>
              <a:gd name="connsiteY3354" fmla="*/ 1735441 h 6858000"/>
              <a:gd name="connsiteX3355" fmla="*/ 2085917 w 5203443"/>
              <a:gd name="connsiteY3355" fmla="*/ 1733033 h 6858000"/>
              <a:gd name="connsiteX3356" fmla="*/ 2093691 w 5203443"/>
              <a:gd name="connsiteY3356" fmla="*/ 1737656 h 6858000"/>
              <a:gd name="connsiteX3357" fmla="*/ 2098489 w 5203443"/>
              <a:gd name="connsiteY3357" fmla="*/ 1750145 h 6858000"/>
              <a:gd name="connsiteX3358" fmla="*/ 2089178 w 5203443"/>
              <a:gd name="connsiteY3358" fmla="*/ 1750291 h 6858000"/>
              <a:gd name="connsiteX3359" fmla="*/ 2087602 w 5203443"/>
              <a:gd name="connsiteY3359" fmla="*/ 1741514 h 6858000"/>
              <a:gd name="connsiteX3360" fmla="*/ 2085818 w 5203443"/>
              <a:gd name="connsiteY3360" fmla="*/ 1732537 h 6858000"/>
              <a:gd name="connsiteX3361" fmla="*/ 2085917 w 5203443"/>
              <a:gd name="connsiteY3361" fmla="*/ 1733033 h 6858000"/>
              <a:gd name="connsiteX3362" fmla="*/ 2085550 w 5203443"/>
              <a:gd name="connsiteY3362" fmla="*/ 1732817 h 6858000"/>
              <a:gd name="connsiteX3363" fmla="*/ 2902737 w 5203443"/>
              <a:gd name="connsiteY3363" fmla="*/ 1706815 h 6858000"/>
              <a:gd name="connsiteX3364" fmla="*/ 2904250 w 5203443"/>
              <a:gd name="connsiteY3364" fmla="*/ 1728156 h 6858000"/>
              <a:gd name="connsiteX3365" fmla="*/ 2902737 w 5203443"/>
              <a:gd name="connsiteY3365" fmla="*/ 1706815 h 6858000"/>
              <a:gd name="connsiteX3366" fmla="*/ 2632485 w 5203443"/>
              <a:gd name="connsiteY3366" fmla="*/ 1698906 h 6858000"/>
              <a:gd name="connsiteX3367" fmla="*/ 2629892 w 5203443"/>
              <a:gd name="connsiteY3367" fmla="*/ 1734554 h 6858000"/>
              <a:gd name="connsiteX3368" fmla="*/ 2634401 w 5203443"/>
              <a:gd name="connsiteY3368" fmla="*/ 1755029 h 6858000"/>
              <a:gd name="connsiteX3369" fmla="*/ 2632485 w 5203443"/>
              <a:gd name="connsiteY3369" fmla="*/ 1698906 h 6858000"/>
              <a:gd name="connsiteX3370" fmla="*/ 3340017 w 5203443"/>
              <a:gd name="connsiteY3370" fmla="*/ 1640648 h 6858000"/>
              <a:gd name="connsiteX3371" fmla="*/ 3344079 w 5203443"/>
              <a:gd name="connsiteY3371" fmla="*/ 1736453 h 6858000"/>
              <a:gd name="connsiteX3372" fmla="*/ 3291174 w 5203443"/>
              <a:gd name="connsiteY3372" fmla="*/ 2001321 h 6858000"/>
              <a:gd name="connsiteX3373" fmla="*/ 3282561 w 5203443"/>
              <a:gd name="connsiteY3373" fmla="*/ 1995154 h 6858000"/>
              <a:gd name="connsiteX3374" fmla="*/ 3307754 w 5203443"/>
              <a:gd name="connsiteY3374" fmla="*/ 1910398 h 6858000"/>
              <a:gd name="connsiteX3375" fmla="*/ 3340017 w 5203443"/>
              <a:gd name="connsiteY3375" fmla="*/ 1640648 h 6858000"/>
              <a:gd name="connsiteX3376" fmla="*/ 1266051 w 5203443"/>
              <a:gd name="connsiteY3376" fmla="*/ 1640504 h 6858000"/>
              <a:gd name="connsiteX3377" fmla="*/ 1444640 w 5203443"/>
              <a:gd name="connsiteY3377" fmla="*/ 2172986 h 6858000"/>
              <a:gd name="connsiteX3378" fmla="*/ 1495009 w 5203443"/>
              <a:gd name="connsiteY3378" fmla="*/ 2283423 h 6858000"/>
              <a:gd name="connsiteX3379" fmla="*/ 1538094 w 5203443"/>
              <a:gd name="connsiteY3379" fmla="*/ 2399716 h 6858000"/>
              <a:gd name="connsiteX3380" fmla="*/ 1581992 w 5203443"/>
              <a:gd name="connsiteY3380" fmla="*/ 2459301 h 6858000"/>
              <a:gd name="connsiteX3381" fmla="*/ 1677462 w 5203443"/>
              <a:gd name="connsiteY3381" fmla="*/ 2606844 h 6858000"/>
              <a:gd name="connsiteX3382" fmla="*/ 1676903 w 5203443"/>
              <a:gd name="connsiteY3382" fmla="*/ 2606304 h 6858000"/>
              <a:gd name="connsiteX3383" fmla="*/ 1654931 w 5203443"/>
              <a:gd name="connsiteY3383" fmla="*/ 2589387 h 6858000"/>
              <a:gd name="connsiteX3384" fmla="*/ 1585254 w 5203443"/>
              <a:gd name="connsiteY3384" fmla="*/ 2486095 h 6858000"/>
              <a:gd name="connsiteX3385" fmla="*/ 1727676 w 5203443"/>
              <a:gd name="connsiteY3385" fmla="*/ 2751518 h 6858000"/>
              <a:gd name="connsiteX3386" fmla="*/ 1680612 w 5203443"/>
              <a:gd name="connsiteY3386" fmla="*/ 2684039 h 6858000"/>
              <a:gd name="connsiteX3387" fmla="*/ 1628339 w 5203443"/>
              <a:gd name="connsiteY3387" fmla="*/ 2602395 h 6858000"/>
              <a:gd name="connsiteX3388" fmla="*/ 1561435 w 5203443"/>
              <a:gd name="connsiteY3388" fmla="*/ 2472764 h 6858000"/>
              <a:gd name="connsiteX3389" fmla="*/ 1524188 w 5203443"/>
              <a:gd name="connsiteY3389" fmla="*/ 2388974 h 6858000"/>
              <a:gd name="connsiteX3390" fmla="*/ 1497010 w 5203443"/>
              <a:gd name="connsiteY3390" fmla="*/ 2357893 h 6858000"/>
              <a:gd name="connsiteX3391" fmla="*/ 1504053 w 5203443"/>
              <a:gd name="connsiteY3391" fmla="*/ 2367920 h 6858000"/>
              <a:gd name="connsiteX3392" fmla="*/ 1441589 w 5203443"/>
              <a:gd name="connsiteY3392" fmla="*/ 2199056 h 6858000"/>
              <a:gd name="connsiteX3393" fmla="*/ 1361311 w 5203443"/>
              <a:gd name="connsiteY3393" fmla="*/ 1973763 h 6858000"/>
              <a:gd name="connsiteX3394" fmla="*/ 1278275 w 5203443"/>
              <a:gd name="connsiteY3394" fmla="*/ 1733447 h 6858000"/>
              <a:gd name="connsiteX3395" fmla="*/ 1266051 w 5203443"/>
              <a:gd name="connsiteY3395" fmla="*/ 1640504 h 6858000"/>
              <a:gd name="connsiteX3396" fmla="*/ 2208202 w 5203443"/>
              <a:gd name="connsiteY3396" fmla="*/ 1630952 h 6858000"/>
              <a:gd name="connsiteX3397" fmla="*/ 2214279 w 5203443"/>
              <a:gd name="connsiteY3397" fmla="*/ 1647570 h 6858000"/>
              <a:gd name="connsiteX3398" fmla="*/ 2208202 w 5203443"/>
              <a:gd name="connsiteY3398" fmla="*/ 1630952 h 6858000"/>
              <a:gd name="connsiteX3399" fmla="*/ 2070567 w 5203443"/>
              <a:gd name="connsiteY3399" fmla="*/ 1624821 h 6858000"/>
              <a:gd name="connsiteX3400" fmla="*/ 2082539 w 5203443"/>
              <a:gd name="connsiteY3400" fmla="*/ 1648743 h 6858000"/>
              <a:gd name="connsiteX3401" fmla="*/ 2070567 w 5203443"/>
              <a:gd name="connsiteY3401" fmla="*/ 1624821 h 6858000"/>
              <a:gd name="connsiteX3402" fmla="*/ 2776238 w 5203443"/>
              <a:gd name="connsiteY3402" fmla="*/ 1611525 h 6858000"/>
              <a:gd name="connsiteX3403" fmla="*/ 2743890 w 5203443"/>
              <a:gd name="connsiteY3403" fmla="*/ 1736651 h 6858000"/>
              <a:gd name="connsiteX3404" fmla="*/ 2748692 w 5203443"/>
              <a:gd name="connsiteY3404" fmla="*/ 1716034 h 6858000"/>
              <a:gd name="connsiteX3405" fmla="*/ 2775969 w 5203443"/>
              <a:gd name="connsiteY3405" fmla="*/ 1611804 h 6858000"/>
              <a:gd name="connsiteX3406" fmla="*/ 2662059 w 5203443"/>
              <a:gd name="connsiteY3406" fmla="*/ 1600115 h 6858000"/>
              <a:gd name="connsiteX3407" fmla="*/ 2645941 w 5203443"/>
              <a:gd name="connsiteY3407" fmla="*/ 1700615 h 6858000"/>
              <a:gd name="connsiteX3408" fmla="*/ 2653391 w 5203443"/>
              <a:gd name="connsiteY3408" fmla="*/ 1619149 h 6858000"/>
              <a:gd name="connsiteX3409" fmla="*/ 2662702 w 5203443"/>
              <a:gd name="connsiteY3409" fmla="*/ 1619005 h 6858000"/>
              <a:gd name="connsiteX3410" fmla="*/ 2662069 w 5203443"/>
              <a:gd name="connsiteY3410" fmla="*/ 1600663 h 6858000"/>
              <a:gd name="connsiteX3411" fmla="*/ 2952280 w 5203443"/>
              <a:gd name="connsiteY3411" fmla="*/ 1578411 h 6858000"/>
              <a:gd name="connsiteX3412" fmla="*/ 2955179 w 5203443"/>
              <a:gd name="connsiteY3412" fmla="*/ 1586584 h 6858000"/>
              <a:gd name="connsiteX3413" fmla="*/ 2954480 w 5203443"/>
              <a:gd name="connsiteY3413" fmla="*/ 1592893 h 6858000"/>
              <a:gd name="connsiteX3414" fmla="*/ 2954759 w 5203443"/>
              <a:gd name="connsiteY3414" fmla="*/ 1593164 h 6858000"/>
              <a:gd name="connsiteX3415" fmla="*/ 2946328 w 5203443"/>
              <a:gd name="connsiteY3415" fmla="*/ 1596308 h 6858000"/>
              <a:gd name="connsiteX3416" fmla="*/ 2952280 w 5203443"/>
              <a:gd name="connsiteY3416" fmla="*/ 1578411 h 6858000"/>
              <a:gd name="connsiteX3417" fmla="*/ 2803822 w 5203443"/>
              <a:gd name="connsiteY3417" fmla="*/ 1551094 h 6858000"/>
              <a:gd name="connsiteX3418" fmla="*/ 2790534 w 5203443"/>
              <a:gd name="connsiteY3418" fmla="*/ 1600056 h 6858000"/>
              <a:gd name="connsiteX3419" fmla="*/ 2803822 w 5203443"/>
              <a:gd name="connsiteY3419" fmla="*/ 1551094 h 6858000"/>
              <a:gd name="connsiteX3420" fmla="*/ 870098 w 5203443"/>
              <a:gd name="connsiteY3420" fmla="*/ 1480077 h 6858000"/>
              <a:gd name="connsiteX3421" fmla="*/ 880557 w 5203443"/>
              <a:gd name="connsiteY3421" fmla="*/ 1482656 h 6858000"/>
              <a:gd name="connsiteX3422" fmla="*/ 1030187 w 5203443"/>
              <a:gd name="connsiteY3422" fmla="*/ 1962987 h 6858000"/>
              <a:gd name="connsiteX3423" fmla="*/ 958409 w 5203443"/>
              <a:gd name="connsiteY3423" fmla="*/ 1794266 h 6858000"/>
              <a:gd name="connsiteX3424" fmla="*/ 870558 w 5203443"/>
              <a:gd name="connsiteY3424" fmla="*/ 1489656 h 6858000"/>
              <a:gd name="connsiteX3425" fmla="*/ 870377 w 5203443"/>
              <a:gd name="connsiteY3425" fmla="*/ 1480346 h 6858000"/>
              <a:gd name="connsiteX3426" fmla="*/ 784078 w 5203443"/>
              <a:gd name="connsiteY3426" fmla="*/ 1451818 h 6858000"/>
              <a:gd name="connsiteX3427" fmla="*/ 806873 w 5203443"/>
              <a:gd name="connsiteY3427" fmla="*/ 1496937 h 6858000"/>
              <a:gd name="connsiteX3428" fmla="*/ 784078 w 5203443"/>
              <a:gd name="connsiteY3428" fmla="*/ 1451818 h 6858000"/>
              <a:gd name="connsiteX3429" fmla="*/ 1042757 w 5203443"/>
              <a:gd name="connsiteY3429" fmla="*/ 1435955 h 6858000"/>
              <a:gd name="connsiteX3430" fmla="*/ 1046225 w 5203443"/>
              <a:gd name="connsiteY3430" fmla="*/ 1437374 h 6858000"/>
              <a:gd name="connsiteX3431" fmla="*/ 1368958 w 5203443"/>
              <a:gd name="connsiteY3431" fmla="*/ 2070899 h 6858000"/>
              <a:gd name="connsiteX3432" fmla="*/ 1441772 w 5203443"/>
              <a:gd name="connsiteY3432" fmla="*/ 2292746 h 6858000"/>
              <a:gd name="connsiteX3433" fmla="*/ 1140815 w 5203443"/>
              <a:gd name="connsiteY3433" fmla="*/ 1581915 h 6858000"/>
              <a:gd name="connsiteX3434" fmla="*/ 1042809 w 5203443"/>
              <a:gd name="connsiteY3434" fmla="*/ 1444824 h 6858000"/>
              <a:gd name="connsiteX3435" fmla="*/ 1044168 w 5203443"/>
              <a:gd name="connsiteY3435" fmla="*/ 1440762 h 6858000"/>
              <a:gd name="connsiteX3436" fmla="*/ 1042628 w 5203443"/>
              <a:gd name="connsiteY3436" fmla="*/ 1435513 h 6858000"/>
              <a:gd name="connsiteX3437" fmla="*/ 1042757 w 5203443"/>
              <a:gd name="connsiteY3437" fmla="*/ 1435955 h 6858000"/>
              <a:gd name="connsiteX3438" fmla="*/ 1042359 w 5203443"/>
              <a:gd name="connsiteY3438" fmla="*/ 1435791 h 6858000"/>
              <a:gd name="connsiteX3439" fmla="*/ 1473449 w 5203443"/>
              <a:gd name="connsiteY3439" fmla="*/ 1403388 h 6858000"/>
              <a:gd name="connsiteX3440" fmla="*/ 1521281 w 5203443"/>
              <a:gd name="connsiteY3440" fmla="*/ 1524270 h 6858000"/>
              <a:gd name="connsiteX3441" fmla="*/ 1473449 w 5203443"/>
              <a:gd name="connsiteY3441" fmla="*/ 1403388 h 6858000"/>
              <a:gd name="connsiteX3442" fmla="*/ 904965 w 5203443"/>
              <a:gd name="connsiteY3442" fmla="*/ 1385842 h 6858000"/>
              <a:gd name="connsiteX3443" fmla="*/ 929203 w 5203443"/>
              <a:gd name="connsiteY3443" fmla="*/ 1392592 h 6858000"/>
              <a:gd name="connsiteX3444" fmla="*/ 1047680 w 5203443"/>
              <a:gd name="connsiteY3444" fmla="*/ 1610174 h 6858000"/>
              <a:gd name="connsiteX3445" fmla="*/ 1016678 w 5203443"/>
              <a:gd name="connsiteY3445" fmla="*/ 1467393 h 6858000"/>
              <a:gd name="connsiteX3446" fmla="*/ 1077757 w 5203443"/>
              <a:gd name="connsiteY3446" fmla="*/ 1649428 h 6858000"/>
              <a:gd name="connsiteX3447" fmla="*/ 1268907 w 5203443"/>
              <a:gd name="connsiteY3447" fmla="*/ 2123645 h 6858000"/>
              <a:gd name="connsiteX3448" fmla="*/ 1269733 w 5203443"/>
              <a:gd name="connsiteY3448" fmla="*/ 2123908 h 6858000"/>
              <a:gd name="connsiteX3449" fmla="*/ 1259273 w 5203443"/>
              <a:gd name="connsiteY3449" fmla="*/ 2121330 h 6858000"/>
              <a:gd name="connsiteX3450" fmla="*/ 1272758 w 5203443"/>
              <a:gd name="connsiteY3450" fmla="*/ 2166592 h 6858000"/>
              <a:gd name="connsiteX3451" fmla="*/ 1272814 w 5203443"/>
              <a:gd name="connsiteY3451" fmla="*/ 2141390 h 6858000"/>
              <a:gd name="connsiteX3452" fmla="*/ 1370201 w 5203443"/>
              <a:gd name="connsiteY3452" fmla="*/ 2345055 h 6858000"/>
              <a:gd name="connsiteX3453" fmla="*/ 1279352 w 5203443"/>
              <a:gd name="connsiteY3453" fmla="*/ 2167587 h 6858000"/>
              <a:gd name="connsiteX3454" fmla="*/ 1277966 w 5203443"/>
              <a:gd name="connsiteY3454" fmla="*/ 2180758 h 6858000"/>
              <a:gd name="connsiteX3455" fmla="*/ 1269534 w 5203443"/>
              <a:gd name="connsiteY3455" fmla="*/ 2183900 h 6858000"/>
              <a:gd name="connsiteX3456" fmla="*/ 1268204 w 5203443"/>
              <a:gd name="connsiteY3456" fmla="*/ 2171867 h 6858000"/>
              <a:gd name="connsiteX3457" fmla="*/ 1249218 w 5203443"/>
              <a:gd name="connsiteY3457" fmla="*/ 2153533 h 6858000"/>
              <a:gd name="connsiteX3458" fmla="*/ 1104991 w 5203443"/>
              <a:gd name="connsiteY3458" fmla="*/ 1781585 h 6858000"/>
              <a:gd name="connsiteX3459" fmla="*/ 921501 w 5203443"/>
              <a:gd name="connsiteY3459" fmla="*/ 1405036 h 6858000"/>
              <a:gd name="connsiteX3460" fmla="*/ 904965 w 5203443"/>
              <a:gd name="connsiteY3460" fmla="*/ 1385842 h 6858000"/>
              <a:gd name="connsiteX3461" fmla="*/ 750964 w 5203443"/>
              <a:gd name="connsiteY3461" fmla="*/ 1369331 h 6858000"/>
              <a:gd name="connsiteX3462" fmla="*/ 751059 w 5203443"/>
              <a:gd name="connsiteY3462" fmla="*/ 1369477 h 6858000"/>
              <a:gd name="connsiteX3463" fmla="*/ 750697 w 5203443"/>
              <a:gd name="connsiteY3463" fmla="*/ 1369610 h 6858000"/>
              <a:gd name="connsiteX3464" fmla="*/ 761576 w 5203443"/>
              <a:gd name="connsiteY3464" fmla="*/ 1365607 h 6858000"/>
              <a:gd name="connsiteX3465" fmla="*/ 758159 w 5203443"/>
              <a:gd name="connsiteY3465" fmla="*/ 1373056 h 6858000"/>
              <a:gd name="connsiteX3466" fmla="*/ 769950 w 5203443"/>
              <a:gd name="connsiteY3466" fmla="*/ 1387666 h 6858000"/>
              <a:gd name="connsiteX3467" fmla="*/ 755314 w 5203443"/>
              <a:gd name="connsiteY3467" fmla="*/ 1375951 h 6858000"/>
              <a:gd name="connsiteX3468" fmla="*/ 751059 w 5203443"/>
              <a:gd name="connsiteY3468" fmla="*/ 1369477 h 6858000"/>
              <a:gd name="connsiteX3469" fmla="*/ 857649 w 5203443"/>
              <a:gd name="connsiteY3469" fmla="*/ 1361664 h 6858000"/>
              <a:gd name="connsiteX3470" fmla="*/ 870827 w 5203443"/>
              <a:gd name="connsiteY3470" fmla="*/ 1363104 h 6858000"/>
              <a:gd name="connsiteX3471" fmla="*/ 869440 w 5203443"/>
              <a:gd name="connsiteY3471" fmla="*/ 1376272 h 6858000"/>
              <a:gd name="connsiteX3472" fmla="*/ 856263 w 5203443"/>
              <a:gd name="connsiteY3472" fmla="*/ 1374833 h 6858000"/>
              <a:gd name="connsiteX3473" fmla="*/ 857649 w 5203443"/>
              <a:gd name="connsiteY3473" fmla="*/ 1361664 h 6858000"/>
              <a:gd name="connsiteX3474" fmla="*/ 1396614 w 5203443"/>
              <a:gd name="connsiteY3474" fmla="*/ 1340475 h 6858000"/>
              <a:gd name="connsiteX3475" fmla="*/ 1463575 w 5203443"/>
              <a:gd name="connsiteY3475" fmla="*/ 1444902 h 6858000"/>
              <a:gd name="connsiteX3476" fmla="*/ 1396614 w 5203443"/>
              <a:gd name="connsiteY3476" fmla="*/ 1340475 h 6858000"/>
              <a:gd name="connsiteX3477" fmla="*/ 751720 w 5203443"/>
              <a:gd name="connsiteY3477" fmla="*/ 1337820 h 6858000"/>
              <a:gd name="connsiteX3478" fmla="*/ 751451 w 5203443"/>
              <a:gd name="connsiteY3478" fmla="*/ 1338098 h 6858000"/>
              <a:gd name="connsiteX3479" fmla="*/ 746649 w 5203443"/>
              <a:gd name="connsiteY3479" fmla="*/ 1358716 h 6858000"/>
              <a:gd name="connsiteX3480" fmla="*/ 741720 w 5203443"/>
              <a:gd name="connsiteY3480" fmla="*/ 1344822 h 6858000"/>
              <a:gd name="connsiteX3481" fmla="*/ 751720 w 5203443"/>
              <a:gd name="connsiteY3481" fmla="*/ 1337820 h 6858000"/>
              <a:gd name="connsiteX3482" fmla="*/ 2474131 w 5203443"/>
              <a:gd name="connsiteY3482" fmla="*/ 1262824 h 6858000"/>
              <a:gd name="connsiteX3483" fmla="*/ 2470208 w 5203443"/>
              <a:gd name="connsiteY3483" fmla="*/ 1286441 h 6858000"/>
              <a:gd name="connsiteX3484" fmla="*/ 2474131 w 5203443"/>
              <a:gd name="connsiteY3484" fmla="*/ 1262824 h 6858000"/>
              <a:gd name="connsiteX3485" fmla="*/ 328192 w 5203443"/>
              <a:gd name="connsiteY3485" fmla="*/ 1238333 h 6858000"/>
              <a:gd name="connsiteX3486" fmla="*/ 428169 w 5203443"/>
              <a:gd name="connsiteY3486" fmla="*/ 1406350 h 6858000"/>
              <a:gd name="connsiteX3487" fmla="*/ 328192 w 5203443"/>
              <a:gd name="connsiteY3487" fmla="*/ 1238333 h 6858000"/>
              <a:gd name="connsiteX3488" fmla="*/ 1333126 w 5203443"/>
              <a:gd name="connsiteY3488" fmla="*/ 1203398 h 6858000"/>
              <a:gd name="connsiteX3489" fmla="*/ 1430949 w 5203443"/>
              <a:gd name="connsiteY3489" fmla="*/ 1331180 h 6858000"/>
              <a:gd name="connsiteX3490" fmla="*/ 1333126 w 5203443"/>
              <a:gd name="connsiteY3490" fmla="*/ 1203398 h 6858000"/>
              <a:gd name="connsiteX3491" fmla="*/ 2102095 w 5203443"/>
              <a:gd name="connsiteY3491" fmla="*/ 1191032 h 6858000"/>
              <a:gd name="connsiteX3492" fmla="*/ 2102209 w 5203443"/>
              <a:gd name="connsiteY3492" fmla="*/ 1191586 h 6858000"/>
              <a:gd name="connsiteX3493" fmla="*/ 2102105 w 5203443"/>
              <a:gd name="connsiteY3493" fmla="*/ 1191580 h 6858000"/>
              <a:gd name="connsiteX3494" fmla="*/ 2494392 w 5203443"/>
              <a:gd name="connsiteY3494" fmla="*/ 1164157 h 6858000"/>
              <a:gd name="connsiteX3495" fmla="*/ 2499994 w 5203443"/>
              <a:gd name="connsiteY3495" fmla="*/ 1212554 h 6858000"/>
              <a:gd name="connsiteX3496" fmla="*/ 2499446 w 5203443"/>
              <a:gd name="connsiteY3496" fmla="*/ 1212562 h 6858000"/>
              <a:gd name="connsiteX3497" fmla="*/ 2488623 w 5203443"/>
              <a:gd name="connsiteY3497" fmla="*/ 1191363 h 6858000"/>
              <a:gd name="connsiteX3498" fmla="*/ 2494392 w 5203443"/>
              <a:gd name="connsiteY3498" fmla="*/ 1164157 h 6858000"/>
              <a:gd name="connsiteX3499" fmla="*/ 180321 w 5203443"/>
              <a:gd name="connsiteY3499" fmla="*/ 1128834 h 6858000"/>
              <a:gd name="connsiteX3500" fmla="*/ 188652 w 5203443"/>
              <a:gd name="connsiteY3500" fmla="*/ 1143462 h 6858000"/>
              <a:gd name="connsiteX3501" fmla="*/ 200544 w 5203443"/>
              <a:gd name="connsiteY3501" fmla="*/ 1149520 h 6858000"/>
              <a:gd name="connsiteX3502" fmla="*/ 200455 w 5203443"/>
              <a:gd name="connsiteY3502" fmla="*/ 1149889 h 6858000"/>
              <a:gd name="connsiteX3503" fmla="*/ 200723 w 5203443"/>
              <a:gd name="connsiteY3503" fmla="*/ 1149611 h 6858000"/>
              <a:gd name="connsiteX3504" fmla="*/ 200544 w 5203443"/>
              <a:gd name="connsiteY3504" fmla="*/ 1149520 h 6858000"/>
              <a:gd name="connsiteX3505" fmla="*/ 202990 w 5203443"/>
              <a:gd name="connsiteY3505" fmla="*/ 1139441 h 6858000"/>
              <a:gd name="connsiteX3506" fmla="*/ 200960 w 5203443"/>
              <a:gd name="connsiteY3506" fmla="*/ 1133720 h 6858000"/>
              <a:gd name="connsiteX3507" fmla="*/ 180321 w 5203443"/>
              <a:gd name="connsiteY3507" fmla="*/ 1128834 h 6858000"/>
              <a:gd name="connsiteX3508" fmla="*/ 426933 w 5203443"/>
              <a:gd name="connsiteY3508" fmla="*/ 1076281 h 6858000"/>
              <a:gd name="connsiteX3509" fmla="*/ 396742 w 5203443"/>
              <a:gd name="connsiteY3509" fmla="*/ 1087427 h 6858000"/>
              <a:gd name="connsiteX3510" fmla="*/ 610198 w 5203443"/>
              <a:gd name="connsiteY3510" fmla="*/ 1553633 h 6858000"/>
              <a:gd name="connsiteX3511" fmla="*/ 375135 w 5203443"/>
              <a:gd name="connsiteY3511" fmla="*/ 1089130 h 6858000"/>
              <a:gd name="connsiteX3512" fmla="*/ 313060 w 5203443"/>
              <a:gd name="connsiteY3512" fmla="*/ 1108712 h 6858000"/>
              <a:gd name="connsiteX3513" fmla="*/ 365569 w 5203443"/>
              <a:gd name="connsiteY3513" fmla="*/ 1174466 h 6858000"/>
              <a:gd name="connsiteX3514" fmla="*/ 505274 w 5203443"/>
              <a:gd name="connsiteY3514" fmla="*/ 1441025 h 6858000"/>
              <a:gd name="connsiteX3515" fmla="*/ 521239 w 5203443"/>
              <a:gd name="connsiteY3515" fmla="*/ 1501042 h 6858000"/>
              <a:gd name="connsiteX3516" fmla="*/ 340871 w 5203443"/>
              <a:gd name="connsiteY3516" fmla="*/ 1158136 h 6858000"/>
              <a:gd name="connsiteX3517" fmla="*/ 294200 w 5203443"/>
              <a:gd name="connsiteY3517" fmla="*/ 1124890 h 6858000"/>
              <a:gd name="connsiteX3518" fmla="*/ 297560 w 5203443"/>
              <a:gd name="connsiteY3518" fmla="*/ 1142642 h 6858000"/>
              <a:gd name="connsiteX3519" fmla="*/ 264431 w 5203443"/>
              <a:gd name="connsiteY3519" fmla="*/ 1129457 h 6858000"/>
              <a:gd name="connsiteX3520" fmla="*/ 324110 w 5203443"/>
              <a:gd name="connsiteY3520" fmla="*/ 1239748 h 6858000"/>
              <a:gd name="connsiteX3521" fmla="*/ 254614 w 5203443"/>
              <a:gd name="connsiteY3521" fmla="*/ 1145768 h 6858000"/>
              <a:gd name="connsiteX3522" fmla="*/ 207619 w 5203443"/>
              <a:gd name="connsiteY3522" fmla="*/ 1138001 h 6858000"/>
              <a:gd name="connsiteX3523" fmla="*/ 290418 w 5203443"/>
              <a:gd name="connsiteY3523" fmla="*/ 1267932 h 6858000"/>
              <a:gd name="connsiteX3524" fmla="*/ 311659 w 5203443"/>
              <a:gd name="connsiteY3524" fmla="*/ 1401823 h 6858000"/>
              <a:gd name="connsiteX3525" fmla="*/ 320872 w 5203443"/>
              <a:gd name="connsiteY3525" fmla="*/ 1536996 h 6858000"/>
              <a:gd name="connsiteX3526" fmla="*/ 326529 w 5203443"/>
              <a:gd name="connsiteY3526" fmla="*/ 1560192 h 6858000"/>
              <a:gd name="connsiteX3527" fmla="*/ 387661 w 5203443"/>
              <a:gd name="connsiteY3527" fmla="*/ 2208158 h 6858000"/>
              <a:gd name="connsiteX3528" fmla="*/ 441529 w 5203443"/>
              <a:gd name="connsiteY3528" fmla="*/ 2455765 h 6858000"/>
              <a:gd name="connsiteX3529" fmla="*/ 572440 w 5203443"/>
              <a:gd name="connsiteY3529" fmla="*/ 2706850 h 6858000"/>
              <a:gd name="connsiteX3530" fmla="*/ 616604 w 5203443"/>
              <a:gd name="connsiteY3530" fmla="*/ 2766157 h 6858000"/>
              <a:gd name="connsiteX3531" fmla="*/ 642453 w 5203443"/>
              <a:gd name="connsiteY3531" fmla="*/ 2785207 h 6858000"/>
              <a:gd name="connsiteX3532" fmla="*/ 817865 w 5203443"/>
              <a:gd name="connsiteY3532" fmla="*/ 2944391 h 6858000"/>
              <a:gd name="connsiteX3533" fmla="*/ 905578 w 5203443"/>
              <a:gd name="connsiteY3533" fmla="*/ 3003302 h 6858000"/>
              <a:gd name="connsiteX3534" fmla="*/ 917368 w 5203443"/>
              <a:gd name="connsiteY3534" fmla="*/ 3017912 h 6858000"/>
              <a:gd name="connsiteX3535" fmla="*/ 942574 w 5203443"/>
              <a:gd name="connsiteY3535" fmla="*/ 3018072 h 6858000"/>
              <a:gd name="connsiteX3536" fmla="*/ 1045494 w 5203443"/>
              <a:gd name="connsiteY3536" fmla="*/ 3084146 h 6858000"/>
              <a:gd name="connsiteX3537" fmla="*/ 1052776 w 5203443"/>
              <a:gd name="connsiteY3537" fmla="*/ 3078282 h 6858000"/>
              <a:gd name="connsiteX3538" fmla="*/ 1071760 w 5203443"/>
              <a:gd name="connsiteY3538" fmla="*/ 3096615 h 6858000"/>
              <a:gd name="connsiteX3539" fmla="*/ 1135529 w 5203443"/>
              <a:gd name="connsiteY3539" fmla="*/ 3107686 h 6858000"/>
              <a:gd name="connsiteX3540" fmla="*/ 1128123 w 5203443"/>
              <a:gd name="connsiteY3540" fmla="*/ 3079039 h 6858000"/>
              <a:gd name="connsiteX3541" fmla="*/ 1156687 w 5203443"/>
              <a:gd name="connsiteY3541" fmla="*/ 3096951 h 6858000"/>
              <a:gd name="connsiteX3542" fmla="*/ 1208889 w 5203443"/>
              <a:gd name="connsiteY3542" fmla="*/ 3118884 h 6858000"/>
              <a:gd name="connsiteX3543" fmla="*/ 1252199 w 5203443"/>
              <a:gd name="connsiteY3543" fmla="*/ 3134377 h 6858000"/>
              <a:gd name="connsiteX3544" fmla="*/ 1265558 w 5203443"/>
              <a:gd name="connsiteY3544" fmla="*/ 3145128 h 6858000"/>
              <a:gd name="connsiteX3545" fmla="*/ 1267126 w 5203443"/>
              <a:gd name="connsiteY3545" fmla="*/ 3141269 h 6858000"/>
              <a:gd name="connsiteX3546" fmla="*/ 1285692 w 5203443"/>
              <a:gd name="connsiteY3546" fmla="*/ 3166184 h 6858000"/>
              <a:gd name="connsiteX3547" fmla="*/ 1346506 w 5203443"/>
              <a:gd name="connsiteY3547" fmla="*/ 3194283 h 6858000"/>
              <a:gd name="connsiteX3548" fmla="*/ 1366909 w 5203443"/>
              <a:gd name="connsiteY3548" fmla="*/ 3215061 h 6858000"/>
              <a:gd name="connsiteX3549" fmla="*/ 1457437 w 5203443"/>
              <a:gd name="connsiteY3549" fmla="*/ 3263793 h 6858000"/>
              <a:gd name="connsiteX3550" fmla="*/ 1533179 w 5203443"/>
              <a:gd name="connsiteY3550" fmla="*/ 3298784 h 6858000"/>
              <a:gd name="connsiteX3551" fmla="*/ 1555666 w 5203443"/>
              <a:gd name="connsiteY3551" fmla="*/ 3300082 h 6858000"/>
              <a:gd name="connsiteX3552" fmla="*/ 1708897 w 5203443"/>
              <a:gd name="connsiteY3552" fmla="*/ 3501791 h 6858000"/>
              <a:gd name="connsiteX3553" fmla="*/ 1734745 w 5203443"/>
              <a:gd name="connsiteY3553" fmla="*/ 3520841 h 6858000"/>
              <a:gd name="connsiteX3554" fmla="*/ 1832077 w 5203443"/>
              <a:gd name="connsiteY3554" fmla="*/ 3749706 h 6858000"/>
              <a:gd name="connsiteX3555" fmla="*/ 1851512 w 5203443"/>
              <a:gd name="connsiteY3555" fmla="*/ 3777072 h 6858000"/>
              <a:gd name="connsiteX3556" fmla="*/ 1836767 w 5203443"/>
              <a:gd name="connsiteY3556" fmla="*/ 3779490 h 6858000"/>
              <a:gd name="connsiteX3557" fmla="*/ 1859956 w 5203443"/>
              <a:gd name="connsiteY3557" fmla="*/ 3858841 h 6858000"/>
              <a:gd name="connsiteX3558" fmla="*/ 1845955 w 5203443"/>
              <a:gd name="connsiteY3558" fmla="*/ 3829202 h 6858000"/>
              <a:gd name="connsiteX3559" fmla="*/ 1939577 w 5203443"/>
              <a:gd name="connsiteY3559" fmla="*/ 3980317 h 6858000"/>
              <a:gd name="connsiteX3560" fmla="*/ 1871356 w 5203443"/>
              <a:gd name="connsiteY3560" fmla="*/ 3923572 h 6858000"/>
              <a:gd name="connsiteX3561" fmla="*/ 1941789 w 5203443"/>
              <a:gd name="connsiteY3561" fmla="*/ 3995349 h 6858000"/>
              <a:gd name="connsiteX3562" fmla="*/ 1952486 w 5203443"/>
              <a:gd name="connsiteY3562" fmla="*/ 3982036 h 6858000"/>
              <a:gd name="connsiteX3563" fmla="*/ 2014813 w 5203443"/>
              <a:gd name="connsiteY3563" fmla="*/ 4031478 h 6858000"/>
              <a:gd name="connsiteX3564" fmla="*/ 2065223 w 5203443"/>
              <a:gd name="connsiteY3564" fmla="*/ 4031797 h 6858000"/>
              <a:gd name="connsiteX3565" fmla="*/ 2132115 w 5203443"/>
              <a:gd name="connsiteY3565" fmla="*/ 4076512 h 6858000"/>
              <a:gd name="connsiteX3566" fmla="*/ 2140545 w 5203443"/>
              <a:gd name="connsiteY3566" fmla="*/ 4073369 h 6858000"/>
              <a:gd name="connsiteX3567" fmla="*/ 2203388 w 5203443"/>
              <a:gd name="connsiteY3567" fmla="*/ 4107189 h 6858000"/>
              <a:gd name="connsiteX3568" fmla="*/ 2170886 w 5203443"/>
              <a:gd name="connsiteY3568" fmla="*/ 4073518 h 6858000"/>
              <a:gd name="connsiteX3569" fmla="*/ 2160885 w 5203443"/>
              <a:gd name="connsiteY3569" fmla="*/ 4056692 h 6858000"/>
              <a:gd name="connsiteX3570" fmla="*/ 2166208 w 5203443"/>
              <a:gd name="connsiteY3570" fmla="*/ 4054896 h 6858000"/>
              <a:gd name="connsiteX3571" fmla="*/ 2171432 w 5203443"/>
              <a:gd name="connsiteY3571" fmla="*/ 4055910 h 6858000"/>
              <a:gd name="connsiteX3572" fmla="*/ 2225510 w 5203443"/>
              <a:gd name="connsiteY3572" fmla="*/ 4117805 h 6858000"/>
              <a:gd name="connsiteX3573" fmla="*/ 2249748 w 5203443"/>
              <a:gd name="connsiteY3573" fmla="*/ 4124553 h 6858000"/>
              <a:gd name="connsiteX3574" fmla="*/ 2263567 w 5203443"/>
              <a:gd name="connsiteY3574" fmla="*/ 4144885 h 6858000"/>
              <a:gd name="connsiteX3575" fmla="*/ 2401004 w 5203443"/>
              <a:gd name="connsiteY3575" fmla="*/ 4210974 h 6858000"/>
              <a:gd name="connsiteX3576" fmla="*/ 2441414 w 5203443"/>
              <a:gd name="connsiteY3576" fmla="*/ 4218296 h 6858000"/>
              <a:gd name="connsiteX3577" fmla="*/ 2347289 w 5203443"/>
              <a:gd name="connsiteY3577" fmla="*/ 4167700 h 6858000"/>
              <a:gd name="connsiteX3578" fmla="*/ 2104987 w 5203443"/>
              <a:gd name="connsiteY3578" fmla="*/ 3963802 h 6858000"/>
              <a:gd name="connsiteX3579" fmla="*/ 2001211 w 5203443"/>
              <a:gd name="connsiteY3579" fmla="*/ 3853929 h 6858000"/>
              <a:gd name="connsiteX3580" fmla="*/ 2271745 w 5203443"/>
              <a:gd name="connsiteY3580" fmla="*/ 4100658 h 6858000"/>
              <a:gd name="connsiteX3581" fmla="*/ 2344531 w 5203443"/>
              <a:gd name="connsiteY3581" fmla="*/ 4152678 h 6858000"/>
              <a:gd name="connsiteX3582" fmla="*/ 2407094 w 5203443"/>
              <a:gd name="connsiteY3582" fmla="*/ 4186228 h 6858000"/>
              <a:gd name="connsiteX3583" fmla="*/ 2452702 w 5203443"/>
              <a:gd name="connsiteY3583" fmla="*/ 4207166 h 6858000"/>
              <a:gd name="connsiteX3584" fmla="*/ 2455238 w 5203443"/>
              <a:gd name="connsiteY3584" fmla="*/ 4196717 h 6858000"/>
              <a:gd name="connsiteX3585" fmla="*/ 2460166 w 5203443"/>
              <a:gd name="connsiteY3585" fmla="*/ 4210611 h 6858000"/>
              <a:gd name="connsiteX3586" fmla="*/ 2496251 w 5203443"/>
              <a:gd name="connsiteY3586" fmla="*/ 4206769 h 6858000"/>
              <a:gd name="connsiteX3587" fmla="*/ 2461791 w 5203443"/>
              <a:gd name="connsiteY3587" fmla="*/ 4181551 h 6858000"/>
              <a:gd name="connsiteX3588" fmla="*/ 2412179 w 5203443"/>
              <a:gd name="connsiteY3588" fmla="*/ 4123971 h 6858000"/>
              <a:gd name="connsiteX3589" fmla="*/ 2401357 w 5203443"/>
              <a:gd name="connsiteY3589" fmla="*/ 4102771 h 6858000"/>
              <a:gd name="connsiteX3590" fmla="*/ 2383252 w 5203443"/>
              <a:gd name="connsiteY3590" fmla="*/ 4087437 h 6858000"/>
              <a:gd name="connsiteX3591" fmla="*/ 2239574 w 5203443"/>
              <a:gd name="connsiteY3591" fmla="*/ 3589220 h 6858000"/>
              <a:gd name="connsiteX3592" fmla="*/ 2235163 w 5203443"/>
              <a:gd name="connsiteY3592" fmla="*/ 3433428 h 6858000"/>
              <a:gd name="connsiteX3593" fmla="*/ 2162238 w 5203443"/>
              <a:gd name="connsiteY3593" fmla="*/ 3261984 h 6858000"/>
              <a:gd name="connsiteX3594" fmla="*/ 2076023 w 5203443"/>
              <a:gd name="connsiteY3594" fmla="*/ 3139500 h 6858000"/>
              <a:gd name="connsiteX3595" fmla="*/ 2072718 w 5203443"/>
              <a:gd name="connsiteY3595" fmla="*/ 3096547 h 6858000"/>
              <a:gd name="connsiteX3596" fmla="*/ 2123143 w 5203443"/>
              <a:gd name="connsiteY3596" fmla="*/ 3181780 h 6858000"/>
              <a:gd name="connsiteX3597" fmla="*/ 2013459 w 5203443"/>
              <a:gd name="connsiteY3597" fmla="*/ 2979674 h 6858000"/>
              <a:gd name="connsiteX3598" fmla="*/ 2083751 w 5203443"/>
              <a:gd name="connsiteY3598" fmla="*/ 3296884 h 6858000"/>
              <a:gd name="connsiteX3599" fmla="*/ 2151298 w 5203443"/>
              <a:gd name="connsiteY3599" fmla="*/ 3445402 h 6858000"/>
              <a:gd name="connsiteX3600" fmla="*/ 2127354 w 5203443"/>
              <a:gd name="connsiteY3600" fmla="*/ 3397562 h 6858000"/>
              <a:gd name="connsiteX3601" fmla="*/ 2094098 w 5203443"/>
              <a:gd name="connsiteY3601" fmla="*/ 3349865 h 6858000"/>
              <a:gd name="connsiteX3602" fmla="*/ 2052147 w 5203443"/>
              <a:gd name="connsiteY3602" fmla="*/ 3151372 h 6858000"/>
              <a:gd name="connsiteX3603" fmla="*/ 1983312 w 5203443"/>
              <a:gd name="connsiteY3603" fmla="*/ 2880708 h 6858000"/>
              <a:gd name="connsiteX3604" fmla="*/ 1956189 w 5203443"/>
              <a:gd name="connsiteY3604" fmla="*/ 2824426 h 6858000"/>
              <a:gd name="connsiteX3605" fmla="*/ 1990412 w 5203443"/>
              <a:gd name="connsiteY3605" fmla="*/ 2865533 h 6858000"/>
              <a:gd name="connsiteX3606" fmla="*/ 1969856 w 5203443"/>
              <a:gd name="connsiteY3606" fmla="*/ 2640417 h 6858000"/>
              <a:gd name="connsiteX3607" fmla="*/ 1935200 w 5203443"/>
              <a:gd name="connsiteY3607" fmla="*/ 2520974 h 6858000"/>
              <a:gd name="connsiteX3608" fmla="*/ 1902169 w 5203443"/>
              <a:gd name="connsiteY3608" fmla="*/ 2372474 h 6858000"/>
              <a:gd name="connsiteX3609" fmla="*/ 1818547 w 5203443"/>
              <a:gd name="connsiteY3609" fmla="*/ 2214344 h 6858000"/>
              <a:gd name="connsiteX3610" fmla="*/ 1818602 w 5203443"/>
              <a:gd name="connsiteY3610" fmla="*/ 2189144 h 6858000"/>
              <a:gd name="connsiteX3611" fmla="*/ 1762902 w 5203443"/>
              <a:gd name="connsiteY3611" fmla="*/ 2030034 h 6858000"/>
              <a:gd name="connsiteX3612" fmla="*/ 1745677 w 5203443"/>
              <a:gd name="connsiteY3612" fmla="*/ 2017699 h 6858000"/>
              <a:gd name="connsiteX3613" fmla="*/ 1700631 w 5203443"/>
              <a:gd name="connsiteY3613" fmla="*/ 1955391 h 6858000"/>
              <a:gd name="connsiteX3614" fmla="*/ 1644312 w 5203443"/>
              <a:gd name="connsiteY3614" fmla="*/ 1862853 h 6858000"/>
              <a:gd name="connsiteX3615" fmla="*/ 1560014 w 5203443"/>
              <a:gd name="connsiteY3615" fmla="*/ 1796493 h 6858000"/>
              <a:gd name="connsiteX3616" fmla="*/ 1511229 w 5203443"/>
              <a:gd name="connsiteY3616" fmla="*/ 1767115 h 6858000"/>
              <a:gd name="connsiteX3617" fmla="*/ 1438902 w 5203443"/>
              <a:gd name="connsiteY3617" fmla="*/ 1724674 h 6858000"/>
              <a:gd name="connsiteX3618" fmla="*/ 1331475 w 5203443"/>
              <a:gd name="connsiteY3618" fmla="*/ 1638128 h 6858000"/>
              <a:gd name="connsiteX3619" fmla="*/ 1281121 w 5203443"/>
              <a:gd name="connsiteY3619" fmla="*/ 1612607 h 6858000"/>
              <a:gd name="connsiteX3620" fmla="*/ 1379252 w 5203443"/>
              <a:gd name="connsiteY3620" fmla="*/ 1784211 h 6858000"/>
              <a:gd name="connsiteX3621" fmla="*/ 1374798 w 5203443"/>
              <a:gd name="connsiteY3621" fmla="*/ 1738535 h 6858000"/>
              <a:gd name="connsiteX3622" fmla="*/ 1388045 w 5203443"/>
              <a:gd name="connsiteY3622" fmla="*/ 1799688 h 6858000"/>
              <a:gd name="connsiteX3623" fmla="*/ 1400985 w 5203443"/>
              <a:gd name="connsiteY3623" fmla="*/ 1817020 h 6858000"/>
              <a:gd name="connsiteX3624" fmla="*/ 1403827 w 5203443"/>
              <a:gd name="connsiteY3624" fmla="*/ 1850393 h 6858000"/>
              <a:gd name="connsiteX3625" fmla="*/ 1518453 w 5203443"/>
              <a:gd name="connsiteY3625" fmla="*/ 2151305 h 6858000"/>
              <a:gd name="connsiteX3626" fmla="*/ 1524166 w 5203443"/>
              <a:gd name="connsiteY3626" fmla="*/ 2149300 h 6858000"/>
              <a:gd name="connsiteX3627" fmla="*/ 1617495 w 5203443"/>
              <a:gd name="connsiteY3627" fmla="*/ 2341523 h 6858000"/>
              <a:gd name="connsiteX3628" fmla="*/ 1750155 w 5203443"/>
              <a:gd name="connsiteY3628" fmla="*/ 2598055 h 6858000"/>
              <a:gd name="connsiteX3629" fmla="*/ 1525440 w 5203443"/>
              <a:gd name="connsiteY3629" fmla="*/ 2186534 h 6858000"/>
              <a:gd name="connsiteX3630" fmla="*/ 1625376 w 5203443"/>
              <a:gd name="connsiteY3630" fmla="*/ 2464660 h 6858000"/>
              <a:gd name="connsiteX3631" fmla="*/ 1384842 w 5203443"/>
              <a:gd name="connsiteY3631" fmla="*/ 1832059 h 6858000"/>
              <a:gd name="connsiteX3632" fmla="*/ 1240334 w 5203443"/>
              <a:gd name="connsiteY3632" fmla="*/ 1586116 h 6858000"/>
              <a:gd name="connsiteX3633" fmla="*/ 1156037 w 5203443"/>
              <a:gd name="connsiteY3633" fmla="*/ 1519757 h 6858000"/>
              <a:gd name="connsiteX3634" fmla="*/ 1015870 w 5203443"/>
              <a:gd name="connsiteY3634" fmla="*/ 1369891 h 6858000"/>
              <a:gd name="connsiteX3635" fmla="*/ 1002875 w 5203443"/>
              <a:gd name="connsiteY3635" fmla="*/ 1377762 h 6858000"/>
              <a:gd name="connsiteX3636" fmla="*/ 948137 w 5203443"/>
              <a:gd name="connsiteY3636" fmla="*/ 1366277 h 6858000"/>
              <a:gd name="connsiteX3637" fmla="*/ 785498 w 5203443"/>
              <a:gd name="connsiteY3637" fmla="*/ 1300029 h 6858000"/>
              <a:gd name="connsiteX3638" fmla="*/ 908595 w 5203443"/>
              <a:gd name="connsiteY3638" fmla="*/ 1487683 h 6858000"/>
              <a:gd name="connsiteX3639" fmla="*/ 946485 w 5203443"/>
              <a:gd name="connsiteY3639" fmla="*/ 1590367 h 6858000"/>
              <a:gd name="connsiteX3640" fmla="*/ 964772 w 5203443"/>
              <a:gd name="connsiteY3640" fmla="*/ 1615011 h 6858000"/>
              <a:gd name="connsiteX3641" fmla="*/ 1070547 w 5203443"/>
              <a:gd name="connsiteY3641" fmla="*/ 1925646 h 6858000"/>
              <a:gd name="connsiteX3642" fmla="*/ 991084 w 5203443"/>
              <a:gd name="connsiteY3642" fmla="*/ 1728008 h 6858000"/>
              <a:gd name="connsiteX3643" fmla="*/ 890403 w 5203443"/>
              <a:gd name="connsiteY3643" fmla="*/ 1481937 h 6858000"/>
              <a:gd name="connsiteX3644" fmla="*/ 743487 w 5203443"/>
              <a:gd name="connsiteY3644" fmla="*/ 1280953 h 6858000"/>
              <a:gd name="connsiteX3645" fmla="*/ 680923 w 5203443"/>
              <a:gd name="connsiteY3645" fmla="*/ 1247403 h 6858000"/>
              <a:gd name="connsiteX3646" fmla="*/ 632137 w 5203443"/>
              <a:gd name="connsiteY3646" fmla="*/ 1218023 h 6858000"/>
              <a:gd name="connsiteX3647" fmla="*/ 918168 w 5203443"/>
              <a:gd name="connsiteY3647" fmla="*/ 1921967 h 6858000"/>
              <a:gd name="connsiteX3648" fmla="*/ 936341 w 5203443"/>
              <a:gd name="connsiteY3648" fmla="*/ 1997012 h 6858000"/>
              <a:gd name="connsiteX3649" fmla="*/ 763174 w 5203443"/>
              <a:gd name="connsiteY3649" fmla="*/ 1503618 h 6858000"/>
              <a:gd name="connsiteX3650" fmla="*/ 623706 w 5203443"/>
              <a:gd name="connsiteY3650" fmla="*/ 1221166 h 6858000"/>
              <a:gd name="connsiteX3651" fmla="*/ 461414 w 5203443"/>
              <a:gd name="connsiteY3651" fmla="*/ 1088624 h 6858000"/>
              <a:gd name="connsiteX3652" fmla="*/ 476105 w 5203443"/>
              <a:gd name="connsiteY3652" fmla="*/ 1111407 h 6858000"/>
              <a:gd name="connsiteX3653" fmla="*/ 509359 w 5203443"/>
              <a:gd name="connsiteY3653" fmla="*/ 1159104 h 6858000"/>
              <a:gd name="connsiteX3654" fmla="*/ 755216 w 5203443"/>
              <a:gd name="connsiteY3654" fmla="*/ 1633190 h 6858000"/>
              <a:gd name="connsiteX3655" fmla="*/ 787120 w 5203443"/>
              <a:gd name="connsiteY3655" fmla="*/ 1750630 h 6858000"/>
              <a:gd name="connsiteX3656" fmla="*/ 740168 w 5203443"/>
              <a:gd name="connsiteY3656" fmla="*/ 1610264 h 6858000"/>
              <a:gd name="connsiteX3657" fmla="*/ 529740 w 5203443"/>
              <a:gd name="connsiteY3657" fmla="*/ 1192755 h 6858000"/>
              <a:gd name="connsiteX3658" fmla="*/ 426933 w 5203443"/>
              <a:gd name="connsiteY3658" fmla="*/ 1076281 h 6858000"/>
              <a:gd name="connsiteX3659" fmla="*/ 2110085 w 5203443"/>
              <a:gd name="connsiteY3659" fmla="*/ 1053100 h 6858000"/>
              <a:gd name="connsiteX3660" fmla="*/ 2110364 w 5203443"/>
              <a:gd name="connsiteY3660" fmla="*/ 1053369 h 6858000"/>
              <a:gd name="connsiteX3661" fmla="*/ 2148942 w 5203443"/>
              <a:gd name="connsiteY3661" fmla="*/ 1149194 h 6858000"/>
              <a:gd name="connsiteX3662" fmla="*/ 2182662 w 5203443"/>
              <a:gd name="connsiteY3662" fmla="*/ 1290837 h 6858000"/>
              <a:gd name="connsiteX3663" fmla="*/ 2216925 w 5203443"/>
              <a:gd name="connsiteY3663" fmla="*/ 1586686 h 6858000"/>
              <a:gd name="connsiteX3664" fmla="*/ 2197895 w 5203443"/>
              <a:gd name="connsiteY3664" fmla="*/ 1467826 h 6858000"/>
              <a:gd name="connsiteX3665" fmla="*/ 2192293 w 5203443"/>
              <a:gd name="connsiteY3665" fmla="*/ 1419429 h 6858000"/>
              <a:gd name="connsiteX3666" fmla="*/ 2150286 w 5203443"/>
              <a:gd name="connsiteY3666" fmla="*/ 1246139 h 6858000"/>
              <a:gd name="connsiteX3667" fmla="*/ 2143354 w 5203443"/>
              <a:gd name="connsiteY3667" fmla="*/ 1185711 h 6858000"/>
              <a:gd name="connsiteX3668" fmla="*/ 2110085 w 5203443"/>
              <a:gd name="connsiteY3668" fmla="*/ 1053100 h 6858000"/>
              <a:gd name="connsiteX3669" fmla="*/ 1802572 w 5203443"/>
              <a:gd name="connsiteY3669" fmla="*/ 1002807 h 6858000"/>
              <a:gd name="connsiteX3670" fmla="*/ 1808886 w 5203443"/>
              <a:gd name="connsiteY3670" fmla="*/ 1003530 h 6858000"/>
              <a:gd name="connsiteX3671" fmla="*/ 1962620 w 5203443"/>
              <a:gd name="connsiteY3671" fmla="*/ 1469560 h 6858000"/>
              <a:gd name="connsiteX3672" fmla="*/ 2040975 w 5203443"/>
              <a:gd name="connsiteY3672" fmla="*/ 1919215 h 6858000"/>
              <a:gd name="connsiteX3673" fmla="*/ 2082001 w 5203443"/>
              <a:gd name="connsiteY3673" fmla="*/ 2140448 h 6858000"/>
              <a:gd name="connsiteX3674" fmla="*/ 2095890 w 5203443"/>
              <a:gd name="connsiteY3674" fmla="*/ 2220495 h 6858000"/>
              <a:gd name="connsiteX3675" fmla="*/ 1910471 w 5203443"/>
              <a:gd name="connsiteY3675" fmla="*/ 1338062 h 6858000"/>
              <a:gd name="connsiteX3676" fmla="*/ 1802035 w 5203443"/>
              <a:gd name="connsiteY3676" fmla="*/ 1003363 h 6858000"/>
              <a:gd name="connsiteX3677" fmla="*/ 1786234 w 5203443"/>
              <a:gd name="connsiteY3677" fmla="*/ 923622 h 6858000"/>
              <a:gd name="connsiteX3678" fmla="*/ 1802477 w 5203443"/>
              <a:gd name="connsiteY3678" fmla="*/ 983907 h 6858000"/>
              <a:gd name="connsiteX3679" fmla="*/ 1778351 w 5203443"/>
              <a:gd name="connsiteY3679" fmla="*/ 926757 h 6858000"/>
              <a:gd name="connsiteX3680" fmla="*/ 1777803 w 5203443"/>
              <a:gd name="connsiteY3680" fmla="*/ 926766 h 6858000"/>
              <a:gd name="connsiteX3681" fmla="*/ 1786234 w 5203443"/>
              <a:gd name="connsiteY3681" fmla="*/ 923622 h 6858000"/>
              <a:gd name="connsiteX3682" fmla="*/ 507380 w 5203443"/>
              <a:gd name="connsiteY3682" fmla="*/ 847143 h 6858000"/>
              <a:gd name="connsiteX3683" fmla="*/ 501247 w 5203443"/>
              <a:gd name="connsiteY3683" fmla="*/ 855728 h 6858000"/>
              <a:gd name="connsiteX3684" fmla="*/ 443555 w 5203443"/>
              <a:gd name="connsiteY3684" fmla="*/ 861273 h 6858000"/>
              <a:gd name="connsiteX3685" fmla="*/ 429679 w 5203443"/>
              <a:gd name="connsiteY3685" fmla="*/ 866143 h 6858000"/>
              <a:gd name="connsiteX3686" fmla="*/ 344697 w 5203443"/>
              <a:gd name="connsiteY3686" fmla="*/ 891008 h 6858000"/>
              <a:gd name="connsiteX3687" fmla="*/ 340593 w 5203443"/>
              <a:gd name="connsiteY3687" fmla="*/ 905315 h 6858000"/>
              <a:gd name="connsiteX3688" fmla="*/ 328984 w 5203443"/>
              <a:gd name="connsiteY3688" fmla="*/ 900015 h 6858000"/>
              <a:gd name="connsiteX3689" fmla="*/ 320554 w 5203443"/>
              <a:gd name="connsiteY3689" fmla="*/ 903158 h 6858000"/>
              <a:gd name="connsiteX3690" fmla="*/ 318018 w 5203443"/>
              <a:gd name="connsiteY3690" fmla="*/ 913606 h 6858000"/>
              <a:gd name="connsiteX3691" fmla="*/ 198195 w 5203443"/>
              <a:gd name="connsiteY3691" fmla="*/ 963934 h 6858000"/>
              <a:gd name="connsiteX3692" fmla="*/ 195660 w 5203443"/>
              <a:gd name="connsiteY3692" fmla="*/ 974382 h 6858000"/>
              <a:gd name="connsiteX3693" fmla="*/ 123348 w 5203443"/>
              <a:gd name="connsiteY3693" fmla="*/ 1016855 h 6858000"/>
              <a:gd name="connsiteX3694" fmla="*/ 123529 w 5203443"/>
              <a:gd name="connsiteY3694" fmla="*/ 1026165 h 6858000"/>
              <a:gd name="connsiteX3695" fmla="*/ 42089 w 5203443"/>
              <a:gd name="connsiteY3695" fmla="*/ 1078096 h 6858000"/>
              <a:gd name="connsiteX3696" fmla="*/ 160777 w 5203443"/>
              <a:gd name="connsiteY3696" fmla="*/ 1109961 h 6858000"/>
              <a:gd name="connsiteX3697" fmla="*/ 174651 w 5203443"/>
              <a:gd name="connsiteY3697" fmla="*/ 1105090 h 6858000"/>
              <a:gd name="connsiteX3698" fmla="*/ 252479 w 5203443"/>
              <a:gd name="connsiteY3698" fmla="*/ 1120601 h 6858000"/>
              <a:gd name="connsiteX3699" fmla="*/ 367738 w 5203443"/>
              <a:gd name="connsiteY3699" fmla="*/ 1075001 h 6858000"/>
              <a:gd name="connsiteX3700" fmla="*/ 375717 w 5203443"/>
              <a:gd name="connsiteY3700" fmla="*/ 1062823 h 6858000"/>
              <a:gd name="connsiteX3701" fmla="*/ 473583 w 5203443"/>
              <a:gd name="connsiteY3701" fmla="*/ 1080492 h 6858000"/>
              <a:gd name="connsiteX3702" fmla="*/ 486578 w 5203443"/>
              <a:gd name="connsiteY3702" fmla="*/ 1072625 h 6858000"/>
              <a:gd name="connsiteX3703" fmla="*/ 531219 w 5203443"/>
              <a:gd name="connsiteY3703" fmla="*/ 1100149 h 6858000"/>
              <a:gd name="connsiteX3704" fmla="*/ 571938 w 5203443"/>
              <a:gd name="connsiteY3704" fmla="*/ 1151294 h 6858000"/>
              <a:gd name="connsiteX3705" fmla="*/ 581938 w 5203443"/>
              <a:gd name="connsiteY3705" fmla="*/ 1144291 h 6858000"/>
              <a:gd name="connsiteX3706" fmla="*/ 700007 w 5203443"/>
              <a:gd name="connsiteY3706" fmla="*/ 1242727 h 6858000"/>
              <a:gd name="connsiteX3707" fmla="*/ 738151 w 5203443"/>
              <a:gd name="connsiteY3707" fmla="*/ 1260218 h 6858000"/>
              <a:gd name="connsiteX3708" fmla="*/ 820026 w 5203443"/>
              <a:gd name="connsiteY3708" fmla="*/ 1286623 h 6858000"/>
              <a:gd name="connsiteX3709" fmla="*/ 859920 w 5203443"/>
              <a:gd name="connsiteY3709" fmla="*/ 1309565 h 6858000"/>
              <a:gd name="connsiteX3710" fmla="*/ 935940 w 5203443"/>
              <a:gd name="connsiteY3710" fmla="*/ 1344825 h 6858000"/>
              <a:gd name="connsiteX3711" fmla="*/ 952533 w 5203443"/>
              <a:gd name="connsiteY3711" fmla="*/ 1338818 h 6858000"/>
              <a:gd name="connsiteX3712" fmla="*/ 1028093 w 5203443"/>
              <a:gd name="connsiteY3712" fmla="*/ 1364499 h 6858000"/>
              <a:gd name="connsiteX3713" fmla="*/ 1038091 w 5203443"/>
              <a:gd name="connsiteY3713" fmla="*/ 1357497 h 6858000"/>
              <a:gd name="connsiteX3714" fmla="*/ 1064390 w 5203443"/>
              <a:gd name="connsiteY3714" fmla="*/ 1385581 h 6858000"/>
              <a:gd name="connsiteX3715" fmla="*/ 1076236 w 5203443"/>
              <a:gd name="connsiteY3715" fmla="*/ 1374989 h 6858000"/>
              <a:gd name="connsiteX3716" fmla="*/ 1111789 w 5203443"/>
              <a:gd name="connsiteY3716" fmla="*/ 1428128 h 6858000"/>
              <a:gd name="connsiteX3717" fmla="*/ 1191745 w 5203443"/>
              <a:gd name="connsiteY3717" fmla="*/ 1524685 h 6858000"/>
              <a:gd name="connsiteX3718" fmla="*/ 1201743 w 5203443"/>
              <a:gd name="connsiteY3718" fmla="*/ 1517683 h 6858000"/>
              <a:gd name="connsiteX3719" fmla="*/ 1215103 w 5203443"/>
              <a:gd name="connsiteY3719" fmla="*/ 1528435 h 6858000"/>
              <a:gd name="connsiteX3720" fmla="*/ 1210118 w 5203443"/>
              <a:gd name="connsiteY3720" fmla="*/ 1539742 h 6858000"/>
              <a:gd name="connsiteX3721" fmla="*/ 1216252 w 5203443"/>
              <a:gd name="connsiteY3721" fmla="*/ 1531156 h 6858000"/>
              <a:gd name="connsiteX3722" fmla="*/ 1244760 w 5203443"/>
              <a:gd name="connsiteY3722" fmla="*/ 1574270 h 6858000"/>
              <a:gd name="connsiteX3723" fmla="*/ 1258636 w 5203443"/>
              <a:gd name="connsiteY3723" fmla="*/ 1569400 h 6858000"/>
              <a:gd name="connsiteX3724" fmla="*/ 1282217 w 5203443"/>
              <a:gd name="connsiteY3724" fmla="*/ 1598620 h 6858000"/>
              <a:gd name="connsiteX3725" fmla="*/ 1292215 w 5203443"/>
              <a:gd name="connsiteY3725" fmla="*/ 1591618 h 6858000"/>
              <a:gd name="connsiteX3726" fmla="*/ 1318064 w 5203443"/>
              <a:gd name="connsiteY3726" fmla="*/ 1610668 h 6858000"/>
              <a:gd name="connsiteX3727" fmla="*/ 1313499 w 5203443"/>
              <a:gd name="connsiteY3727" fmla="*/ 1615395 h 6858000"/>
              <a:gd name="connsiteX3728" fmla="*/ 1332121 w 5203443"/>
              <a:gd name="connsiteY3728" fmla="*/ 1615108 h 6858000"/>
              <a:gd name="connsiteX3729" fmla="*/ 1355940 w 5203443"/>
              <a:gd name="connsiteY3729" fmla="*/ 1628437 h 6858000"/>
              <a:gd name="connsiteX3730" fmla="*/ 1382657 w 5203443"/>
              <a:gd name="connsiteY3730" fmla="*/ 1649940 h 6858000"/>
              <a:gd name="connsiteX3731" fmla="*/ 1444296 w 5203443"/>
              <a:gd name="connsiteY3731" fmla="*/ 1706240 h 6858000"/>
              <a:gd name="connsiteX3732" fmla="*/ 1494468 w 5203443"/>
              <a:gd name="connsiteY3732" fmla="*/ 1722449 h 6858000"/>
              <a:gd name="connsiteX3733" fmla="*/ 1540718 w 5203443"/>
              <a:gd name="connsiteY3733" fmla="*/ 1762277 h 6858000"/>
              <a:gd name="connsiteX3734" fmla="*/ 1561360 w 5203443"/>
              <a:gd name="connsiteY3734" fmla="*/ 1767165 h 6858000"/>
              <a:gd name="connsiteX3735" fmla="*/ 1653163 w 5203443"/>
              <a:gd name="connsiteY3735" fmla="*/ 1853130 h 6858000"/>
              <a:gd name="connsiteX3736" fmla="*/ 1656578 w 5203443"/>
              <a:gd name="connsiteY3736" fmla="*/ 1845682 h 6858000"/>
              <a:gd name="connsiteX3737" fmla="*/ 1756793 w 5203443"/>
              <a:gd name="connsiteY3737" fmla="*/ 1997805 h 6858000"/>
              <a:gd name="connsiteX3738" fmla="*/ 1760028 w 5203443"/>
              <a:gd name="connsiteY3738" fmla="*/ 1981047 h 6858000"/>
              <a:gd name="connsiteX3739" fmla="*/ 1770669 w 5203443"/>
              <a:gd name="connsiteY3739" fmla="*/ 1992935 h 6858000"/>
              <a:gd name="connsiteX3740" fmla="*/ 1707181 w 5203443"/>
              <a:gd name="connsiteY3740" fmla="*/ 1855859 h 6858000"/>
              <a:gd name="connsiteX3741" fmla="*/ 1712433 w 5203443"/>
              <a:gd name="connsiteY3741" fmla="*/ 1844274 h 6858000"/>
              <a:gd name="connsiteX3742" fmla="*/ 1638302 w 5203443"/>
              <a:gd name="connsiteY3742" fmla="*/ 1695309 h 6858000"/>
              <a:gd name="connsiteX3743" fmla="*/ 1592751 w 5203443"/>
              <a:gd name="connsiteY3743" fmla="*/ 1649172 h 6858000"/>
              <a:gd name="connsiteX3744" fmla="*/ 1553600 w 5203443"/>
              <a:gd name="connsiteY3744" fmla="*/ 1594169 h 6858000"/>
              <a:gd name="connsiteX3745" fmla="*/ 1509197 w 5203443"/>
              <a:gd name="connsiteY3745" fmla="*/ 1550752 h 6858000"/>
              <a:gd name="connsiteX3746" fmla="*/ 1502490 w 5203443"/>
              <a:gd name="connsiteY3746" fmla="*/ 1536954 h 6858000"/>
              <a:gd name="connsiteX3747" fmla="*/ 1493521 w 5203443"/>
              <a:gd name="connsiteY3747" fmla="*/ 1525456 h 6858000"/>
              <a:gd name="connsiteX3748" fmla="*/ 1493337 w 5203443"/>
              <a:gd name="connsiteY3748" fmla="*/ 1524152 h 6858000"/>
              <a:gd name="connsiteX3749" fmla="*/ 1493359 w 5203443"/>
              <a:gd name="connsiteY3749" fmla="*/ 1525249 h 6858000"/>
              <a:gd name="connsiteX3750" fmla="*/ 1493521 w 5203443"/>
              <a:gd name="connsiteY3750" fmla="*/ 1525456 h 6858000"/>
              <a:gd name="connsiteX3751" fmla="*/ 1494595 w 5203443"/>
              <a:gd name="connsiteY3751" fmla="*/ 1533099 h 6858000"/>
              <a:gd name="connsiteX3752" fmla="*/ 1486687 w 5203443"/>
              <a:gd name="connsiteY3752" fmla="*/ 1548359 h 6858000"/>
              <a:gd name="connsiteX3753" fmla="*/ 1405275 w 5203443"/>
              <a:gd name="connsiteY3753" fmla="*/ 1405260 h 6858000"/>
              <a:gd name="connsiteX3754" fmla="*/ 1283620 w 5203443"/>
              <a:gd name="connsiteY3754" fmla="*/ 1179235 h 6858000"/>
              <a:gd name="connsiteX3755" fmla="*/ 1105884 w 5203443"/>
              <a:gd name="connsiteY3755" fmla="*/ 1055419 h 6858000"/>
              <a:gd name="connsiteX3756" fmla="*/ 1083395 w 5203443"/>
              <a:gd name="connsiteY3756" fmla="*/ 1054122 h 6858000"/>
              <a:gd name="connsiteX3757" fmla="*/ 956151 w 5203443"/>
              <a:gd name="connsiteY3757" fmla="*/ 990889 h 6858000"/>
              <a:gd name="connsiteX3758" fmla="*/ 945273 w 5203443"/>
              <a:gd name="connsiteY3758" fmla="*/ 994891 h 6858000"/>
              <a:gd name="connsiteX3759" fmla="*/ 762410 w 5203443"/>
              <a:gd name="connsiteY3759" fmla="*/ 917174 h 6858000"/>
              <a:gd name="connsiteX3760" fmla="*/ 688237 w 5203443"/>
              <a:gd name="connsiteY3760" fmla="*/ 878324 h 6858000"/>
              <a:gd name="connsiteX3761" fmla="*/ 658104 w 5203443"/>
              <a:gd name="connsiteY3761" fmla="*/ 864271 h 6858000"/>
              <a:gd name="connsiteX3762" fmla="*/ 611561 w 5203443"/>
              <a:gd name="connsiteY3762" fmla="*/ 865535 h 6858000"/>
              <a:gd name="connsiteX3763" fmla="*/ 577742 w 5203443"/>
              <a:gd name="connsiteY3763" fmla="*/ 859208 h 6858000"/>
              <a:gd name="connsiteX3764" fmla="*/ 564384 w 5203443"/>
              <a:gd name="connsiteY3764" fmla="*/ 848457 h 6858000"/>
              <a:gd name="connsiteX3765" fmla="*/ 518021 w 5203443"/>
              <a:gd name="connsiteY3765" fmla="*/ 859032 h 6858000"/>
              <a:gd name="connsiteX3766" fmla="*/ 507380 w 5203443"/>
              <a:gd name="connsiteY3766" fmla="*/ 847143 h 6858000"/>
              <a:gd name="connsiteX3767" fmla="*/ 2101321 w 5203443"/>
              <a:gd name="connsiteY3767" fmla="*/ 842624 h 6858000"/>
              <a:gd name="connsiteX3768" fmla="*/ 2119371 w 5203443"/>
              <a:gd name="connsiteY3768" fmla="*/ 883159 h 6858000"/>
              <a:gd name="connsiteX3769" fmla="*/ 2101321 w 5203443"/>
              <a:gd name="connsiteY3769" fmla="*/ 842624 h 6858000"/>
              <a:gd name="connsiteX3770" fmla="*/ 1748439 w 5203443"/>
              <a:gd name="connsiteY3770" fmla="*/ 839839 h 6858000"/>
              <a:gd name="connsiteX3771" fmla="*/ 1775505 w 5203443"/>
              <a:gd name="connsiteY3771" fmla="*/ 921323 h 6858000"/>
              <a:gd name="connsiteX3772" fmla="*/ 1748439 w 5203443"/>
              <a:gd name="connsiteY3772" fmla="*/ 839839 h 6858000"/>
              <a:gd name="connsiteX3773" fmla="*/ 1737671 w 5203443"/>
              <a:gd name="connsiteY3773" fmla="*/ 793439 h 6858000"/>
              <a:gd name="connsiteX3774" fmla="*/ 1755721 w 5203443"/>
              <a:gd name="connsiteY3774" fmla="*/ 833974 h 6858000"/>
              <a:gd name="connsiteX3775" fmla="*/ 1737671 w 5203443"/>
              <a:gd name="connsiteY3775" fmla="*/ 793439 h 6858000"/>
              <a:gd name="connsiteX3776" fmla="*/ 1643032 w 5203443"/>
              <a:gd name="connsiteY3776" fmla="*/ 784283 h 6858000"/>
              <a:gd name="connsiteX3777" fmla="*/ 1656855 w 5203443"/>
              <a:gd name="connsiteY3777" fmla="*/ 803723 h 6858000"/>
              <a:gd name="connsiteX3778" fmla="*/ 1662181 w 5203443"/>
              <a:gd name="connsiteY3778" fmla="*/ 827471 h 6858000"/>
              <a:gd name="connsiteX3779" fmla="*/ 1715965 w 5203443"/>
              <a:gd name="connsiteY3779" fmla="*/ 930457 h 6858000"/>
              <a:gd name="connsiteX3780" fmla="*/ 1746897 w 5203443"/>
              <a:gd name="connsiteY3780" fmla="*/ 1013525 h 6858000"/>
              <a:gd name="connsiteX3781" fmla="*/ 1758115 w 5203443"/>
              <a:gd name="connsiteY3781" fmla="*/ 1068957 h 6858000"/>
              <a:gd name="connsiteX3782" fmla="*/ 1800457 w 5203443"/>
              <a:gd name="connsiteY3782" fmla="*/ 1217316 h 6858000"/>
              <a:gd name="connsiteX3783" fmla="*/ 1857209 w 5203443"/>
              <a:gd name="connsiteY3783" fmla="*/ 1514462 h 6858000"/>
              <a:gd name="connsiteX3784" fmla="*/ 1862136 w 5203443"/>
              <a:gd name="connsiteY3784" fmla="*/ 1528358 h 6858000"/>
              <a:gd name="connsiteX3785" fmla="*/ 1905249 w 5203443"/>
              <a:gd name="connsiteY3785" fmla="*/ 1814480 h 6858000"/>
              <a:gd name="connsiteX3786" fmla="*/ 1903681 w 5203443"/>
              <a:gd name="connsiteY3786" fmla="*/ 1818337 h 6858000"/>
              <a:gd name="connsiteX3787" fmla="*/ 1853862 w 5203443"/>
              <a:gd name="connsiteY3787" fmla="*/ 1581625 h 6858000"/>
              <a:gd name="connsiteX3788" fmla="*/ 1857966 w 5203443"/>
              <a:gd name="connsiteY3788" fmla="*/ 1567317 h 6858000"/>
              <a:gd name="connsiteX3789" fmla="*/ 1682011 w 5203443"/>
              <a:gd name="connsiteY3789" fmla="*/ 889071 h 6858000"/>
              <a:gd name="connsiteX3790" fmla="*/ 1645539 w 5203443"/>
              <a:gd name="connsiteY3790" fmla="*/ 810552 h 6858000"/>
              <a:gd name="connsiteX3791" fmla="*/ 1642972 w 5203443"/>
              <a:gd name="connsiteY3791" fmla="*/ 783667 h 6858000"/>
              <a:gd name="connsiteX3792" fmla="*/ 1643032 w 5203443"/>
              <a:gd name="connsiteY3792" fmla="*/ 784283 h 6858000"/>
              <a:gd name="connsiteX3793" fmla="*/ 1642983 w 5203443"/>
              <a:gd name="connsiteY3793" fmla="*/ 784215 h 6858000"/>
              <a:gd name="connsiteX3794" fmla="*/ 1713094 w 5203443"/>
              <a:gd name="connsiteY3794" fmla="*/ 727256 h 6858000"/>
              <a:gd name="connsiteX3795" fmla="*/ 1732292 w 5203443"/>
              <a:gd name="connsiteY3795" fmla="*/ 770513 h 6858000"/>
              <a:gd name="connsiteX3796" fmla="*/ 1713094 w 5203443"/>
              <a:gd name="connsiteY3796" fmla="*/ 727256 h 6858000"/>
              <a:gd name="connsiteX3797" fmla="*/ 1868265 w 5203443"/>
              <a:gd name="connsiteY3797" fmla="*/ 619767 h 6858000"/>
              <a:gd name="connsiteX3798" fmla="*/ 1893435 w 5203443"/>
              <a:gd name="connsiteY3798" fmla="*/ 686268 h 6858000"/>
              <a:gd name="connsiteX3799" fmla="*/ 1903339 w 5203443"/>
              <a:gd name="connsiteY3799" fmla="*/ 748158 h 6858000"/>
              <a:gd name="connsiteX3800" fmla="*/ 1868991 w 5203443"/>
              <a:gd name="connsiteY3800" fmla="*/ 672538 h 6858000"/>
              <a:gd name="connsiteX3801" fmla="*/ 1877604 w 5203443"/>
              <a:gd name="connsiteY3801" fmla="*/ 678706 h 6858000"/>
              <a:gd name="connsiteX3802" fmla="*/ 1869168 w 5203443"/>
              <a:gd name="connsiteY3802" fmla="*/ 633383 h 6858000"/>
              <a:gd name="connsiteX3803" fmla="*/ 1868223 w 5203443"/>
              <a:gd name="connsiteY3803" fmla="*/ 619137 h 6858000"/>
              <a:gd name="connsiteX3804" fmla="*/ 1868265 w 5203443"/>
              <a:gd name="connsiteY3804" fmla="*/ 619767 h 6858000"/>
              <a:gd name="connsiteX3805" fmla="*/ 1868233 w 5203443"/>
              <a:gd name="connsiteY3805" fmla="*/ 619685 h 6858000"/>
              <a:gd name="connsiteX3806" fmla="*/ 1658724 w 5203443"/>
              <a:gd name="connsiteY3806" fmla="*/ 580178 h 6858000"/>
              <a:gd name="connsiteX3807" fmla="*/ 1706738 w 5203443"/>
              <a:gd name="connsiteY3807" fmla="*/ 710371 h 6858000"/>
              <a:gd name="connsiteX3808" fmla="*/ 1658724 w 5203443"/>
              <a:gd name="connsiteY3808" fmla="*/ 580178 h 6858000"/>
              <a:gd name="connsiteX3809" fmla="*/ 1971241 w 5203443"/>
              <a:gd name="connsiteY3809" fmla="*/ 549895 h 6858000"/>
              <a:gd name="connsiteX3810" fmla="*/ 1971253 w 5203443"/>
              <a:gd name="connsiteY3810" fmla="*/ 550443 h 6858000"/>
              <a:gd name="connsiteX3811" fmla="*/ 1977566 w 5203443"/>
              <a:gd name="connsiteY3811" fmla="*/ 551166 h 6858000"/>
              <a:gd name="connsiteX3812" fmla="*/ 2136496 w 5203443"/>
              <a:gd name="connsiteY3812" fmla="*/ 1030809 h 6858000"/>
              <a:gd name="connsiteX3813" fmla="*/ 2070279 w 5203443"/>
              <a:gd name="connsiteY3813" fmla="*/ 894324 h 6858000"/>
              <a:gd name="connsiteX3814" fmla="*/ 1971422 w 5203443"/>
              <a:gd name="connsiteY3814" fmla="*/ 559204 h 6858000"/>
              <a:gd name="connsiteX3815" fmla="*/ 1971241 w 5203443"/>
              <a:gd name="connsiteY3815" fmla="*/ 549895 h 6858000"/>
              <a:gd name="connsiteX3816" fmla="*/ 2023327 w 5203443"/>
              <a:gd name="connsiteY3816" fmla="*/ 537862 h 6858000"/>
              <a:gd name="connsiteX3817" fmla="*/ 2100539 w 5203443"/>
              <a:gd name="connsiteY3817" fmla="*/ 830584 h 6858000"/>
              <a:gd name="connsiteX3818" fmla="*/ 2014016 w 5203443"/>
              <a:gd name="connsiteY3818" fmla="*/ 538005 h 6858000"/>
              <a:gd name="connsiteX3819" fmla="*/ 2023327 w 5203443"/>
              <a:gd name="connsiteY3819" fmla="*/ 537862 h 6858000"/>
              <a:gd name="connsiteX3820" fmla="*/ 1921348 w 5203443"/>
              <a:gd name="connsiteY3820" fmla="*/ 533953 h 6858000"/>
              <a:gd name="connsiteX3821" fmla="*/ 1949926 w 5203443"/>
              <a:gd name="connsiteY3821" fmla="*/ 636779 h 6858000"/>
              <a:gd name="connsiteX3822" fmla="*/ 2041320 w 5203443"/>
              <a:gd name="connsiteY3822" fmla="*/ 968453 h 6858000"/>
              <a:gd name="connsiteX3823" fmla="*/ 2101529 w 5203443"/>
              <a:gd name="connsiteY3823" fmla="*/ 1148037 h 6858000"/>
              <a:gd name="connsiteX3824" fmla="*/ 2113739 w 5203443"/>
              <a:gd name="connsiteY3824" fmla="*/ 1156065 h 6858000"/>
              <a:gd name="connsiteX3825" fmla="*/ 2140344 w 5203443"/>
              <a:gd name="connsiteY3825" fmla="*/ 1227971 h 6858000"/>
              <a:gd name="connsiteX3826" fmla="*/ 2117731 w 5203443"/>
              <a:gd name="connsiteY3826" fmla="*/ 1192162 h 6858000"/>
              <a:gd name="connsiteX3827" fmla="*/ 2179875 w 5203443"/>
              <a:gd name="connsiteY3827" fmla="*/ 1597147 h 6858000"/>
              <a:gd name="connsiteX3828" fmla="*/ 2183880 w 5203443"/>
              <a:gd name="connsiteY3828" fmla="*/ 1718154 h 6858000"/>
              <a:gd name="connsiteX3829" fmla="*/ 2168535 w 5203443"/>
              <a:gd name="connsiteY3829" fmla="*/ 1591572 h 6858000"/>
              <a:gd name="connsiteX3830" fmla="*/ 2174249 w 5203443"/>
              <a:gd name="connsiteY3830" fmla="*/ 1589566 h 6858000"/>
              <a:gd name="connsiteX3831" fmla="*/ 2144554 w 5203443"/>
              <a:gd name="connsiteY3831" fmla="*/ 1396262 h 6858000"/>
              <a:gd name="connsiteX3832" fmla="*/ 2102209 w 5203443"/>
              <a:gd name="connsiteY3832" fmla="*/ 1191586 h 6858000"/>
              <a:gd name="connsiteX3833" fmla="*/ 2107626 w 5203443"/>
              <a:gd name="connsiteY3833" fmla="*/ 1191941 h 6858000"/>
              <a:gd name="connsiteX3834" fmla="*/ 2112565 w 5203443"/>
              <a:gd name="connsiteY3834" fmla="*/ 1194159 h 6858000"/>
              <a:gd name="connsiteX3835" fmla="*/ 2103128 w 5203443"/>
              <a:gd name="connsiteY3835" fmla="*/ 1159789 h 6858000"/>
              <a:gd name="connsiteX3836" fmla="*/ 2089308 w 5203443"/>
              <a:gd name="connsiteY3836" fmla="*/ 1139459 h 6858000"/>
              <a:gd name="connsiteX3837" fmla="*/ 1953862 w 5203443"/>
              <a:gd name="connsiteY3837" fmla="*/ 698076 h 6858000"/>
              <a:gd name="connsiteX3838" fmla="*/ 1921348 w 5203443"/>
              <a:gd name="connsiteY3838" fmla="*/ 533953 h 6858000"/>
              <a:gd name="connsiteX3839" fmla="*/ 1959853 w 5203443"/>
              <a:gd name="connsiteY3839" fmla="*/ 485699 h 6858000"/>
              <a:gd name="connsiteX3840" fmla="*/ 1971950 w 5203443"/>
              <a:gd name="connsiteY3840" fmla="*/ 544130 h 6858000"/>
              <a:gd name="connsiteX3841" fmla="*/ 1974035 w 5203443"/>
              <a:gd name="connsiteY3841" fmla="*/ 524649 h 6858000"/>
              <a:gd name="connsiteX3842" fmla="*/ 1959585 w 5203443"/>
              <a:gd name="connsiteY3842" fmla="*/ 485976 h 6858000"/>
              <a:gd name="connsiteX3843" fmla="*/ 1910130 w 5203443"/>
              <a:gd name="connsiteY3843" fmla="*/ 478521 h 6858000"/>
              <a:gd name="connsiteX3844" fmla="*/ 1923615 w 5203443"/>
              <a:gd name="connsiteY3844" fmla="*/ 523783 h 6858000"/>
              <a:gd name="connsiteX3845" fmla="*/ 1910130 w 5203443"/>
              <a:gd name="connsiteY3845" fmla="*/ 478521 h 6858000"/>
              <a:gd name="connsiteX3846" fmla="*/ 1587072 w 5203443"/>
              <a:gd name="connsiteY3846" fmla="*/ 445966 h 6858000"/>
              <a:gd name="connsiteX3847" fmla="*/ 1633448 w 5203443"/>
              <a:gd name="connsiteY3847" fmla="*/ 520306 h 6858000"/>
              <a:gd name="connsiteX3848" fmla="*/ 1587072 w 5203443"/>
              <a:gd name="connsiteY3848" fmla="*/ 445966 h 6858000"/>
              <a:gd name="connsiteX3849" fmla="*/ 1957936 w 5203443"/>
              <a:gd name="connsiteY3849" fmla="*/ 429575 h 6858000"/>
              <a:gd name="connsiteX3850" fmla="*/ 1969852 w 5203443"/>
              <a:gd name="connsiteY3850" fmla="*/ 478697 h 6858000"/>
              <a:gd name="connsiteX3851" fmla="*/ 1957936 w 5203443"/>
              <a:gd name="connsiteY3851" fmla="*/ 429575 h 6858000"/>
              <a:gd name="connsiteX3852" fmla="*/ 1979858 w 5203443"/>
              <a:gd name="connsiteY3852" fmla="*/ 232979 h 6858000"/>
              <a:gd name="connsiteX3853" fmla="*/ 1987035 w 5203443"/>
              <a:gd name="connsiteY3853" fmla="*/ 236291 h 6858000"/>
              <a:gd name="connsiteX3854" fmla="*/ 2001499 w 5203443"/>
              <a:gd name="connsiteY3854" fmla="*/ 359877 h 6858000"/>
              <a:gd name="connsiteX3855" fmla="*/ 2008684 w 5203443"/>
              <a:gd name="connsiteY3855" fmla="*/ 489328 h 6858000"/>
              <a:gd name="connsiteX3856" fmla="*/ 1985301 w 5203443"/>
              <a:gd name="connsiteY3856" fmla="*/ 359751 h 6858000"/>
              <a:gd name="connsiteX3857" fmla="*/ 1979841 w 5203443"/>
              <a:gd name="connsiteY3857" fmla="*/ 232567 h 6858000"/>
              <a:gd name="connsiteX3858" fmla="*/ 1979858 w 5203443"/>
              <a:gd name="connsiteY3858" fmla="*/ 232979 h 6858000"/>
              <a:gd name="connsiteX3859" fmla="*/ 1979571 w 5203443"/>
              <a:gd name="connsiteY3859" fmla="*/ 232846 h 6858000"/>
              <a:gd name="connsiteX3860" fmla="*/ 2007900 w 5203443"/>
              <a:gd name="connsiteY3860" fmla="*/ 140374 h 6858000"/>
              <a:gd name="connsiteX3861" fmla="*/ 2051573 w 5203443"/>
              <a:gd name="connsiteY3861" fmla="*/ 300764 h 6858000"/>
              <a:gd name="connsiteX3862" fmla="*/ 2107427 w 5203443"/>
              <a:gd name="connsiteY3862" fmla="*/ 664212 h 6858000"/>
              <a:gd name="connsiteX3863" fmla="*/ 2116626 w 5203443"/>
              <a:gd name="connsiteY3863" fmla="*/ 714470 h 6858000"/>
              <a:gd name="connsiteX3864" fmla="*/ 2039289 w 5203443"/>
              <a:gd name="connsiteY3864" fmla="*/ 387236 h 6858000"/>
              <a:gd name="connsiteX3865" fmla="*/ 2007632 w 5203443"/>
              <a:gd name="connsiteY3865" fmla="*/ 140653 h 6858000"/>
              <a:gd name="connsiteX3866" fmla="*/ 1231047 w 5203443"/>
              <a:gd name="connsiteY3866" fmla="*/ 0 h 6858000"/>
              <a:gd name="connsiteX3867" fmla="*/ 1252271 w 5203443"/>
              <a:gd name="connsiteY3867" fmla="*/ 0 h 6858000"/>
              <a:gd name="connsiteX3868" fmla="*/ 1251208 w 5203443"/>
              <a:gd name="connsiteY3868" fmla="*/ 16203 h 6858000"/>
              <a:gd name="connsiteX3869" fmla="*/ 1227563 w 5203443"/>
              <a:gd name="connsiteY3869" fmla="*/ 89639 h 6858000"/>
              <a:gd name="connsiteX3870" fmla="*/ 1216684 w 5203443"/>
              <a:gd name="connsiteY3870" fmla="*/ 93641 h 6858000"/>
              <a:gd name="connsiteX3871" fmla="*/ 1189686 w 5203443"/>
              <a:gd name="connsiteY3871" fmla="*/ 198144 h 6858000"/>
              <a:gd name="connsiteX3872" fmla="*/ 1182825 w 5203443"/>
              <a:gd name="connsiteY3872" fmla="*/ 197428 h 6858000"/>
              <a:gd name="connsiteX3873" fmla="*/ 1168386 w 5203443"/>
              <a:gd name="connsiteY3873" fmla="*/ 243668 h 6858000"/>
              <a:gd name="connsiteX3874" fmla="*/ 1137537 w 5203443"/>
              <a:gd name="connsiteY3874" fmla="*/ 305227 h 6858000"/>
              <a:gd name="connsiteX3875" fmla="*/ 1130073 w 5203443"/>
              <a:gd name="connsiteY3875" fmla="*/ 301780 h 6858000"/>
              <a:gd name="connsiteX3876" fmla="*/ 1099462 w 5203443"/>
              <a:gd name="connsiteY3876" fmla="*/ 473722 h 6858000"/>
              <a:gd name="connsiteX3877" fmla="*/ 1120005 w 5203443"/>
              <a:gd name="connsiteY3877" fmla="*/ 613925 h 6858000"/>
              <a:gd name="connsiteX3878" fmla="*/ 1115384 w 5203443"/>
              <a:gd name="connsiteY3878" fmla="*/ 643853 h 6858000"/>
              <a:gd name="connsiteX3879" fmla="*/ 1124946 w 5203443"/>
              <a:gd name="connsiteY3879" fmla="*/ 712731 h 6858000"/>
              <a:gd name="connsiteX3880" fmla="*/ 1149815 w 5203443"/>
              <a:gd name="connsiteY3880" fmla="*/ 864097 h 6858000"/>
              <a:gd name="connsiteX3881" fmla="*/ 1157641 w 5203443"/>
              <a:gd name="connsiteY3881" fmla="*/ 1012440 h 6858000"/>
              <a:gd name="connsiteX3882" fmla="*/ 1260085 w 5203443"/>
              <a:gd name="connsiteY3882" fmla="*/ 1110296 h 6858000"/>
              <a:gd name="connsiteX3883" fmla="*/ 1334201 w 5203443"/>
              <a:gd name="connsiteY3883" fmla="*/ 1174347 h 6858000"/>
              <a:gd name="connsiteX3884" fmla="*/ 1344144 w 5203443"/>
              <a:gd name="connsiteY3884" fmla="*/ 1192545 h 6858000"/>
              <a:gd name="connsiteX3885" fmla="*/ 1366814 w 5203443"/>
              <a:gd name="connsiteY3885" fmla="*/ 1203153 h 6858000"/>
              <a:gd name="connsiteX3886" fmla="*/ 1384681 w 5203443"/>
              <a:gd name="connsiteY3886" fmla="*/ 1234379 h 6858000"/>
              <a:gd name="connsiteX3887" fmla="*/ 1448744 w 5203443"/>
              <a:gd name="connsiteY3887" fmla="*/ 1330633 h 6858000"/>
              <a:gd name="connsiteX3888" fmla="*/ 1482000 w 5203443"/>
              <a:gd name="connsiteY3888" fmla="*/ 1378330 h 6858000"/>
              <a:gd name="connsiteX3889" fmla="*/ 1580898 w 5203443"/>
              <a:gd name="connsiteY3889" fmla="*/ 1603335 h 6858000"/>
              <a:gd name="connsiteX3890" fmla="*/ 1737308 w 5203443"/>
              <a:gd name="connsiteY3890" fmla="*/ 1813486 h 6858000"/>
              <a:gd name="connsiteX3891" fmla="*/ 1809141 w 5203443"/>
              <a:gd name="connsiteY3891" fmla="*/ 1957009 h 6858000"/>
              <a:gd name="connsiteX3892" fmla="*/ 1758186 w 5203443"/>
              <a:gd name="connsiteY3892" fmla="*/ 1802483 h 6858000"/>
              <a:gd name="connsiteX3893" fmla="*/ 1944923 w 5203443"/>
              <a:gd name="connsiteY3893" fmla="*/ 2247192 h 6858000"/>
              <a:gd name="connsiteX3894" fmla="*/ 1990489 w 5203443"/>
              <a:gd name="connsiteY3894" fmla="*/ 2378236 h 6858000"/>
              <a:gd name="connsiteX3895" fmla="*/ 2072809 w 5203443"/>
              <a:gd name="connsiteY3895" fmla="*/ 2694164 h 6858000"/>
              <a:gd name="connsiteX3896" fmla="*/ 2065528 w 5203443"/>
              <a:gd name="connsiteY3896" fmla="*/ 2700028 h 6858000"/>
              <a:gd name="connsiteX3897" fmla="*/ 2162105 w 5203443"/>
              <a:gd name="connsiteY3897" fmla="*/ 2960404 h 6858000"/>
              <a:gd name="connsiteX3898" fmla="*/ 2275286 w 5203443"/>
              <a:gd name="connsiteY3898" fmla="*/ 3299688 h 6858000"/>
              <a:gd name="connsiteX3899" fmla="*/ 2117730 w 5203443"/>
              <a:gd name="connsiteY3899" fmla="*/ 2721959 h 6858000"/>
              <a:gd name="connsiteX3900" fmla="*/ 2104482 w 5203443"/>
              <a:gd name="connsiteY3900" fmla="*/ 2660806 h 6858000"/>
              <a:gd name="connsiteX3901" fmla="*/ 2271224 w 5203443"/>
              <a:gd name="connsiteY3901" fmla="*/ 3203880 h 6858000"/>
              <a:gd name="connsiteX3902" fmla="*/ 2290185 w 5203443"/>
              <a:gd name="connsiteY3902" fmla="*/ 3263028 h 6858000"/>
              <a:gd name="connsiteX3903" fmla="*/ 2290060 w 5203443"/>
              <a:gd name="connsiteY3903" fmla="*/ 3228516 h 6858000"/>
              <a:gd name="connsiteX3904" fmla="*/ 2183051 w 5203443"/>
              <a:gd name="connsiteY3904" fmla="*/ 2770532 h 6858000"/>
              <a:gd name="connsiteX3905" fmla="*/ 2160787 w 5203443"/>
              <a:gd name="connsiteY3905" fmla="*/ 2668431 h 6858000"/>
              <a:gd name="connsiteX3906" fmla="*/ 2149179 w 5203443"/>
              <a:gd name="connsiteY3906" fmla="*/ 2663131 h 6858000"/>
              <a:gd name="connsiteX3907" fmla="*/ 2116149 w 5203443"/>
              <a:gd name="connsiteY3907" fmla="*/ 2514629 h 6858000"/>
              <a:gd name="connsiteX3908" fmla="*/ 2093520 w 5203443"/>
              <a:gd name="connsiteY3908" fmla="*/ 2393906 h 6858000"/>
              <a:gd name="connsiteX3909" fmla="*/ 2045605 w 5203443"/>
              <a:gd name="connsiteY3909" fmla="*/ 2128400 h 6858000"/>
              <a:gd name="connsiteX3910" fmla="*/ 2033633 w 5203443"/>
              <a:gd name="connsiteY3910" fmla="*/ 2104480 h 6858000"/>
              <a:gd name="connsiteX3911" fmla="*/ 2029237 w 5203443"/>
              <a:gd name="connsiteY3911" fmla="*/ 2033604 h 6858000"/>
              <a:gd name="connsiteX3912" fmla="*/ 2137068 w 5203443"/>
              <a:gd name="connsiteY3912" fmla="*/ 2519785 h 6858000"/>
              <a:gd name="connsiteX3913" fmla="*/ 2113334 w 5203443"/>
              <a:gd name="connsiteY3913" fmla="*/ 2286231 h 6858000"/>
              <a:gd name="connsiteX3914" fmla="*/ 2126427 w 5203443"/>
              <a:gd name="connsiteY3914" fmla="*/ 2143042 h 6858000"/>
              <a:gd name="connsiteX3915" fmla="*/ 2123180 w 5203443"/>
              <a:gd name="connsiteY3915" fmla="*/ 2074888 h 6858000"/>
              <a:gd name="connsiteX3916" fmla="*/ 2149338 w 5203443"/>
              <a:gd name="connsiteY3916" fmla="*/ 1983545 h 6858000"/>
              <a:gd name="connsiteX3917" fmla="*/ 2151930 w 5203443"/>
              <a:gd name="connsiteY3917" fmla="*/ 1947897 h 6858000"/>
              <a:gd name="connsiteX3918" fmla="*/ 2165401 w 5203443"/>
              <a:gd name="connsiteY3918" fmla="*/ 1908246 h 6858000"/>
              <a:gd name="connsiteX3919" fmla="*/ 2149381 w 5203443"/>
              <a:gd name="connsiteY3919" fmla="*/ 1873431 h 6858000"/>
              <a:gd name="connsiteX3920" fmla="*/ 2151005 w 5203443"/>
              <a:gd name="connsiteY3920" fmla="*/ 1844372 h 6858000"/>
              <a:gd name="connsiteX3921" fmla="*/ 2077451 w 5203443"/>
              <a:gd name="connsiteY3921" fmla="*/ 1374094 h 6858000"/>
              <a:gd name="connsiteX3922" fmla="*/ 2086064 w 5203443"/>
              <a:gd name="connsiteY3922" fmla="*/ 1380263 h 6858000"/>
              <a:gd name="connsiteX3923" fmla="*/ 2073393 w 5203443"/>
              <a:gd name="connsiteY3923" fmla="*/ 1362654 h 6858000"/>
              <a:gd name="connsiteX3924" fmla="*/ 2043302 w 5203443"/>
              <a:gd name="connsiteY3924" fmla="*/ 1238484 h 6858000"/>
              <a:gd name="connsiteX3925" fmla="*/ 2031093 w 5203443"/>
              <a:gd name="connsiteY3925" fmla="*/ 1230455 h 6858000"/>
              <a:gd name="connsiteX3926" fmla="*/ 2020144 w 5203443"/>
              <a:gd name="connsiteY3926" fmla="*/ 1174745 h 6858000"/>
              <a:gd name="connsiteX3927" fmla="*/ 2026039 w 5203443"/>
              <a:gd name="connsiteY3927" fmla="*/ 1182049 h 6858000"/>
              <a:gd name="connsiteX3928" fmla="*/ 2011587 w 5203443"/>
              <a:gd name="connsiteY3928" fmla="*/ 1143376 h 6858000"/>
              <a:gd name="connsiteX3929" fmla="*/ 2020199 w 5203443"/>
              <a:gd name="connsiteY3929" fmla="*/ 1149543 h 6858000"/>
              <a:gd name="connsiteX3930" fmla="*/ 1996437 w 5203443"/>
              <a:gd name="connsiteY3930" fmla="*/ 1111013 h 6858000"/>
              <a:gd name="connsiteX3931" fmla="*/ 2008647 w 5203443"/>
              <a:gd name="connsiteY3931" fmla="*/ 1119044 h 6858000"/>
              <a:gd name="connsiteX3932" fmla="*/ 1978681 w 5203443"/>
              <a:gd name="connsiteY3932" fmla="*/ 1029383 h 6858000"/>
              <a:gd name="connsiteX3933" fmla="*/ 1991621 w 5203443"/>
              <a:gd name="connsiteY3933" fmla="*/ 1046716 h 6858000"/>
              <a:gd name="connsiteX3934" fmla="*/ 1960213 w 5203443"/>
              <a:gd name="connsiteY3934" fmla="*/ 995428 h 6858000"/>
              <a:gd name="connsiteX3935" fmla="*/ 1954192 w 5203443"/>
              <a:gd name="connsiteY3935" fmla="*/ 953613 h 6858000"/>
              <a:gd name="connsiteX3936" fmla="*/ 1964652 w 5203443"/>
              <a:gd name="connsiteY3936" fmla="*/ 956190 h 6858000"/>
              <a:gd name="connsiteX3937" fmla="*/ 1931690 w 5203443"/>
              <a:gd name="connsiteY3937" fmla="*/ 867402 h 6858000"/>
              <a:gd name="connsiteX3938" fmla="*/ 1920012 w 5203443"/>
              <a:gd name="connsiteY3938" fmla="*/ 802389 h 6858000"/>
              <a:gd name="connsiteX3939" fmla="*/ 2164885 w 5203443"/>
              <a:gd name="connsiteY3939" fmla="*/ 1895927 h 6858000"/>
              <a:gd name="connsiteX3940" fmla="*/ 2203493 w 5203443"/>
              <a:gd name="connsiteY3940" fmla="*/ 1796724 h 6858000"/>
              <a:gd name="connsiteX3941" fmla="*/ 2259840 w 5203443"/>
              <a:gd name="connsiteY3941" fmla="*/ 1694234 h 6858000"/>
              <a:gd name="connsiteX3942" fmla="*/ 2276057 w 5203443"/>
              <a:gd name="connsiteY3942" fmla="*/ 1458417 h 6858000"/>
              <a:gd name="connsiteX3943" fmla="*/ 2269981 w 5203443"/>
              <a:gd name="connsiteY3943" fmla="*/ 1441801 h 6858000"/>
              <a:gd name="connsiteX3944" fmla="*/ 2265640 w 5203443"/>
              <a:gd name="connsiteY3944" fmla="*/ 1345724 h 6858000"/>
              <a:gd name="connsiteX3945" fmla="*/ 2219710 w 5203443"/>
              <a:gd name="connsiteY3945" fmla="*/ 1069776 h 6858000"/>
              <a:gd name="connsiteX3946" fmla="*/ 2253037 w 5203443"/>
              <a:gd name="connsiteY3946" fmla="*/ 1177186 h 6858000"/>
              <a:gd name="connsiteX3947" fmla="*/ 2250950 w 5203443"/>
              <a:gd name="connsiteY3947" fmla="*/ 1196666 h 6858000"/>
              <a:gd name="connsiteX3948" fmla="*/ 2292497 w 5203443"/>
              <a:gd name="connsiteY3948" fmla="*/ 1486651 h 6858000"/>
              <a:gd name="connsiteX3949" fmla="*/ 2294469 w 5203443"/>
              <a:gd name="connsiteY3949" fmla="*/ 1517574 h 6858000"/>
              <a:gd name="connsiteX3950" fmla="*/ 2310168 w 5203443"/>
              <a:gd name="connsiteY3950" fmla="*/ 1423652 h 6858000"/>
              <a:gd name="connsiteX3951" fmla="*/ 2304091 w 5203443"/>
              <a:gd name="connsiteY3951" fmla="*/ 1407036 h 6858000"/>
              <a:gd name="connsiteX3952" fmla="*/ 2283047 w 5203443"/>
              <a:gd name="connsiteY3952" fmla="*/ 1002512 h 6858000"/>
              <a:gd name="connsiteX3953" fmla="*/ 2319494 w 5203443"/>
              <a:gd name="connsiteY3953" fmla="*/ 1143567 h 6858000"/>
              <a:gd name="connsiteX3954" fmla="*/ 2314565 w 5203443"/>
              <a:gd name="connsiteY3954" fmla="*/ 1494528 h 6858000"/>
              <a:gd name="connsiteX3955" fmla="*/ 2293813 w 5203443"/>
              <a:gd name="connsiteY3955" fmla="*/ 1540045 h 6858000"/>
              <a:gd name="connsiteX3956" fmla="*/ 2287931 w 5203443"/>
              <a:gd name="connsiteY3956" fmla="*/ 1617653 h 6858000"/>
              <a:gd name="connsiteX3957" fmla="*/ 2288169 w 5203443"/>
              <a:gd name="connsiteY3957" fmla="*/ 1601763 h 6858000"/>
              <a:gd name="connsiteX3958" fmla="*/ 2332431 w 5203443"/>
              <a:gd name="connsiteY3958" fmla="*/ 1525753 h 6858000"/>
              <a:gd name="connsiteX3959" fmla="*/ 2338328 w 5203443"/>
              <a:gd name="connsiteY3959" fmla="*/ 1533058 h 6858000"/>
              <a:gd name="connsiteX3960" fmla="*/ 2354838 w 5203443"/>
              <a:gd name="connsiteY3960" fmla="*/ 1382426 h 6858000"/>
              <a:gd name="connsiteX3961" fmla="*/ 2362300 w 5203443"/>
              <a:gd name="connsiteY3961" fmla="*/ 1385872 h 6858000"/>
              <a:gd name="connsiteX3962" fmla="*/ 2346142 w 5203443"/>
              <a:gd name="connsiteY3962" fmla="*/ 1105357 h 6858000"/>
              <a:gd name="connsiteX3963" fmla="*/ 2353242 w 5203443"/>
              <a:gd name="connsiteY3963" fmla="*/ 1090182 h 6858000"/>
              <a:gd name="connsiteX3964" fmla="*/ 2338552 w 5203443"/>
              <a:gd name="connsiteY3964" fmla="*/ 1067398 h 6858000"/>
              <a:gd name="connsiteX3965" fmla="*/ 2357442 w 5203443"/>
              <a:gd name="connsiteY3965" fmla="*/ 1066834 h 6858000"/>
              <a:gd name="connsiteX3966" fmla="*/ 2358900 w 5203443"/>
              <a:gd name="connsiteY3966" fmla="*/ 1113377 h 6858000"/>
              <a:gd name="connsiteX3967" fmla="*/ 2367902 w 5203443"/>
              <a:gd name="connsiteY3967" fmla="*/ 1434268 h 6858000"/>
              <a:gd name="connsiteX3968" fmla="*/ 2358773 w 5203443"/>
              <a:gd name="connsiteY3968" fmla="*/ 1443722 h 6858000"/>
              <a:gd name="connsiteX3969" fmla="*/ 2354277 w 5203443"/>
              <a:gd name="connsiteY3969" fmla="*/ 1508160 h 6858000"/>
              <a:gd name="connsiteX3970" fmla="*/ 2418493 w 5203443"/>
              <a:gd name="connsiteY3970" fmla="*/ 1443897 h 6858000"/>
              <a:gd name="connsiteX3971" fmla="*/ 2421338 w 5203443"/>
              <a:gd name="connsiteY3971" fmla="*/ 1112417 h 6858000"/>
              <a:gd name="connsiteX3972" fmla="*/ 2433897 w 5203443"/>
              <a:gd name="connsiteY3972" fmla="*/ 1180428 h 6858000"/>
              <a:gd name="connsiteX3973" fmla="*/ 2441555 w 5203443"/>
              <a:gd name="connsiteY3973" fmla="*/ 1404374 h 6858000"/>
              <a:gd name="connsiteX3974" fmla="*/ 2554082 w 5203443"/>
              <a:gd name="connsiteY3974" fmla="*/ 1274996 h 6858000"/>
              <a:gd name="connsiteX3975" fmla="*/ 2634248 w 5203443"/>
              <a:gd name="connsiteY3975" fmla="*/ 1185835 h 6858000"/>
              <a:gd name="connsiteX3976" fmla="*/ 2565175 w 5203443"/>
              <a:gd name="connsiteY3976" fmla="*/ 931060 h 6858000"/>
              <a:gd name="connsiteX3977" fmla="*/ 2528055 w 5203443"/>
              <a:gd name="connsiteY3977" fmla="*/ 881780 h 6858000"/>
              <a:gd name="connsiteX3978" fmla="*/ 2506952 w 5203443"/>
              <a:gd name="connsiteY3978" fmla="*/ 867312 h 6858000"/>
              <a:gd name="connsiteX3979" fmla="*/ 2364488 w 5203443"/>
              <a:gd name="connsiteY3979" fmla="*/ 712004 h 6858000"/>
              <a:gd name="connsiteX3980" fmla="*/ 2240004 w 5203443"/>
              <a:gd name="connsiteY3980" fmla="*/ 537519 h 6858000"/>
              <a:gd name="connsiteX3981" fmla="*/ 2215821 w 5203443"/>
              <a:gd name="connsiteY3981" fmla="*/ 505570 h 6858000"/>
              <a:gd name="connsiteX3982" fmla="*/ 2180729 w 5203443"/>
              <a:gd name="connsiteY3982" fmla="*/ 462009 h 6858000"/>
              <a:gd name="connsiteX3983" fmla="*/ 2056876 w 5203443"/>
              <a:gd name="connsiteY3983" fmla="*/ 305867 h 6858000"/>
              <a:gd name="connsiteX3984" fmla="*/ 2037903 w 5203443"/>
              <a:gd name="connsiteY3984" fmla="*/ 161805 h 6858000"/>
              <a:gd name="connsiteX3985" fmla="*/ 2018006 w 5203443"/>
              <a:gd name="connsiteY3985" fmla="*/ 124858 h 6858000"/>
              <a:gd name="connsiteX3986" fmla="*/ 1788656 w 5203443"/>
              <a:gd name="connsiteY3986" fmla="*/ 23205 h 6858000"/>
              <a:gd name="connsiteX3987" fmla="*/ 1736519 w 5203443"/>
              <a:gd name="connsiteY3987" fmla="*/ 0 h 6858000"/>
              <a:gd name="connsiteX3988" fmla="*/ 1805490 w 5203443"/>
              <a:gd name="connsiteY3988" fmla="*/ 0 h 6858000"/>
              <a:gd name="connsiteX3989" fmla="*/ 1848968 w 5203443"/>
              <a:gd name="connsiteY3989" fmla="*/ 11595 h 6858000"/>
              <a:gd name="connsiteX3990" fmla="*/ 1843255 w 5203443"/>
              <a:gd name="connsiteY3990" fmla="*/ 13600 h 6858000"/>
              <a:gd name="connsiteX3991" fmla="*/ 1975763 w 5203443"/>
              <a:gd name="connsiteY3991" fmla="*/ 65795 h 6858000"/>
              <a:gd name="connsiteX3992" fmla="*/ 1984836 w 5203443"/>
              <a:gd name="connsiteY3992" fmla="*/ 81543 h 6858000"/>
              <a:gd name="connsiteX3993" fmla="*/ 1989401 w 5203443"/>
              <a:gd name="connsiteY3993" fmla="*/ 76816 h 6858000"/>
              <a:gd name="connsiteX3994" fmla="*/ 2066821 w 5203443"/>
              <a:gd name="connsiteY3994" fmla="*/ 183821 h 6858000"/>
              <a:gd name="connsiteX3995" fmla="*/ 2098005 w 5203443"/>
              <a:gd name="connsiteY3995" fmla="*/ 335912 h 6858000"/>
              <a:gd name="connsiteX3996" fmla="*/ 2155078 w 5203443"/>
              <a:gd name="connsiteY3996" fmla="*/ 396938 h 6858000"/>
              <a:gd name="connsiteX3997" fmla="*/ 2161616 w 5203443"/>
              <a:gd name="connsiteY3997" fmla="*/ 423134 h 6858000"/>
              <a:gd name="connsiteX3998" fmla="*/ 2189483 w 5203443"/>
              <a:gd name="connsiteY3998" fmla="*/ 447357 h 6858000"/>
              <a:gd name="connsiteX3999" fmla="*/ 2263908 w 5203443"/>
              <a:gd name="connsiteY3999" fmla="*/ 555230 h 6858000"/>
              <a:gd name="connsiteX4000" fmla="*/ 2315030 w 5203443"/>
              <a:gd name="connsiteY4000" fmla="*/ 634151 h 6858000"/>
              <a:gd name="connsiteX4001" fmla="*/ 2324341 w 5203443"/>
              <a:gd name="connsiteY4001" fmla="*/ 634008 h 6858000"/>
              <a:gd name="connsiteX4002" fmla="*/ 2457045 w 5203443"/>
              <a:gd name="connsiteY4002" fmla="*/ 780428 h 6858000"/>
              <a:gd name="connsiteX4003" fmla="*/ 2500759 w 5203443"/>
              <a:gd name="connsiteY4003" fmla="*/ 830702 h 6858000"/>
              <a:gd name="connsiteX4004" fmla="*/ 2503477 w 5203443"/>
              <a:gd name="connsiteY4004" fmla="*/ 829565 h 6858000"/>
              <a:gd name="connsiteX4005" fmla="*/ 2586792 w 5203443"/>
              <a:gd name="connsiteY4005" fmla="*/ 943875 h 6858000"/>
              <a:gd name="connsiteX4006" fmla="*/ 2650994 w 5203443"/>
              <a:gd name="connsiteY4006" fmla="*/ 1159555 h 6858000"/>
              <a:gd name="connsiteX4007" fmla="*/ 2681968 w 5203443"/>
              <a:gd name="connsiteY4007" fmla="*/ 1132509 h 6858000"/>
              <a:gd name="connsiteX4008" fmla="*/ 2689433 w 5203443"/>
              <a:gd name="connsiteY4008" fmla="*/ 1135955 h 6858000"/>
              <a:gd name="connsiteX4009" fmla="*/ 2760875 w 5203443"/>
              <a:gd name="connsiteY4009" fmla="*/ 1091029 h 6858000"/>
              <a:gd name="connsiteX4010" fmla="*/ 2773419 w 5203443"/>
              <a:gd name="connsiteY4010" fmla="*/ 1074126 h 6858000"/>
              <a:gd name="connsiteX4011" fmla="*/ 2780882 w 5203443"/>
              <a:gd name="connsiteY4011" fmla="*/ 1077573 h 6858000"/>
              <a:gd name="connsiteX4012" fmla="*/ 2789551 w 5203443"/>
              <a:gd name="connsiteY4012" fmla="*/ 1058539 h 6858000"/>
              <a:gd name="connsiteX4013" fmla="*/ 2892093 w 5203443"/>
              <a:gd name="connsiteY4013" fmla="*/ 1021076 h 6858000"/>
              <a:gd name="connsiteX4014" fmla="*/ 2931411 w 5203443"/>
              <a:gd name="connsiteY4014" fmla="*/ 1000475 h 6858000"/>
              <a:gd name="connsiteX4015" fmla="*/ 3059383 w 5203443"/>
              <a:gd name="connsiteY4015" fmla="*/ 1227227 h 6858000"/>
              <a:gd name="connsiteX4016" fmla="*/ 3120574 w 5203443"/>
              <a:gd name="connsiteY4016" fmla="*/ 1358859 h 6858000"/>
              <a:gd name="connsiteX4017" fmla="*/ 3144154 w 5203443"/>
              <a:gd name="connsiteY4017" fmla="*/ 1388080 h 6858000"/>
              <a:gd name="connsiteX4018" fmla="*/ 3221869 w 5203443"/>
              <a:gd name="connsiteY4018" fmla="*/ 1453993 h 6858000"/>
              <a:gd name="connsiteX4019" fmla="*/ 3333806 w 5203443"/>
              <a:gd name="connsiteY4019" fmla="*/ 1561015 h 6858000"/>
              <a:gd name="connsiteX4020" fmla="*/ 3381513 w 5203443"/>
              <a:gd name="connsiteY4020" fmla="*/ 1647386 h 6858000"/>
              <a:gd name="connsiteX4021" fmla="*/ 3470667 w 5203443"/>
              <a:gd name="connsiteY4021" fmla="*/ 1794201 h 6858000"/>
              <a:gd name="connsiteX4022" fmla="*/ 3553522 w 5203443"/>
              <a:gd name="connsiteY4022" fmla="*/ 1898930 h 6858000"/>
              <a:gd name="connsiteX4023" fmla="*/ 3565131 w 5203443"/>
              <a:gd name="connsiteY4023" fmla="*/ 1904230 h 6858000"/>
              <a:gd name="connsiteX4024" fmla="*/ 3574330 w 5203443"/>
              <a:gd name="connsiteY4024" fmla="*/ 1954489 h 6858000"/>
              <a:gd name="connsiteX4025" fmla="*/ 3630788 w 5203443"/>
              <a:gd name="connsiteY4025" fmla="*/ 2166454 h 6858000"/>
              <a:gd name="connsiteX4026" fmla="*/ 3627960 w 5203443"/>
              <a:gd name="connsiteY4026" fmla="*/ 2217996 h 6858000"/>
              <a:gd name="connsiteX4027" fmla="*/ 3632537 w 5203443"/>
              <a:gd name="connsiteY4027" fmla="*/ 2298181 h 6858000"/>
              <a:gd name="connsiteX4028" fmla="*/ 3621166 w 5203443"/>
              <a:gd name="connsiteY4028" fmla="*/ 2403261 h 6858000"/>
              <a:gd name="connsiteX4029" fmla="*/ 3581286 w 5203443"/>
              <a:gd name="connsiteY4029" fmla="*/ 2465231 h 6858000"/>
              <a:gd name="connsiteX4030" fmla="*/ 3575515 w 5203443"/>
              <a:gd name="connsiteY4030" fmla="*/ 2492438 h 6858000"/>
              <a:gd name="connsiteX4031" fmla="*/ 3568053 w 5203443"/>
              <a:gd name="connsiteY4031" fmla="*/ 2488993 h 6858000"/>
              <a:gd name="connsiteX4032" fmla="*/ 3516087 w 5203443"/>
              <a:gd name="connsiteY4032" fmla="*/ 2577446 h 6858000"/>
              <a:gd name="connsiteX4033" fmla="*/ 3517054 w 5203443"/>
              <a:gd name="connsiteY4033" fmla="*/ 2570858 h 6858000"/>
              <a:gd name="connsiteX4034" fmla="*/ 3455961 w 5203443"/>
              <a:gd name="connsiteY4034" fmla="*/ 2668764 h 6858000"/>
              <a:gd name="connsiteX4035" fmla="*/ 3432086 w 5203443"/>
              <a:gd name="connsiteY4035" fmla="*/ 2680637 h 6858000"/>
              <a:gd name="connsiteX4036" fmla="*/ 3403590 w 5203443"/>
              <a:gd name="connsiteY4036" fmla="*/ 2722435 h 6858000"/>
              <a:gd name="connsiteX4037" fmla="*/ 3331967 w 5203443"/>
              <a:gd name="connsiteY4037" fmla="*/ 2758052 h 6858000"/>
              <a:gd name="connsiteX4038" fmla="*/ 3329431 w 5203443"/>
              <a:gd name="connsiteY4038" fmla="*/ 2768500 h 6858000"/>
              <a:gd name="connsiteX4039" fmla="*/ 3284162 w 5203443"/>
              <a:gd name="connsiteY4039" fmla="*/ 2806999 h 6858000"/>
              <a:gd name="connsiteX4040" fmla="*/ 3222212 w 5203443"/>
              <a:gd name="connsiteY4040" fmla="*/ 2861089 h 6858000"/>
              <a:gd name="connsiteX4041" fmla="*/ 3171872 w 5203443"/>
              <a:gd name="connsiteY4041" fmla="*/ 2920482 h 6858000"/>
              <a:gd name="connsiteX4042" fmla="*/ 3094254 w 5203443"/>
              <a:gd name="connsiteY4042" fmla="*/ 3084109 h 6858000"/>
              <a:gd name="connsiteX4043" fmla="*/ 3101480 w 5203443"/>
              <a:gd name="connsiteY4043" fmla="*/ 3103446 h 6858000"/>
              <a:gd name="connsiteX4044" fmla="*/ 3109911 w 5203443"/>
              <a:gd name="connsiteY4044" fmla="*/ 3100303 h 6858000"/>
              <a:gd name="connsiteX4045" fmla="*/ 3130607 w 5203443"/>
              <a:gd name="connsiteY4045" fmla="*/ 3079989 h 6858000"/>
              <a:gd name="connsiteX4046" fmla="*/ 3202849 w 5203443"/>
              <a:gd name="connsiteY4046" fmla="*/ 2977802 h 6858000"/>
              <a:gd name="connsiteX4047" fmla="*/ 3351350 w 5203443"/>
              <a:gd name="connsiteY4047" fmla="*/ 2894985 h 6858000"/>
              <a:gd name="connsiteX4048" fmla="*/ 3456371 w 5203443"/>
              <a:gd name="connsiteY4048" fmla="*/ 2872277 h 6858000"/>
              <a:gd name="connsiteX4049" fmla="*/ 3526092 w 5203443"/>
              <a:gd name="connsiteY4049" fmla="*/ 2865452 h 6858000"/>
              <a:gd name="connsiteX4050" fmla="*/ 3596272 w 5203443"/>
              <a:gd name="connsiteY4050" fmla="*/ 2868206 h 6858000"/>
              <a:gd name="connsiteX4051" fmla="*/ 3716989 w 5203443"/>
              <a:gd name="connsiteY4051" fmla="*/ 2905792 h 6858000"/>
              <a:gd name="connsiteX4052" fmla="*/ 3847650 w 5203443"/>
              <a:gd name="connsiteY4052" fmla="*/ 2961577 h 6858000"/>
              <a:gd name="connsiteX4053" fmla="*/ 3998783 w 5203443"/>
              <a:gd name="connsiteY4053" fmla="*/ 3097852 h 6858000"/>
              <a:gd name="connsiteX4054" fmla="*/ 4055032 w 5203443"/>
              <a:gd name="connsiteY4054" fmla="*/ 3130678 h 6858000"/>
              <a:gd name="connsiteX4055" fmla="*/ 4092210 w 5203443"/>
              <a:gd name="connsiteY4055" fmla="*/ 3154758 h 6858000"/>
              <a:gd name="connsiteX4056" fmla="*/ 4097461 w 5203443"/>
              <a:gd name="connsiteY4056" fmla="*/ 3143172 h 6858000"/>
              <a:gd name="connsiteX4057" fmla="*/ 4164717 w 5203443"/>
              <a:gd name="connsiteY4057" fmla="*/ 3206508 h 6858000"/>
              <a:gd name="connsiteX4058" fmla="*/ 4199359 w 5203443"/>
              <a:gd name="connsiteY4058" fmla="*/ 3241036 h 6858000"/>
              <a:gd name="connsiteX4059" fmla="*/ 4217533 w 5203443"/>
              <a:gd name="connsiteY4059" fmla="*/ 3316084 h 6858000"/>
              <a:gd name="connsiteX4060" fmla="*/ 4212280 w 5203443"/>
              <a:gd name="connsiteY4060" fmla="*/ 3327669 h 6858000"/>
              <a:gd name="connsiteX4061" fmla="*/ 4199104 w 5203443"/>
              <a:gd name="connsiteY4061" fmla="*/ 3326229 h 6858000"/>
              <a:gd name="connsiteX4062" fmla="*/ 4190435 w 5203443"/>
              <a:gd name="connsiteY4062" fmla="*/ 3345262 h 6858000"/>
              <a:gd name="connsiteX4063" fmla="*/ 4154952 w 5203443"/>
              <a:gd name="connsiteY4063" fmla="*/ 3351834 h 6858000"/>
              <a:gd name="connsiteX4064" fmla="*/ 3958758 w 5203443"/>
              <a:gd name="connsiteY4064" fmla="*/ 3433193 h 6858000"/>
              <a:gd name="connsiteX4065" fmla="*/ 3940597 w 5203443"/>
              <a:gd name="connsiteY4065" fmla="*/ 3443060 h 6858000"/>
              <a:gd name="connsiteX4066" fmla="*/ 3775730 w 5203443"/>
              <a:gd name="connsiteY4066" fmla="*/ 3431081 h 6858000"/>
              <a:gd name="connsiteX4067" fmla="*/ 3693463 w 5203443"/>
              <a:gd name="connsiteY4067" fmla="*/ 3454808 h 6858000"/>
              <a:gd name="connsiteX4068" fmla="*/ 3549402 w 5203443"/>
              <a:gd name="connsiteY4068" fmla="*/ 3498387 h 6858000"/>
              <a:gd name="connsiteX4069" fmla="*/ 3521423 w 5203443"/>
              <a:gd name="connsiteY4069" fmla="*/ 3524565 h 6858000"/>
              <a:gd name="connsiteX4070" fmla="*/ 3475186 w 5203443"/>
              <a:gd name="connsiteY4070" fmla="*/ 3569651 h 6858000"/>
              <a:gd name="connsiteX4071" fmla="*/ 3418951 w 5203443"/>
              <a:gd name="connsiteY4071" fmla="*/ 3621739 h 6858000"/>
              <a:gd name="connsiteX4072" fmla="*/ 3350868 w 5203443"/>
              <a:gd name="connsiteY4072" fmla="*/ 3684419 h 6858000"/>
              <a:gd name="connsiteX4073" fmla="*/ 3321043 w 5203443"/>
              <a:gd name="connsiteY4073" fmla="*/ 3714187 h 6858000"/>
              <a:gd name="connsiteX4074" fmla="*/ 3304451 w 5203443"/>
              <a:gd name="connsiteY4074" fmla="*/ 3720195 h 6858000"/>
              <a:gd name="connsiteX4075" fmla="*/ 3286472 w 5203443"/>
              <a:gd name="connsiteY4075" fmla="*/ 3739372 h 6858000"/>
              <a:gd name="connsiteX4076" fmla="*/ 3207816 w 5203443"/>
              <a:gd name="connsiteY4076" fmla="*/ 3849869 h 6858000"/>
              <a:gd name="connsiteX4077" fmla="*/ 3173831 w 5203443"/>
              <a:gd name="connsiteY4077" fmla="*/ 3919136 h 6858000"/>
              <a:gd name="connsiteX4078" fmla="*/ 3161803 w 5203443"/>
              <a:gd name="connsiteY4078" fmla="*/ 3920417 h 6858000"/>
              <a:gd name="connsiteX4079" fmla="*/ 3112610 w 5203443"/>
              <a:gd name="connsiteY4079" fmla="*/ 3982532 h 6858000"/>
              <a:gd name="connsiteX4080" fmla="*/ 3112374 w 5203443"/>
              <a:gd name="connsiteY4080" fmla="*/ 3998422 h 6858000"/>
              <a:gd name="connsiteX4081" fmla="*/ 3057105 w 5203443"/>
              <a:gd name="connsiteY4081" fmla="*/ 4043921 h 6858000"/>
              <a:gd name="connsiteX4082" fmla="*/ 2866063 w 5203443"/>
              <a:gd name="connsiteY4082" fmla="*/ 4164646 h 6858000"/>
              <a:gd name="connsiteX4083" fmla="*/ 2845324 w 5203443"/>
              <a:gd name="connsiteY4083" fmla="*/ 4295075 h 6858000"/>
              <a:gd name="connsiteX4084" fmla="*/ 2851400 w 5203443"/>
              <a:gd name="connsiteY4084" fmla="*/ 4311691 h 6858000"/>
              <a:gd name="connsiteX4085" fmla="*/ 2842089 w 5203443"/>
              <a:gd name="connsiteY4085" fmla="*/ 4311833 h 6858000"/>
              <a:gd name="connsiteX4086" fmla="*/ 2836264 w 5203443"/>
              <a:gd name="connsiteY4086" fmla="*/ 4364240 h 6858000"/>
              <a:gd name="connsiteX4087" fmla="*/ 2833211 w 5203443"/>
              <a:gd name="connsiteY4087" fmla="*/ 4516585 h 6858000"/>
              <a:gd name="connsiteX4088" fmla="*/ 2828647 w 5203443"/>
              <a:gd name="connsiteY4088" fmla="*/ 4521311 h 6858000"/>
              <a:gd name="connsiteX4089" fmla="*/ 2837384 w 5203443"/>
              <a:gd name="connsiteY4089" fmla="*/ 4561991 h 6858000"/>
              <a:gd name="connsiteX4090" fmla="*/ 2826743 w 5203443"/>
              <a:gd name="connsiteY4090" fmla="*/ 4550103 h 6858000"/>
              <a:gd name="connsiteX4091" fmla="*/ 2828256 w 5203443"/>
              <a:gd name="connsiteY4091" fmla="*/ 4571444 h 6858000"/>
              <a:gd name="connsiteX4092" fmla="*/ 2837567 w 5203443"/>
              <a:gd name="connsiteY4092" fmla="*/ 4571301 h 6858000"/>
              <a:gd name="connsiteX4093" fmla="*/ 2843531 w 5203443"/>
              <a:gd name="connsiteY4093" fmla="*/ 4638318 h 6858000"/>
              <a:gd name="connsiteX4094" fmla="*/ 2832201 w 5203443"/>
              <a:gd name="connsiteY4094" fmla="*/ 4633289 h 6858000"/>
              <a:gd name="connsiteX4095" fmla="*/ 2834863 w 5203443"/>
              <a:gd name="connsiteY4095" fmla="*/ 4657352 h 6858000"/>
              <a:gd name="connsiteX4096" fmla="*/ 2845323 w 5203443"/>
              <a:gd name="connsiteY4096" fmla="*/ 4659931 h 6858000"/>
              <a:gd name="connsiteX4097" fmla="*/ 2843642 w 5203443"/>
              <a:gd name="connsiteY4097" fmla="*/ 4714192 h 6858000"/>
              <a:gd name="connsiteX4098" fmla="*/ 2824570 w 5203443"/>
              <a:gd name="connsiteY4098" fmla="*/ 4705446 h 6858000"/>
              <a:gd name="connsiteX4099" fmla="*/ 2820649 w 5203443"/>
              <a:gd name="connsiteY4099" fmla="*/ 4729063 h 6858000"/>
              <a:gd name="connsiteX4100" fmla="*/ 2808494 w 5203443"/>
              <a:gd name="connsiteY4100" fmla="*/ 4695832 h 6858000"/>
              <a:gd name="connsiteX4101" fmla="*/ 2794494 w 5203443"/>
              <a:gd name="connsiteY4101" fmla="*/ 4666191 h 6858000"/>
              <a:gd name="connsiteX4102" fmla="*/ 2699839 w 5203443"/>
              <a:gd name="connsiteY4102" fmla="*/ 4181447 h 6858000"/>
              <a:gd name="connsiteX4103" fmla="*/ 2718000 w 5203443"/>
              <a:gd name="connsiteY4103" fmla="*/ 4171581 h 6858000"/>
              <a:gd name="connsiteX4104" fmla="*/ 2753073 w 5203443"/>
              <a:gd name="connsiteY4104" fmla="*/ 4410718 h 6858000"/>
              <a:gd name="connsiteX4105" fmla="*/ 2746759 w 5203443"/>
              <a:gd name="connsiteY4105" fmla="*/ 4409993 h 6858000"/>
              <a:gd name="connsiteX4106" fmla="*/ 2768562 w 5203443"/>
              <a:gd name="connsiteY4106" fmla="*/ 4502514 h 6858000"/>
              <a:gd name="connsiteX4107" fmla="*/ 2777691 w 5203443"/>
              <a:gd name="connsiteY4107" fmla="*/ 4493061 h 6858000"/>
              <a:gd name="connsiteX4108" fmla="*/ 2795446 w 5203443"/>
              <a:gd name="connsiteY4108" fmla="*/ 4574688 h 6858000"/>
              <a:gd name="connsiteX4109" fmla="*/ 2786834 w 5203443"/>
              <a:gd name="connsiteY4109" fmla="*/ 4568521 h 6858000"/>
              <a:gd name="connsiteX4110" fmla="*/ 2797238 w 5203443"/>
              <a:gd name="connsiteY4110" fmla="*/ 4596300 h 6858000"/>
              <a:gd name="connsiteX4111" fmla="*/ 2771978 w 5203443"/>
              <a:gd name="connsiteY4111" fmla="*/ 4256486 h 6858000"/>
              <a:gd name="connsiteX4112" fmla="*/ 2767119 w 5203443"/>
              <a:gd name="connsiteY4112" fmla="*/ 4302304 h 6858000"/>
              <a:gd name="connsiteX4113" fmla="*/ 2755247 w 5203443"/>
              <a:gd name="connsiteY4113" fmla="*/ 4143069 h 6858000"/>
              <a:gd name="connsiteX4114" fmla="*/ 2666579 w 5203443"/>
              <a:gd name="connsiteY4114" fmla="*/ 4175659 h 6858000"/>
              <a:gd name="connsiteX4115" fmla="*/ 2672349 w 5203443"/>
              <a:gd name="connsiteY4115" fmla="*/ 4148453 h 6858000"/>
              <a:gd name="connsiteX4116" fmla="*/ 2663736 w 5203443"/>
              <a:gd name="connsiteY4116" fmla="*/ 4142285 h 6858000"/>
              <a:gd name="connsiteX4117" fmla="*/ 2632580 w 5203443"/>
              <a:gd name="connsiteY4117" fmla="*/ 4160022 h 6858000"/>
              <a:gd name="connsiteX4118" fmla="*/ 2568811 w 5203443"/>
              <a:gd name="connsiteY4118" fmla="*/ 4148952 h 6858000"/>
              <a:gd name="connsiteX4119" fmla="*/ 2586370 w 5203443"/>
              <a:gd name="connsiteY4119" fmla="*/ 4136355 h 6858000"/>
              <a:gd name="connsiteX4120" fmla="*/ 2591834 w 5203443"/>
              <a:gd name="connsiteY4120" fmla="*/ 3939051 h 6858000"/>
              <a:gd name="connsiteX4121" fmla="*/ 2590614 w 5203443"/>
              <a:gd name="connsiteY4121" fmla="*/ 3876631 h 6858000"/>
              <a:gd name="connsiteX4122" fmla="*/ 2589326 w 5203443"/>
              <a:gd name="connsiteY4122" fmla="*/ 4119327 h 6858000"/>
              <a:gd name="connsiteX4123" fmla="*/ 2594253 w 5203443"/>
              <a:gd name="connsiteY4123" fmla="*/ 4133220 h 6858000"/>
              <a:gd name="connsiteX4124" fmla="*/ 2636289 w 5203443"/>
              <a:gd name="connsiteY4124" fmla="*/ 4111482 h 6858000"/>
              <a:gd name="connsiteX4125" fmla="*/ 2654957 w 5203443"/>
              <a:gd name="connsiteY4125" fmla="*/ 3720605 h 6858000"/>
              <a:gd name="connsiteX4126" fmla="*/ 2662128 w 5203443"/>
              <a:gd name="connsiteY4126" fmla="*/ 3765142 h 6858000"/>
              <a:gd name="connsiteX4127" fmla="*/ 2655868 w 5203443"/>
              <a:gd name="connsiteY4127" fmla="*/ 4104059 h 6858000"/>
              <a:gd name="connsiteX4128" fmla="*/ 2676326 w 5203443"/>
              <a:gd name="connsiteY4128" fmla="*/ 4099636 h 6858000"/>
              <a:gd name="connsiteX4129" fmla="*/ 2733066 w 5203443"/>
              <a:gd name="connsiteY4129" fmla="*/ 3820753 h 6858000"/>
              <a:gd name="connsiteX4130" fmla="*/ 2739292 w 5203443"/>
              <a:gd name="connsiteY4130" fmla="*/ 3818432 h 6858000"/>
              <a:gd name="connsiteX4131" fmla="*/ 2743077 w 5203443"/>
              <a:gd name="connsiteY4131" fmla="*/ 3853152 h 6858000"/>
              <a:gd name="connsiteX4132" fmla="*/ 2708926 w 5203443"/>
              <a:gd name="connsiteY4132" fmla="*/ 4043528 h 6858000"/>
              <a:gd name="connsiteX4133" fmla="*/ 2687206 w 5203443"/>
              <a:gd name="connsiteY4133" fmla="*/ 4095632 h 6858000"/>
              <a:gd name="connsiteX4134" fmla="*/ 2772077 w 5203443"/>
              <a:gd name="connsiteY4134" fmla="*/ 4121169 h 6858000"/>
              <a:gd name="connsiteX4135" fmla="*/ 2788613 w 5203443"/>
              <a:gd name="connsiteY4135" fmla="*/ 4140364 h 6858000"/>
              <a:gd name="connsiteX4136" fmla="*/ 2799310 w 5203443"/>
              <a:gd name="connsiteY4136" fmla="*/ 4127051 h 6858000"/>
              <a:gd name="connsiteX4137" fmla="*/ 2801790 w 5203443"/>
              <a:gd name="connsiteY4137" fmla="*/ 4141804 h 6858000"/>
              <a:gd name="connsiteX4138" fmla="*/ 2816116 w 5203443"/>
              <a:gd name="connsiteY4138" fmla="*/ 4145967 h 6858000"/>
              <a:gd name="connsiteX4139" fmla="*/ 2806861 w 5203443"/>
              <a:gd name="connsiteY4139" fmla="*/ 4120909 h 6858000"/>
              <a:gd name="connsiteX4140" fmla="*/ 2829168 w 5203443"/>
              <a:gd name="connsiteY4140" fmla="*/ 4112895 h 6858000"/>
              <a:gd name="connsiteX4141" fmla="*/ 2849682 w 5203443"/>
              <a:gd name="connsiteY4141" fmla="*/ 4083271 h 6858000"/>
              <a:gd name="connsiteX4142" fmla="*/ 2857663 w 5203443"/>
              <a:gd name="connsiteY4142" fmla="*/ 4071096 h 6858000"/>
              <a:gd name="connsiteX4143" fmla="*/ 2935294 w 5203443"/>
              <a:gd name="connsiteY4143" fmla="*/ 3992383 h 6858000"/>
              <a:gd name="connsiteX4144" fmla="*/ 2971800 w 5203443"/>
              <a:gd name="connsiteY4144" fmla="*/ 3827757 h 6858000"/>
              <a:gd name="connsiteX4145" fmla="*/ 2981800 w 5203443"/>
              <a:gd name="connsiteY4145" fmla="*/ 3820757 h 6858000"/>
              <a:gd name="connsiteX4146" fmla="*/ 2994781 w 5203443"/>
              <a:gd name="connsiteY4146" fmla="*/ 3727975 h 6858000"/>
              <a:gd name="connsiteX4147" fmla="*/ 2990385 w 5203443"/>
              <a:gd name="connsiteY4147" fmla="*/ 3657098 h 6858000"/>
              <a:gd name="connsiteX4148" fmla="*/ 3009626 w 5203443"/>
              <a:gd name="connsiteY4148" fmla="*/ 3590240 h 6858000"/>
              <a:gd name="connsiteX4149" fmla="*/ 3007132 w 5203443"/>
              <a:gd name="connsiteY4149" fmla="*/ 3490574 h 6858000"/>
              <a:gd name="connsiteX4150" fmla="*/ 3008267 w 5203443"/>
              <a:gd name="connsiteY4150" fmla="*/ 3408380 h 6858000"/>
              <a:gd name="connsiteX4151" fmla="*/ 2997444 w 5203443"/>
              <a:gd name="connsiteY4151" fmla="*/ 3387182 h 6858000"/>
              <a:gd name="connsiteX4152" fmla="*/ 2986650 w 5203443"/>
              <a:gd name="connsiteY4152" fmla="*/ 3170954 h 6858000"/>
              <a:gd name="connsiteX4153" fmla="*/ 2985194 w 5203443"/>
              <a:gd name="connsiteY4153" fmla="*/ 3124411 h 6858000"/>
              <a:gd name="connsiteX4154" fmla="*/ 2910547 w 5203443"/>
              <a:gd name="connsiteY4154" fmla="*/ 2626212 h 6858000"/>
              <a:gd name="connsiteX4155" fmla="*/ 2923376 w 5203443"/>
              <a:gd name="connsiteY4155" fmla="*/ 2202817 h 6858000"/>
              <a:gd name="connsiteX4156" fmla="*/ 2932688 w 5203443"/>
              <a:gd name="connsiteY4156" fmla="*/ 2202673 h 6858000"/>
              <a:gd name="connsiteX4157" fmla="*/ 2933766 w 5203443"/>
              <a:gd name="connsiteY4157" fmla="*/ 2145681 h 6858000"/>
              <a:gd name="connsiteX4158" fmla="*/ 2925112 w 5203443"/>
              <a:gd name="connsiteY4158" fmla="*/ 2249632 h 6858000"/>
              <a:gd name="connsiteX4159" fmla="*/ 2922463 w 5203443"/>
              <a:gd name="connsiteY4159" fmla="*/ 2310479 h 6858000"/>
              <a:gd name="connsiteX4160" fmla="*/ 2920012 w 5203443"/>
              <a:gd name="connsiteY4160" fmla="*/ 2465549 h 6858000"/>
              <a:gd name="connsiteX4161" fmla="*/ 2945104 w 5203443"/>
              <a:gd name="connsiteY4161" fmla="*/ 2880968 h 6858000"/>
              <a:gd name="connsiteX4162" fmla="*/ 2954415 w 5203443"/>
              <a:gd name="connsiteY4162" fmla="*/ 2880825 h 6858000"/>
              <a:gd name="connsiteX4163" fmla="*/ 3001674 w 5203443"/>
              <a:gd name="connsiteY4163" fmla="*/ 3168806 h 6858000"/>
              <a:gd name="connsiteX4164" fmla="*/ 2993061 w 5203443"/>
              <a:gd name="connsiteY4164" fmla="*/ 3162639 h 6858000"/>
              <a:gd name="connsiteX4165" fmla="*/ 3006909 w 5203443"/>
              <a:gd name="connsiteY4165" fmla="*/ 3352796 h 6858000"/>
              <a:gd name="connsiteX4166" fmla="*/ 3014135 w 5203443"/>
              <a:gd name="connsiteY4166" fmla="*/ 3372132 h 6858000"/>
              <a:gd name="connsiteX4167" fmla="*/ 3026330 w 5203443"/>
              <a:gd name="connsiteY4167" fmla="*/ 3295249 h 6858000"/>
              <a:gd name="connsiteX4168" fmla="*/ 3022901 w 5203443"/>
              <a:gd name="connsiteY4168" fmla="*/ 3217783 h 6858000"/>
              <a:gd name="connsiteX4169" fmla="*/ 3042784 w 5203443"/>
              <a:gd name="connsiteY4169" fmla="*/ 3169815 h 6858000"/>
              <a:gd name="connsiteX4170" fmla="*/ 3048678 w 5203443"/>
              <a:gd name="connsiteY4170" fmla="*/ 3177120 h 6858000"/>
              <a:gd name="connsiteX4171" fmla="*/ 3051271 w 5203443"/>
              <a:gd name="connsiteY4171" fmla="*/ 3141472 h 6858000"/>
              <a:gd name="connsiteX4172" fmla="*/ 3070692 w 5203443"/>
              <a:gd name="connsiteY4172" fmla="*/ 3083924 h 6858000"/>
              <a:gd name="connsiteX4173" fmla="*/ 3149696 w 5203443"/>
              <a:gd name="connsiteY4173" fmla="*/ 2907127 h 6858000"/>
              <a:gd name="connsiteX4174" fmla="*/ 3143158 w 5203443"/>
              <a:gd name="connsiteY4174" fmla="*/ 2880935 h 6858000"/>
              <a:gd name="connsiteX4175" fmla="*/ 3152230 w 5203443"/>
              <a:gd name="connsiteY4175" fmla="*/ 2896680 h 6858000"/>
              <a:gd name="connsiteX4176" fmla="*/ 3161360 w 5203443"/>
              <a:gd name="connsiteY4176" fmla="*/ 2887226 h 6858000"/>
              <a:gd name="connsiteX4177" fmla="*/ 3153255 w 5203443"/>
              <a:gd name="connsiteY4177" fmla="*/ 2864891 h 6858000"/>
              <a:gd name="connsiteX4178" fmla="*/ 3161179 w 5203443"/>
              <a:gd name="connsiteY4178" fmla="*/ 2877916 h 6858000"/>
              <a:gd name="connsiteX4179" fmla="*/ 3200191 w 5203443"/>
              <a:gd name="connsiteY4179" fmla="*/ 2813494 h 6858000"/>
              <a:gd name="connsiteX4180" fmla="*/ 3217021 w 5203443"/>
              <a:gd name="connsiteY4180" fmla="*/ 2791595 h 6858000"/>
              <a:gd name="connsiteX4181" fmla="*/ 3221711 w 5203443"/>
              <a:gd name="connsiteY4181" fmla="*/ 2821380 h 6858000"/>
              <a:gd name="connsiteX4182" fmla="*/ 3269460 w 5203443"/>
              <a:gd name="connsiteY4182" fmla="*/ 2797636 h 6858000"/>
              <a:gd name="connsiteX4183" fmla="*/ 3367551 w 5203443"/>
              <a:gd name="connsiteY4183" fmla="*/ 2714498 h 6858000"/>
              <a:gd name="connsiteX4184" fmla="*/ 3446511 w 5203443"/>
              <a:gd name="connsiteY4184" fmla="*/ 2647818 h 6858000"/>
              <a:gd name="connsiteX4185" fmla="*/ 3566671 w 5203443"/>
              <a:gd name="connsiteY4185" fmla="*/ 2446283 h 6858000"/>
              <a:gd name="connsiteX4186" fmla="*/ 3575982 w 5203443"/>
              <a:gd name="connsiteY4186" fmla="*/ 2446139 h 6858000"/>
              <a:gd name="connsiteX4187" fmla="*/ 3606551 w 5203443"/>
              <a:gd name="connsiteY4187" fmla="*/ 2384311 h 6858000"/>
              <a:gd name="connsiteX4188" fmla="*/ 3567766 w 5203443"/>
              <a:gd name="connsiteY4188" fmla="*/ 1983077 h 6858000"/>
              <a:gd name="connsiteX4189" fmla="*/ 3439279 w 5203443"/>
              <a:gd name="connsiteY4189" fmla="*/ 1771950 h 6858000"/>
              <a:gd name="connsiteX4190" fmla="*/ 3406023 w 5203443"/>
              <a:gd name="connsiteY4190" fmla="*/ 1724252 h 6858000"/>
              <a:gd name="connsiteX4191" fmla="*/ 3394694 w 5203443"/>
              <a:gd name="connsiteY4191" fmla="*/ 1719222 h 6858000"/>
              <a:gd name="connsiteX4192" fmla="*/ 3263672 w 5203443"/>
              <a:gd name="connsiteY4192" fmla="*/ 1518542 h 6858000"/>
              <a:gd name="connsiteX4193" fmla="*/ 3266234 w 5203443"/>
              <a:gd name="connsiteY4193" fmla="*/ 1677920 h 6858000"/>
              <a:gd name="connsiteX4194" fmla="*/ 3258253 w 5203443"/>
              <a:gd name="connsiteY4194" fmla="*/ 1690095 h 6858000"/>
              <a:gd name="connsiteX4195" fmla="*/ 3248450 w 5203443"/>
              <a:gd name="connsiteY4195" fmla="*/ 1791322 h 6858000"/>
              <a:gd name="connsiteX4196" fmla="*/ 3213780 w 5203443"/>
              <a:gd name="connsiteY4196" fmla="*/ 1951822 h 6858000"/>
              <a:gd name="connsiteX4197" fmla="*/ 3222448 w 5203443"/>
              <a:gd name="connsiteY4197" fmla="*/ 1932788 h 6858000"/>
              <a:gd name="connsiteX4198" fmla="*/ 3250302 w 5203443"/>
              <a:gd name="connsiteY4198" fmla="*/ 1507243 h 6858000"/>
              <a:gd name="connsiteX4199" fmla="*/ 3117092 w 5203443"/>
              <a:gd name="connsiteY4199" fmla="*/ 1376992 h 6858000"/>
              <a:gd name="connsiteX4200" fmla="*/ 3106633 w 5203443"/>
              <a:gd name="connsiteY4200" fmla="*/ 1374414 h 6858000"/>
              <a:gd name="connsiteX4201" fmla="*/ 2979012 w 5203443"/>
              <a:gd name="connsiteY4201" fmla="*/ 1081372 h 6858000"/>
              <a:gd name="connsiteX4202" fmla="*/ 2992342 w 5203443"/>
              <a:gd name="connsiteY4202" fmla="*/ 1287150 h 6858000"/>
              <a:gd name="connsiteX4203" fmla="*/ 2983101 w 5203443"/>
              <a:gd name="connsiteY4203" fmla="*/ 1347006 h 6858000"/>
              <a:gd name="connsiteX4204" fmla="*/ 2975763 w 5203443"/>
              <a:gd name="connsiteY4204" fmla="*/ 1378072 h 6858000"/>
              <a:gd name="connsiteX4205" fmla="*/ 2960445 w 5203443"/>
              <a:gd name="connsiteY4205" fmla="*/ 1421313 h 6858000"/>
              <a:gd name="connsiteX4206" fmla="*/ 2918028 w 5203443"/>
              <a:gd name="connsiteY4206" fmla="*/ 1493730 h 6858000"/>
              <a:gd name="connsiteX4207" fmla="*/ 2898607 w 5203443"/>
              <a:gd name="connsiteY4207" fmla="*/ 1551279 h 6858000"/>
              <a:gd name="connsiteX4208" fmla="*/ 2832779 w 5203443"/>
              <a:gd name="connsiteY4208" fmla="*/ 1729515 h 6858000"/>
              <a:gd name="connsiteX4209" fmla="*/ 2809998 w 5203443"/>
              <a:gd name="connsiteY4209" fmla="*/ 1769309 h 6858000"/>
              <a:gd name="connsiteX4210" fmla="*/ 2788041 w 5203443"/>
              <a:gd name="connsiteY4210" fmla="*/ 1837304 h 6858000"/>
              <a:gd name="connsiteX4211" fmla="*/ 2740513 w 5203443"/>
              <a:gd name="connsiteY4211" fmla="*/ 2251379 h 6858000"/>
              <a:gd name="connsiteX4212" fmla="*/ 2737909 w 5203443"/>
              <a:gd name="connsiteY4212" fmla="*/ 2202110 h 6858000"/>
              <a:gd name="connsiteX4213" fmla="*/ 2731831 w 5203443"/>
              <a:gd name="connsiteY4213" fmla="*/ 2185498 h 6858000"/>
              <a:gd name="connsiteX4214" fmla="*/ 2754013 w 5203443"/>
              <a:gd name="connsiteY4214" fmla="*/ 2016696 h 6858000"/>
              <a:gd name="connsiteX4215" fmla="*/ 2754306 w 5203443"/>
              <a:gd name="connsiteY4215" fmla="*/ 1975603 h 6858000"/>
              <a:gd name="connsiteX4216" fmla="*/ 2764236 w 5203443"/>
              <a:gd name="connsiteY4216" fmla="*/ 1908889 h 6858000"/>
              <a:gd name="connsiteX4217" fmla="*/ 2792019 w 5203443"/>
              <a:gd name="connsiteY4217" fmla="*/ 1788487 h 6858000"/>
              <a:gd name="connsiteX4218" fmla="*/ 2798333 w 5203443"/>
              <a:gd name="connsiteY4218" fmla="*/ 1789210 h 6858000"/>
              <a:gd name="connsiteX4219" fmla="*/ 2808906 w 5203443"/>
              <a:gd name="connsiteY4219" fmla="*/ 1741387 h 6858000"/>
              <a:gd name="connsiteX4220" fmla="*/ 2825792 w 5203443"/>
              <a:gd name="connsiteY4220" fmla="*/ 1694287 h 6858000"/>
              <a:gd name="connsiteX4221" fmla="*/ 2840230 w 5203443"/>
              <a:gd name="connsiteY4221" fmla="*/ 1648048 h 6858000"/>
              <a:gd name="connsiteX4222" fmla="*/ 2850508 w 5203443"/>
              <a:gd name="connsiteY4222" fmla="*/ 1641315 h 6858000"/>
              <a:gd name="connsiteX4223" fmla="*/ 2865882 w 5203443"/>
              <a:gd name="connsiteY4223" fmla="*/ 1572874 h 6858000"/>
              <a:gd name="connsiteX4224" fmla="*/ 2930210 w 5203443"/>
              <a:gd name="connsiteY4224" fmla="*/ 1458208 h 6858000"/>
              <a:gd name="connsiteX4225" fmla="*/ 2930448 w 5203443"/>
              <a:gd name="connsiteY4225" fmla="*/ 1442317 h 6858000"/>
              <a:gd name="connsiteX4226" fmla="*/ 2964086 w 5203443"/>
              <a:gd name="connsiteY4226" fmla="*/ 1074480 h 6858000"/>
              <a:gd name="connsiteX4227" fmla="*/ 2941289 w 5203443"/>
              <a:gd name="connsiteY4227" fmla="*/ 1029358 h 6858000"/>
              <a:gd name="connsiteX4228" fmla="*/ 2906955 w 5203443"/>
              <a:gd name="connsiteY4228" fmla="*/ 1038652 h 6858000"/>
              <a:gd name="connsiteX4229" fmla="*/ 2887463 w 5203443"/>
              <a:gd name="connsiteY4229" fmla="*/ 1036487 h 6858000"/>
              <a:gd name="connsiteX4230" fmla="*/ 2879482 w 5203443"/>
              <a:gd name="connsiteY4230" fmla="*/ 1048663 h 6858000"/>
              <a:gd name="connsiteX4231" fmla="*/ 2857455 w 5203443"/>
              <a:gd name="connsiteY4231" fmla="*/ 1056946 h 6858000"/>
              <a:gd name="connsiteX4232" fmla="*/ 2848844 w 5203443"/>
              <a:gd name="connsiteY4232" fmla="*/ 1050779 h 6858000"/>
              <a:gd name="connsiteX4233" fmla="*/ 2813821 w 5203443"/>
              <a:gd name="connsiteY4233" fmla="*/ 1066931 h 6858000"/>
              <a:gd name="connsiteX4234" fmla="*/ 2757586 w 5203443"/>
              <a:gd name="connsiteY4234" fmla="*/ 1119019 h 6858000"/>
              <a:gd name="connsiteX4235" fmla="*/ 2739844 w 5203443"/>
              <a:gd name="connsiteY4235" fmla="*/ 1122305 h 6858000"/>
              <a:gd name="connsiteX4236" fmla="*/ 2669550 w 5203443"/>
              <a:gd name="connsiteY4236" fmla="*/ 1169954 h 6858000"/>
              <a:gd name="connsiteX4237" fmla="*/ 2668164 w 5203443"/>
              <a:gd name="connsiteY4237" fmla="*/ 1183122 h 6858000"/>
              <a:gd name="connsiteX4238" fmla="*/ 2653362 w 5203443"/>
              <a:gd name="connsiteY4238" fmla="*/ 1210741 h 6858000"/>
              <a:gd name="connsiteX4239" fmla="*/ 2632024 w 5203443"/>
              <a:gd name="connsiteY4239" fmla="*/ 1212166 h 6858000"/>
              <a:gd name="connsiteX4240" fmla="*/ 2568086 w 5203443"/>
              <a:gd name="connsiteY4240" fmla="*/ 1276698 h 6858000"/>
              <a:gd name="connsiteX4241" fmla="*/ 2543006 w 5203443"/>
              <a:gd name="connsiteY4241" fmla="*/ 1311049 h 6858000"/>
              <a:gd name="connsiteX4242" fmla="*/ 2454860 w 5203443"/>
              <a:gd name="connsiteY4242" fmla="*/ 1412386 h 6858000"/>
              <a:gd name="connsiteX4243" fmla="*/ 2272458 w 5203443"/>
              <a:gd name="connsiteY4243" fmla="*/ 1709104 h 6858000"/>
              <a:gd name="connsiteX4244" fmla="*/ 2258526 w 5203443"/>
              <a:gd name="connsiteY4244" fmla="*/ 1739175 h 6858000"/>
              <a:gd name="connsiteX4245" fmla="*/ 2201997 w 5203443"/>
              <a:gd name="connsiteY4245" fmla="*/ 1832356 h 6858000"/>
              <a:gd name="connsiteX4246" fmla="*/ 2180109 w 5203443"/>
              <a:gd name="connsiteY4246" fmla="*/ 1960064 h 6858000"/>
              <a:gd name="connsiteX4247" fmla="*/ 2159244 w 5203443"/>
              <a:gd name="connsiteY4247" fmla="*/ 2055981 h 6858000"/>
              <a:gd name="connsiteX4248" fmla="*/ 2145369 w 5203443"/>
              <a:gd name="connsiteY4248" fmla="*/ 2060851 h 6858000"/>
              <a:gd name="connsiteX4249" fmla="*/ 2152595 w 5203443"/>
              <a:gd name="connsiteY4249" fmla="*/ 2080188 h 6858000"/>
              <a:gd name="connsiteX4250" fmla="*/ 2140719 w 5203443"/>
              <a:gd name="connsiteY4250" fmla="*/ 2285809 h 6858000"/>
              <a:gd name="connsiteX4251" fmla="*/ 2289426 w 5203443"/>
              <a:gd name="connsiteY4251" fmla="*/ 2873257 h 6858000"/>
              <a:gd name="connsiteX4252" fmla="*/ 2305209 w 5203443"/>
              <a:gd name="connsiteY4252" fmla="*/ 2923962 h 6858000"/>
              <a:gd name="connsiteX4253" fmla="*/ 2336323 w 5203443"/>
              <a:gd name="connsiteY4253" fmla="*/ 3016342 h 6858000"/>
              <a:gd name="connsiteX4254" fmla="*/ 2336028 w 5203443"/>
              <a:gd name="connsiteY4254" fmla="*/ 3057432 h 6858000"/>
              <a:gd name="connsiteX4255" fmla="*/ 2346572 w 5203443"/>
              <a:gd name="connsiteY4255" fmla="*/ 3204638 h 6858000"/>
              <a:gd name="connsiteX4256" fmla="*/ 2347665 w 5203443"/>
              <a:gd name="connsiteY4256" fmla="*/ 3232560 h 6858000"/>
              <a:gd name="connsiteX4257" fmla="*/ 2342750 w 5203443"/>
              <a:gd name="connsiteY4257" fmla="*/ 3303581 h 6858000"/>
              <a:gd name="connsiteX4258" fmla="*/ 2331872 w 5203443"/>
              <a:gd name="connsiteY4258" fmla="*/ 3307582 h 6858000"/>
              <a:gd name="connsiteX4259" fmla="*/ 2275830 w 5203443"/>
              <a:gd name="connsiteY4259" fmla="*/ 3453894 h 6858000"/>
              <a:gd name="connsiteX4260" fmla="*/ 2257359 w 5203443"/>
              <a:gd name="connsiteY4260" fmla="*/ 3574155 h 6858000"/>
              <a:gd name="connsiteX4261" fmla="*/ 2339148 w 5203443"/>
              <a:gd name="connsiteY4261" fmla="*/ 3947049 h 6858000"/>
              <a:gd name="connsiteX4262" fmla="*/ 2490305 w 5203443"/>
              <a:gd name="connsiteY4262" fmla="*/ 4168785 h 6858000"/>
              <a:gd name="connsiteX4263" fmla="*/ 2506198 w 5203443"/>
              <a:gd name="connsiteY4263" fmla="*/ 4169089 h 6858000"/>
              <a:gd name="connsiteX4264" fmla="*/ 2528812 w 5203443"/>
              <a:gd name="connsiteY4264" fmla="*/ 4204898 h 6858000"/>
              <a:gd name="connsiteX4265" fmla="*/ 2518115 w 5203443"/>
              <a:gd name="connsiteY4265" fmla="*/ 4218211 h 6858000"/>
              <a:gd name="connsiteX4266" fmla="*/ 2501521 w 5203443"/>
              <a:gd name="connsiteY4266" fmla="*/ 4224219 h 6858000"/>
              <a:gd name="connsiteX4267" fmla="*/ 2445160 w 5203443"/>
              <a:gd name="connsiteY4267" fmla="*/ 4241794 h 6858000"/>
              <a:gd name="connsiteX4268" fmla="*/ 2453210 w 5203443"/>
              <a:gd name="connsiteY4268" fmla="*/ 4289332 h 6858000"/>
              <a:gd name="connsiteX4269" fmla="*/ 2496633 w 5203443"/>
              <a:gd name="connsiteY4269" fmla="*/ 4254424 h 6858000"/>
              <a:gd name="connsiteX4270" fmla="*/ 2486187 w 5203443"/>
              <a:gd name="connsiteY4270" fmla="*/ 4336760 h 6858000"/>
              <a:gd name="connsiteX4271" fmla="*/ 2475782 w 5203443"/>
              <a:gd name="connsiteY4271" fmla="*/ 4308982 h 6858000"/>
              <a:gd name="connsiteX4272" fmla="*/ 2461906 w 5203443"/>
              <a:gd name="connsiteY4272" fmla="*/ 4313851 h 6858000"/>
              <a:gd name="connsiteX4273" fmla="*/ 2463364 w 5203443"/>
              <a:gd name="connsiteY4273" fmla="*/ 4360394 h 6858000"/>
              <a:gd name="connsiteX4274" fmla="*/ 2474243 w 5203443"/>
              <a:gd name="connsiteY4274" fmla="*/ 4356393 h 6858000"/>
              <a:gd name="connsiteX4275" fmla="*/ 2566354 w 5203443"/>
              <a:gd name="connsiteY4275" fmla="*/ 4486179 h 6858000"/>
              <a:gd name="connsiteX4276" fmla="*/ 2518940 w 5203443"/>
              <a:gd name="connsiteY4276" fmla="*/ 4358717 h 6858000"/>
              <a:gd name="connsiteX4277" fmla="*/ 2537830 w 5203443"/>
              <a:gd name="connsiteY4277" fmla="*/ 4358152 h 6858000"/>
              <a:gd name="connsiteX4278" fmla="*/ 2557029 w 5203443"/>
              <a:gd name="connsiteY4278" fmla="*/ 4401409 h 6858000"/>
              <a:gd name="connsiteX4279" fmla="*/ 2557727 w 5203443"/>
              <a:gd name="connsiteY4279" fmla="*/ 4395097 h 6858000"/>
              <a:gd name="connsiteX4280" fmla="*/ 2629615 w 5203443"/>
              <a:gd name="connsiteY4280" fmla="*/ 4513419 h 6858000"/>
              <a:gd name="connsiteX4281" fmla="*/ 2583868 w 5203443"/>
              <a:gd name="connsiteY4281" fmla="*/ 4373056 h 6858000"/>
              <a:gd name="connsiteX4282" fmla="*/ 2609772 w 5203443"/>
              <a:gd name="connsiteY4282" fmla="*/ 4366907 h 6858000"/>
              <a:gd name="connsiteX4283" fmla="*/ 2707846 w 5203443"/>
              <a:gd name="connsiteY4283" fmla="*/ 4563711 h 6858000"/>
              <a:gd name="connsiteX4284" fmla="*/ 2670250 w 5203443"/>
              <a:gd name="connsiteY4284" fmla="*/ 4419936 h 6858000"/>
              <a:gd name="connsiteX4285" fmla="*/ 2678174 w 5203443"/>
              <a:gd name="connsiteY4285" fmla="*/ 4432963 h 6858000"/>
              <a:gd name="connsiteX4286" fmla="*/ 2632977 w 5203443"/>
              <a:gd name="connsiteY4286" fmla="*/ 4166315 h 6858000"/>
              <a:gd name="connsiteX4287" fmla="*/ 2648490 w 5203443"/>
              <a:gd name="connsiteY4287" fmla="*/ 4217300 h 6858000"/>
              <a:gd name="connsiteX4288" fmla="*/ 2642540 w 5203443"/>
              <a:gd name="connsiteY4288" fmla="*/ 4235195 h 6858000"/>
              <a:gd name="connsiteX4289" fmla="*/ 2749533 w 5203443"/>
              <a:gd name="connsiteY4289" fmla="*/ 4608265 h 6858000"/>
              <a:gd name="connsiteX4290" fmla="*/ 2743694 w 5203443"/>
              <a:gd name="connsiteY4290" fmla="*/ 4575760 h 6858000"/>
              <a:gd name="connsiteX4291" fmla="*/ 2786486 w 5203443"/>
              <a:gd name="connsiteY4291" fmla="*/ 4733150 h 6858000"/>
              <a:gd name="connsiteX4292" fmla="*/ 2817531 w 5203443"/>
              <a:gd name="connsiteY4292" fmla="*/ 4765816 h 6858000"/>
              <a:gd name="connsiteX4293" fmla="*/ 2853489 w 5203443"/>
              <a:gd name="connsiteY4293" fmla="*/ 4727461 h 6858000"/>
              <a:gd name="connsiteX4294" fmla="*/ 2862801 w 5203443"/>
              <a:gd name="connsiteY4294" fmla="*/ 4727319 h 6858000"/>
              <a:gd name="connsiteX4295" fmla="*/ 2904793 w 5203443"/>
              <a:gd name="connsiteY4295" fmla="*/ 4815695 h 6858000"/>
              <a:gd name="connsiteX4296" fmla="*/ 2893914 w 5203443"/>
              <a:gd name="connsiteY4296" fmla="*/ 4819697 h 6858000"/>
              <a:gd name="connsiteX4297" fmla="*/ 2866638 w 5203443"/>
              <a:gd name="connsiteY4297" fmla="*/ 4923930 h 6858000"/>
              <a:gd name="connsiteX4298" fmla="*/ 2870573 w 5203443"/>
              <a:gd name="connsiteY4298" fmla="*/ 4985227 h 6858000"/>
              <a:gd name="connsiteX4299" fmla="*/ 2895778 w 5203443"/>
              <a:gd name="connsiteY4299" fmla="*/ 4985386 h 6858000"/>
              <a:gd name="connsiteX4300" fmla="*/ 2983910 w 5203443"/>
              <a:gd name="connsiteY4300" fmla="*/ 5163994 h 6858000"/>
              <a:gd name="connsiteX4301" fmla="*/ 2994426 w 5203443"/>
              <a:gd name="connsiteY4301" fmla="*/ 5141370 h 6858000"/>
              <a:gd name="connsiteX4302" fmla="*/ 3067352 w 5203443"/>
              <a:gd name="connsiteY4302" fmla="*/ 5312814 h 6858000"/>
              <a:gd name="connsiteX4303" fmla="*/ 3184035 w 5203443"/>
              <a:gd name="connsiteY4303" fmla="*/ 5424418 h 6858000"/>
              <a:gd name="connsiteX4304" fmla="*/ 3174037 w 5203443"/>
              <a:gd name="connsiteY4304" fmla="*/ 5431421 h 6858000"/>
              <a:gd name="connsiteX4305" fmla="*/ 3271075 w 5203443"/>
              <a:gd name="connsiteY4305" fmla="*/ 5575103 h 6858000"/>
              <a:gd name="connsiteX4306" fmla="*/ 3275583 w 5203443"/>
              <a:gd name="connsiteY4306" fmla="*/ 5595577 h 6858000"/>
              <a:gd name="connsiteX4307" fmla="*/ 3332139 w 5203443"/>
              <a:gd name="connsiteY4307" fmla="*/ 5672225 h 6858000"/>
              <a:gd name="connsiteX4308" fmla="*/ 3339239 w 5203443"/>
              <a:gd name="connsiteY4308" fmla="*/ 5657050 h 6858000"/>
              <a:gd name="connsiteX4309" fmla="*/ 3348733 w 5203443"/>
              <a:gd name="connsiteY4309" fmla="*/ 5666217 h 6858000"/>
              <a:gd name="connsiteX4310" fmla="*/ 3366895 w 5203443"/>
              <a:gd name="connsiteY4310" fmla="*/ 5656350 h 6858000"/>
              <a:gd name="connsiteX4311" fmla="*/ 3355048 w 5203443"/>
              <a:gd name="connsiteY4311" fmla="*/ 5666941 h 6858000"/>
              <a:gd name="connsiteX4312" fmla="*/ 3368588 w 5203443"/>
              <a:gd name="connsiteY4312" fmla="*/ 5687002 h 6858000"/>
              <a:gd name="connsiteX4313" fmla="*/ 3382970 w 5203443"/>
              <a:gd name="connsiteY4313" fmla="*/ 5665963 h 6858000"/>
              <a:gd name="connsiteX4314" fmla="*/ 3394942 w 5203443"/>
              <a:gd name="connsiteY4314" fmla="*/ 5689884 h 6858000"/>
              <a:gd name="connsiteX4315" fmla="*/ 3410149 w 5203443"/>
              <a:gd name="connsiteY4315" fmla="*/ 5697045 h 6858000"/>
              <a:gd name="connsiteX4316" fmla="*/ 3393430 w 5203443"/>
              <a:gd name="connsiteY4316" fmla="*/ 5668542 h 6858000"/>
              <a:gd name="connsiteX4317" fmla="*/ 3409506 w 5203443"/>
              <a:gd name="connsiteY4317" fmla="*/ 5678155 h 6858000"/>
              <a:gd name="connsiteX4318" fmla="*/ 3416606 w 5203443"/>
              <a:gd name="connsiteY4318" fmla="*/ 5662980 h 6858000"/>
              <a:gd name="connsiteX4319" fmla="*/ 3428634 w 5203443"/>
              <a:gd name="connsiteY4319" fmla="*/ 5661700 h 6858000"/>
              <a:gd name="connsiteX4320" fmla="*/ 3439457 w 5203443"/>
              <a:gd name="connsiteY4320" fmla="*/ 5682898 h 6858000"/>
              <a:gd name="connsiteX4321" fmla="*/ 3422865 w 5203443"/>
              <a:gd name="connsiteY4321" fmla="*/ 5688906 h 6858000"/>
              <a:gd name="connsiteX4322" fmla="*/ 3434837 w 5203443"/>
              <a:gd name="connsiteY4322" fmla="*/ 5712826 h 6858000"/>
              <a:gd name="connsiteX4323" fmla="*/ 3446445 w 5203443"/>
              <a:gd name="connsiteY4323" fmla="*/ 5718125 h 6858000"/>
              <a:gd name="connsiteX4324" fmla="*/ 3472981 w 5203443"/>
              <a:gd name="connsiteY4324" fmla="*/ 5730317 h 6858000"/>
              <a:gd name="connsiteX4325" fmla="*/ 3482348 w 5203443"/>
              <a:gd name="connsiteY4325" fmla="*/ 5704973 h 6858000"/>
              <a:gd name="connsiteX4326" fmla="*/ 3497372 w 5203443"/>
              <a:gd name="connsiteY4326" fmla="*/ 5702825 h 6858000"/>
              <a:gd name="connsiteX4327" fmla="*/ 3492752 w 5203443"/>
              <a:gd name="connsiteY4327" fmla="*/ 5732753 h 6858000"/>
              <a:gd name="connsiteX4328" fmla="*/ 3514091 w 5203443"/>
              <a:gd name="connsiteY4328" fmla="*/ 5731329 h 6858000"/>
              <a:gd name="connsiteX4329" fmla="*/ 3533527 w 5203443"/>
              <a:gd name="connsiteY4329" fmla="*/ 5758695 h 6858000"/>
              <a:gd name="connsiteX4330" fmla="*/ 3527687 w 5203443"/>
              <a:gd name="connsiteY4330" fmla="*/ 5726190 h 6858000"/>
              <a:gd name="connsiteX4331" fmla="*/ 3538566 w 5203443"/>
              <a:gd name="connsiteY4331" fmla="*/ 5722186 h 6858000"/>
              <a:gd name="connsiteX4332" fmla="*/ 3560243 w 5203443"/>
              <a:gd name="connsiteY4332" fmla="*/ 5780197 h 6858000"/>
              <a:gd name="connsiteX4333" fmla="*/ 3591526 w 5203443"/>
              <a:gd name="connsiteY4333" fmla="*/ 5796972 h 6858000"/>
              <a:gd name="connsiteX4334" fmla="*/ 3572147 w 5203443"/>
              <a:gd name="connsiteY4334" fmla="*/ 5744404 h 6858000"/>
              <a:gd name="connsiteX4335" fmla="*/ 3580577 w 5203443"/>
              <a:gd name="connsiteY4335" fmla="*/ 5741262 h 6858000"/>
              <a:gd name="connsiteX4336" fmla="*/ 3635566 w 5203443"/>
              <a:gd name="connsiteY4336" fmla="*/ 5821768 h 6858000"/>
              <a:gd name="connsiteX4337" fmla="*/ 3624981 w 5203443"/>
              <a:gd name="connsiteY4337" fmla="*/ 5784678 h 6858000"/>
              <a:gd name="connsiteX4338" fmla="*/ 3663250 w 5203443"/>
              <a:gd name="connsiteY4338" fmla="*/ 5836681 h 6858000"/>
              <a:gd name="connsiteX4339" fmla="*/ 3705174 w 5203443"/>
              <a:gd name="connsiteY4339" fmla="*/ 5865345 h 6858000"/>
              <a:gd name="connsiteX4340" fmla="*/ 3719049 w 5203443"/>
              <a:gd name="connsiteY4340" fmla="*/ 5860475 h 6858000"/>
              <a:gd name="connsiteX4341" fmla="*/ 3710381 w 5203443"/>
              <a:gd name="connsiteY4341" fmla="*/ 5879508 h 6858000"/>
              <a:gd name="connsiteX4342" fmla="*/ 3745473 w 5203443"/>
              <a:gd name="connsiteY4342" fmla="*/ 5923068 h 6858000"/>
              <a:gd name="connsiteX4343" fmla="*/ 3724302 w 5203443"/>
              <a:gd name="connsiteY4343" fmla="*/ 5848890 h 6858000"/>
              <a:gd name="connsiteX4344" fmla="*/ 3746092 w 5203443"/>
              <a:gd name="connsiteY4344" fmla="*/ 5856498 h 6858000"/>
              <a:gd name="connsiteX4345" fmla="*/ 3783101 w 5203443"/>
              <a:gd name="connsiteY4345" fmla="*/ 5956181 h 6858000"/>
              <a:gd name="connsiteX4346" fmla="*/ 3779559 w 5203443"/>
              <a:gd name="connsiteY4346" fmla="*/ 5929118 h 6858000"/>
              <a:gd name="connsiteX4347" fmla="*/ 3802173 w 5203443"/>
              <a:gd name="connsiteY4347" fmla="*/ 5964927 h 6858000"/>
              <a:gd name="connsiteX4348" fmla="*/ 3820096 w 5203443"/>
              <a:gd name="connsiteY4348" fmla="*/ 5970950 h 6858000"/>
              <a:gd name="connsiteX4349" fmla="*/ 3932958 w 5203443"/>
              <a:gd name="connsiteY4349" fmla="*/ 6055224 h 6858000"/>
              <a:gd name="connsiteX4350" fmla="*/ 3976799 w 5203443"/>
              <a:gd name="connsiteY4350" fmla="*/ 6140010 h 6858000"/>
              <a:gd name="connsiteX4351" fmla="*/ 3976492 w 5203443"/>
              <a:gd name="connsiteY4351" fmla="*/ 6096188 h 6858000"/>
              <a:gd name="connsiteX4352" fmla="*/ 3993267 w 5203443"/>
              <a:gd name="connsiteY4352" fmla="*/ 6099491 h 6858000"/>
              <a:gd name="connsiteX4353" fmla="*/ 4034000 w 5203443"/>
              <a:gd name="connsiteY4353" fmla="*/ 6235548 h 6858000"/>
              <a:gd name="connsiteX4354" fmla="*/ 4043241 w 5203443"/>
              <a:gd name="connsiteY4354" fmla="*/ 6175692 h 6858000"/>
              <a:gd name="connsiteX4355" fmla="*/ 4059135 w 5203443"/>
              <a:gd name="connsiteY4355" fmla="*/ 6175995 h 6858000"/>
              <a:gd name="connsiteX4356" fmla="*/ 4048563 w 5203443"/>
              <a:gd name="connsiteY4356" fmla="*/ 6223818 h 6858000"/>
              <a:gd name="connsiteX4357" fmla="*/ 4057176 w 5203443"/>
              <a:gd name="connsiteY4357" fmla="*/ 6229986 h 6858000"/>
              <a:gd name="connsiteX4358" fmla="*/ 4061992 w 5203443"/>
              <a:gd name="connsiteY4358" fmla="*/ 6294282 h 6858000"/>
              <a:gd name="connsiteX4359" fmla="*/ 4067816 w 5203443"/>
              <a:gd name="connsiteY4359" fmla="*/ 6241876 h 6858000"/>
              <a:gd name="connsiteX4360" fmla="*/ 4086708 w 5203443"/>
              <a:gd name="connsiteY4360" fmla="*/ 6241310 h 6858000"/>
              <a:gd name="connsiteX4361" fmla="*/ 4090992 w 5203443"/>
              <a:gd name="connsiteY4361" fmla="*/ 6362589 h 6858000"/>
              <a:gd name="connsiteX4362" fmla="*/ 4122847 w 5203443"/>
              <a:gd name="connsiteY4362" fmla="*/ 6338542 h 6858000"/>
              <a:gd name="connsiteX4363" fmla="*/ 4107472 w 5203443"/>
              <a:gd name="connsiteY4363" fmla="*/ 6406983 h 6858000"/>
              <a:gd name="connsiteX4364" fmla="*/ 4127875 w 5203443"/>
              <a:gd name="connsiteY4364" fmla="*/ 6427761 h 6858000"/>
              <a:gd name="connsiteX4365" fmla="*/ 4119458 w 5203443"/>
              <a:gd name="connsiteY4365" fmla="*/ 6515817 h 6858000"/>
              <a:gd name="connsiteX4366" fmla="*/ 4132004 w 5203443"/>
              <a:gd name="connsiteY4366" fmla="*/ 6498916 h 6858000"/>
              <a:gd name="connsiteX4367" fmla="*/ 4134483 w 5203443"/>
              <a:gd name="connsiteY4367" fmla="*/ 6513669 h 6858000"/>
              <a:gd name="connsiteX4368" fmla="*/ 4223345 w 5203443"/>
              <a:gd name="connsiteY4368" fmla="*/ 6575301 h 6858000"/>
              <a:gd name="connsiteX4369" fmla="*/ 4218542 w 5203443"/>
              <a:gd name="connsiteY4369" fmla="*/ 6595920 h 6858000"/>
              <a:gd name="connsiteX4370" fmla="*/ 4155068 w 5203443"/>
              <a:gd name="connsiteY4370" fmla="*/ 6543757 h 6858000"/>
              <a:gd name="connsiteX4371" fmla="*/ 4161605 w 5203443"/>
              <a:gd name="connsiteY4371" fmla="*/ 6569952 h 6858000"/>
              <a:gd name="connsiteX4372" fmla="*/ 4243884 w 5203443"/>
              <a:gd name="connsiteY4372" fmla="*/ 6631137 h 6858000"/>
              <a:gd name="connsiteX4373" fmla="*/ 4228575 w 5203443"/>
              <a:gd name="connsiteY4373" fmla="*/ 6646127 h 6858000"/>
              <a:gd name="connsiteX4374" fmla="*/ 4222266 w 5203443"/>
              <a:gd name="connsiteY4374" fmla="*/ 6650788 h 6858000"/>
              <a:gd name="connsiteX4375" fmla="*/ 4223070 w 5203443"/>
              <a:gd name="connsiteY4375" fmla="*/ 6644740 h 6858000"/>
              <a:gd name="connsiteX4376" fmla="*/ 4229096 w 5203443"/>
              <a:gd name="connsiteY4376" fmla="*/ 6631366 h 6858000"/>
              <a:gd name="connsiteX4377" fmla="*/ 4183307 w 5203443"/>
              <a:gd name="connsiteY4377" fmla="*/ 6601118 h 6858000"/>
              <a:gd name="connsiteX4378" fmla="*/ 4179203 w 5203443"/>
              <a:gd name="connsiteY4378" fmla="*/ 6615425 h 6858000"/>
              <a:gd name="connsiteX4379" fmla="*/ 4161752 w 5203443"/>
              <a:gd name="connsiteY4379" fmla="*/ 6580975 h 6858000"/>
              <a:gd name="connsiteX4380" fmla="*/ 4135542 w 5203443"/>
              <a:gd name="connsiteY4380" fmla="*/ 6556587 h 6858000"/>
              <a:gd name="connsiteX4381" fmla="*/ 4135585 w 5203443"/>
              <a:gd name="connsiteY4381" fmla="*/ 6556109 h 6858000"/>
              <a:gd name="connsiteX4382" fmla="*/ 4135038 w 5203443"/>
              <a:gd name="connsiteY4382" fmla="*/ 6556117 h 6858000"/>
              <a:gd name="connsiteX4383" fmla="*/ 4135542 w 5203443"/>
              <a:gd name="connsiteY4383" fmla="*/ 6556587 h 6858000"/>
              <a:gd name="connsiteX4384" fmla="*/ 4133504 w 5203443"/>
              <a:gd name="connsiteY4384" fmla="*/ 6579355 h 6858000"/>
              <a:gd name="connsiteX4385" fmla="*/ 4134324 w 5203443"/>
              <a:gd name="connsiteY4385" fmla="*/ 6603790 h 6858000"/>
              <a:gd name="connsiteX4386" fmla="*/ 4150219 w 5203443"/>
              <a:gd name="connsiteY4386" fmla="*/ 6604093 h 6858000"/>
              <a:gd name="connsiteX4387" fmla="*/ 4161436 w 5203443"/>
              <a:gd name="connsiteY4387" fmla="*/ 6659525 h 6858000"/>
              <a:gd name="connsiteX4388" fmla="*/ 4182146 w 5203443"/>
              <a:gd name="connsiteY4388" fmla="*/ 6724124 h 6858000"/>
              <a:gd name="connsiteX4389" fmla="*/ 4209831 w 5203443"/>
              <a:gd name="connsiteY4389" fmla="*/ 6739037 h 6858000"/>
              <a:gd name="connsiteX4390" fmla="*/ 4201456 w 5203443"/>
              <a:gd name="connsiteY4390" fmla="*/ 6716978 h 6858000"/>
              <a:gd name="connsiteX4391" fmla="*/ 4195492 w 5203443"/>
              <a:gd name="connsiteY4391" fmla="*/ 6649961 h 6858000"/>
              <a:gd name="connsiteX4392" fmla="*/ 4212391 w 5203443"/>
              <a:gd name="connsiteY4392" fmla="*/ 6687775 h 6858000"/>
              <a:gd name="connsiteX4393" fmla="*/ 4221059 w 5203443"/>
              <a:gd name="connsiteY4393" fmla="*/ 6659874 h 6858000"/>
              <a:gd name="connsiteX4394" fmla="*/ 4221458 w 5203443"/>
              <a:gd name="connsiteY4394" fmla="*/ 6656864 h 6858000"/>
              <a:gd name="connsiteX4395" fmla="*/ 4229300 w 5203443"/>
              <a:gd name="connsiteY4395" fmla="*/ 6685003 h 6858000"/>
              <a:gd name="connsiteX4396" fmla="*/ 4219912 w 5203443"/>
              <a:gd name="connsiteY4396" fmla="*/ 6778325 h 6858000"/>
              <a:gd name="connsiteX4397" fmla="*/ 4268335 w 5203443"/>
              <a:gd name="connsiteY4397" fmla="*/ 6662810 h 6858000"/>
              <a:gd name="connsiteX4398" fmla="*/ 4278221 w 5203443"/>
              <a:gd name="connsiteY4398" fmla="*/ 6706211 h 6858000"/>
              <a:gd name="connsiteX4399" fmla="*/ 4267581 w 5203443"/>
              <a:gd name="connsiteY4399" fmla="*/ 6694321 h 6858000"/>
              <a:gd name="connsiteX4400" fmla="*/ 4231083 w 5203443"/>
              <a:gd name="connsiteY4400" fmla="*/ 6822631 h 6858000"/>
              <a:gd name="connsiteX4401" fmla="*/ 4232763 w 5203443"/>
              <a:gd name="connsiteY4401" fmla="*/ 6858000 h 6858000"/>
              <a:gd name="connsiteX4402" fmla="*/ 4207922 w 5203443"/>
              <a:gd name="connsiteY4402" fmla="*/ 6858000 h 6858000"/>
              <a:gd name="connsiteX4403" fmla="*/ 4206779 w 5203443"/>
              <a:gd name="connsiteY4403" fmla="*/ 6852827 h 6858000"/>
              <a:gd name="connsiteX4404" fmla="*/ 4196264 w 5203443"/>
              <a:gd name="connsiteY4404" fmla="*/ 6773759 h 6858000"/>
              <a:gd name="connsiteX4405" fmla="*/ 4193750 w 5203443"/>
              <a:gd name="connsiteY4405" fmla="*/ 6823924 h 6858000"/>
              <a:gd name="connsiteX4406" fmla="*/ 4198838 w 5203443"/>
              <a:gd name="connsiteY4406" fmla="*/ 6858000 h 6858000"/>
              <a:gd name="connsiteX4407" fmla="*/ 4179918 w 5203443"/>
              <a:gd name="connsiteY4407" fmla="*/ 6858000 h 6858000"/>
              <a:gd name="connsiteX4408" fmla="*/ 4180016 w 5203443"/>
              <a:gd name="connsiteY4408" fmla="*/ 6857074 h 6858000"/>
              <a:gd name="connsiteX4409" fmla="*/ 4172385 w 5203443"/>
              <a:gd name="connsiteY4409" fmla="*/ 6841509 h 6858000"/>
              <a:gd name="connsiteX4410" fmla="*/ 4170950 w 5203443"/>
              <a:gd name="connsiteY4410" fmla="*/ 6858000 h 6858000"/>
              <a:gd name="connsiteX4411" fmla="*/ 4055691 w 5203443"/>
              <a:gd name="connsiteY4411" fmla="*/ 6858000 h 6858000"/>
              <a:gd name="connsiteX4412" fmla="*/ 4051628 w 5203443"/>
              <a:gd name="connsiteY4412" fmla="*/ 6845800 h 6858000"/>
              <a:gd name="connsiteX4413" fmla="*/ 4042213 w 5203443"/>
              <a:gd name="connsiteY4413" fmla="*/ 6838857 h 6858000"/>
              <a:gd name="connsiteX4414" fmla="*/ 4046178 w 5203443"/>
              <a:gd name="connsiteY4414" fmla="*/ 6856052 h 6858000"/>
              <a:gd name="connsiteX4415" fmla="*/ 4047115 w 5203443"/>
              <a:gd name="connsiteY4415" fmla="*/ 6858000 h 6858000"/>
              <a:gd name="connsiteX4416" fmla="*/ 4032622 w 5203443"/>
              <a:gd name="connsiteY4416" fmla="*/ 6858000 h 6858000"/>
              <a:gd name="connsiteX4417" fmla="*/ 4031033 w 5203443"/>
              <a:gd name="connsiteY4417" fmla="*/ 6841494 h 6858000"/>
              <a:gd name="connsiteX4418" fmla="*/ 4018892 w 5203443"/>
              <a:gd name="connsiteY4418" fmla="*/ 6794841 h 6858000"/>
              <a:gd name="connsiteX4419" fmla="*/ 4017505 w 5203443"/>
              <a:gd name="connsiteY4419" fmla="*/ 6808011 h 6858000"/>
              <a:gd name="connsiteX4420" fmla="*/ 3980622 w 5203443"/>
              <a:gd name="connsiteY4420" fmla="*/ 6742839 h 6858000"/>
              <a:gd name="connsiteX4421" fmla="*/ 4001275 w 5203443"/>
              <a:gd name="connsiteY4421" fmla="*/ 6832640 h 6858000"/>
              <a:gd name="connsiteX4422" fmla="*/ 3994176 w 5203443"/>
              <a:gd name="connsiteY4422" fmla="*/ 6847814 h 6858000"/>
              <a:gd name="connsiteX4423" fmla="*/ 3998269 w 5203443"/>
              <a:gd name="connsiteY4423" fmla="*/ 6858000 h 6858000"/>
              <a:gd name="connsiteX4424" fmla="*/ 3981124 w 5203443"/>
              <a:gd name="connsiteY4424" fmla="*/ 6858000 h 6858000"/>
              <a:gd name="connsiteX4425" fmla="*/ 3977851 w 5203443"/>
              <a:gd name="connsiteY4425" fmla="*/ 6853544 h 6858000"/>
              <a:gd name="connsiteX4426" fmla="*/ 3977254 w 5203443"/>
              <a:gd name="connsiteY4426" fmla="*/ 6858000 h 6858000"/>
              <a:gd name="connsiteX4427" fmla="*/ 3968110 w 5203443"/>
              <a:gd name="connsiteY4427" fmla="*/ 6858000 h 6858000"/>
              <a:gd name="connsiteX4428" fmla="*/ 3973534 w 5203443"/>
              <a:gd name="connsiteY4428" fmla="*/ 6844673 h 6858000"/>
              <a:gd name="connsiteX4429" fmla="*/ 3981225 w 5203443"/>
              <a:gd name="connsiteY4429" fmla="*/ 6829934 h 6858000"/>
              <a:gd name="connsiteX4430" fmla="*/ 3960865 w 5203443"/>
              <a:gd name="connsiteY4430" fmla="*/ 6699043 h 6858000"/>
              <a:gd name="connsiteX4431" fmla="*/ 3954732 w 5203443"/>
              <a:gd name="connsiteY4431" fmla="*/ 6707628 h 6858000"/>
              <a:gd name="connsiteX4432" fmla="*/ 3928434 w 5203443"/>
              <a:gd name="connsiteY4432" fmla="*/ 6679547 h 6858000"/>
              <a:gd name="connsiteX4433" fmla="*/ 3923786 w 5203443"/>
              <a:gd name="connsiteY4433" fmla="*/ 6539647 h 6858000"/>
              <a:gd name="connsiteX4434" fmla="*/ 3908468 w 5203443"/>
              <a:gd name="connsiteY4434" fmla="*/ 6582887 h 6858000"/>
              <a:gd name="connsiteX4435" fmla="*/ 3925172 w 5203443"/>
              <a:gd name="connsiteY4435" fmla="*/ 6526478 h 6858000"/>
              <a:gd name="connsiteX4436" fmla="*/ 3889424 w 5203443"/>
              <a:gd name="connsiteY4436" fmla="*/ 6379113 h 6858000"/>
              <a:gd name="connsiteX4437" fmla="*/ 3883362 w 5203443"/>
              <a:gd name="connsiteY4437" fmla="*/ 6447412 h 6858000"/>
              <a:gd name="connsiteX4438" fmla="*/ 3892448 w 5203443"/>
              <a:gd name="connsiteY4438" fmla="*/ 6548073 h 6858000"/>
              <a:gd name="connsiteX4439" fmla="*/ 3883374 w 5203443"/>
              <a:gd name="connsiteY4439" fmla="*/ 6532325 h 6858000"/>
              <a:gd name="connsiteX4440" fmla="*/ 3883386 w 5203443"/>
              <a:gd name="connsiteY4440" fmla="*/ 6532873 h 6858000"/>
              <a:gd name="connsiteX4441" fmla="*/ 3897962 w 5203443"/>
              <a:gd name="connsiteY4441" fmla="*/ 6606058 h 6858000"/>
              <a:gd name="connsiteX4442" fmla="*/ 3903913 w 5203443"/>
              <a:gd name="connsiteY4442" fmla="*/ 6588162 h 6858000"/>
              <a:gd name="connsiteX4443" fmla="*/ 3917929 w 5203443"/>
              <a:gd name="connsiteY4443" fmla="*/ 6702716 h 6858000"/>
              <a:gd name="connsiteX4444" fmla="*/ 3921177 w 5203443"/>
              <a:gd name="connsiteY4444" fmla="*/ 6770871 h 6858000"/>
              <a:gd name="connsiteX4445" fmla="*/ 3916430 w 5203443"/>
              <a:gd name="connsiteY4445" fmla="*/ 6766289 h 6858000"/>
              <a:gd name="connsiteX4446" fmla="*/ 3913196 w 5203443"/>
              <a:gd name="connsiteY4446" fmla="*/ 6783047 h 6858000"/>
              <a:gd name="connsiteX4447" fmla="*/ 3894053 w 5203443"/>
              <a:gd name="connsiteY4447" fmla="*/ 6714589 h 6858000"/>
              <a:gd name="connsiteX4448" fmla="*/ 3862354 w 5203443"/>
              <a:gd name="connsiteY4448" fmla="*/ 6578119 h 6858000"/>
              <a:gd name="connsiteX4449" fmla="*/ 3856416 w 5203443"/>
              <a:gd name="connsiteY4449" fmla="*/ 6680929 h 6858000"/>
              <a:gd name="connsiteX4450" fmla="*/ 3848952 w 5203443"/>
              <a:gd name="connsiteY4450" fmla="*/ 6677483 h 6858000"/>
              <a:gd name="connsiteX4451" fmla="*/ 3863642 w 5203443"/>
              <a:gd name="connsiteY4451" fmla="*/ 6700265 h 6858000"/>
              <a:gd name="connsiteX4452" fmla="*/ 3845900 w 5203443"/>
              <a:gd name="connsiteY4452" fmla="*/ 6703552 h 6858000"/>
              <a:gd name="connsiteX4453" fmla="*/ 3873330 w 5203443"/>
              <a:gd name="connsiteY4453" fmla="*/ 6803656 h 6858000"/>
              <a:gd name="connsiteX4454" fmla="*/ 3886312 w 5203443"/>
              <a:gd name="connsiteY4454" fmla="*/ 6710873 h 6858000"/>
              <a:gd name="connsiteX4455" fmla="*/ 3894938 w 5203443"/>
              <a:gd name="connsiteY4455" fmla="*/ 6801954 h 6858000"/>
              <a:gd name="connsiteX4456" fmla="*/ 3903192 w 5203443"/>
              <a:gd name="connsiteY4456" fmla="*/ 6855793 h 6858000"/>
              <a:gd name="connsiteX4457" fmla="*/ 3905741 w 5203443"/>
              <a:gd name="connsiteY4457" fmla="*/ 6858000 h 6858000"/>
              <a:gd name="connsiteX4458" fmla="*/ 3874721 w 5203443"/>
              <a:gd name="connsiteY4458" fmla="*/ 6858000 h 6858000"/>
              <a:gd name="connsiteX4459" fmla="*/ 3790747 w 5203443"/>
              <a:gd name="connsiteY4459" fmla="*/ 6656739 h 6858000"/>
              <a:gd name="connsiteX4460" fmla="*/ 3761550 w 5203443"/>
              <a:gd name="connsiteY4460" fmla="*/ 6620484 h 6858000"/>
              <a:gd name="connsiteX4461" fmla="*/ 3730199 w 5203443"/>
              <a:gd name="connsiteY4461" fmla="*/ 6543996 h 6858000"/>
              <a:gd name="connsiteX4462" fmla="*/ 3787680 w 5203443"/>
              <a:gd name="connsiteY4462" fmla="*/ 6724170 h 6858000"/>
              <a:gd name="connsiteX4463" fmla="*/ 3771325 w 5203443"/>
              <a:gd name="connsiteY4463" fmla="*/ 6714287 h 6858000"/>
              <a:gd name="connsiteX4464" fmla="*/ 3793240 w 5203443"/>
              <a:gd name="connsiteY4464" fmla="*/ 6756407 h 6858000"/>
              <a:gd name="connsiteX4465" fmla="*/ 3803952 w 5203443"/>
              <a:gd name="connsiteY4465" fmla="*/ 6828007 h 6858000"/>
              <a:gd name="connsiteX4466" fmla="*/ 3791742 w 5203443"/>
              <a:gd name="connsiteY4466" fmla="*/ 6819977 h 6858000"/>
              <a:gd name="connsiteX4467" fmla="*/ 3709435 w 5203443"/>
              <a:gd name="connsiteY4467" fmla="*/ 6588965 h 6858000"/>
              <a:gd name="connsiteX4468" fmla="*/ 3704871 w 5203443"/>
              <a:gd name="connsiteY4468" fmla="*/ 6593691 h 6858000"/>
              <a:gd name="connsiteX4469" fmla="*/ 3709253 w 5203443"/>
              <a:gd name="connsiteY4469" fmla="*/ 6579654 h 6858000"/>
              <a:gd name="connsiteX4470" fmla="*/ 3717735 w 5203443"/>
              <a:gd name="connsiteY4470" fmla="*/ 6582605 h 6858000"/>
              <a:gd name="connsiteX4471" fmla="*/ 3721909 w 5203443"/>
              <a:gd name="connsiteY4471" fmla="*/ 6581262 h 6858000"/>
              <a:gd name="connsiteX4472" fmla="*/ 3722173 w 5203443"/>
              <a:gd name="connsiteY4472" fmla="*/ 6581920 h 6858000"/>
              <a:gd name="connsiteX4473" fmla="*/ 3722431 w 5203443"/>
              <a:gd name="connsiteY4473" fmla="*/ 6581094 h 6858000"/>
              <a:gd name="connsiteX4474" fmla="*/ 3721909 w 5203443"/>
              <a:gd name="connsiteY4474" fmla="*/ 6581262 h 6858000"/>
              <a:gd name="connsiteX4475" fmla="*/ 3716665 w 5203443"/>
              <a:gd name="connsiteY4475" fmla="*/ 6568164 h 6858000"/>
              <a:gd name="connsiteX4476" fmla="*/ 3738641 w 5203443"/>
              <a:gd name="connsiteY4476" fmla="*/ 6541401 h 6858000"/>
              <a:gd name="connsiteX4477" fmla="*/ 3719372 w 5203443"/>
              <a:gd name="connsiteY4477" fmla="*/ 6438432 h 6858000"/>
              <a:gd name="connsiteX4478" fmla="*/ 3750724 w 5203443"/>
              <a:gd name="connsiteY4478" fmla="*/ 6514919 h 6858000"/>
              <a:gd name="connsiteX4479" fmla="*/ 3748357 w 5203443"/>
              <a:gd name="connsiteY4479" fmla="*/ 6449764 h 6858000"/>
              <a:gd name="connsiteX4480" fmla="*/ 3719597 w 5203443"/>
              <a:gd name="connsiteY4480" fmla="*/ 6337627 h 6858000"/>
              <a:gd name="connsiteX4481" fmla="*/ 3702878 w 5203443"/>
              <a:gd name="connsiteY4481" fmla="*/ 6309123 h 6858000"/>
              <a:gd name="connsiteX4482" fmla="*/ 3712708 w 5203443"/>
              <a:gd name="connsiteY4482" fmla="*/ 6377725 h 6858000"/>
              <a:gd name="connsiteX4483" fmla="*/ 3698328 w 5203443"/>
              <a:gd name="connsiteY4483" fmla="*/ 6398764 h 6858000"/>
              <a:gd name="connsiteX4484" fmla="*/ 3716152 w 5203443"/>
              <a:gd name="connsiteY4484" fmla="*/ 6540104 h 6858000"/>
              <a:gd name="connsiteX4485" fmla="*/ 3690891 w 5203443"/>
              <a:gd name="connsiteY4485" fmla="*/ 6565145 h 6858000"/>
              <a:gd name="connsiteX4486" fmla="*/ 3710033 w 5203443"/>
              <a:gd name="connsiteY4486" fmla="*/ 6633603 h 6858000"/>
              <a:gd name="connsiteX4487" fmla="*/ 3721642 w 5203443"/>
              <a:gd name="connsiteY4487" fmla="*/ 6638902 h 6858000"/>
              <a:gd name="connsiteX4488" fmla="*/ 3684339 w 5203443"/>
              <a:gd name="connsiteY4488" fmla="*/ 6580311 h 6858000"/>
              <a:gd name="connsiteX4489" fmla="*/ 3633147 w 5203443"/>
              <a:gd name="connsiteY4489" fmla="*/ 6441676 h 6858000"/>
              <a:gd name="connsiteX4490" fmla="*/ 3615461 w 5203443"/>
              <a:gd name="connsiteY4490" fmla="*/ 6419762 h 6858000"/>
              <a:gd name="connsiteX4491" fmla="*/ 3656922 w 5203443"/>
              <a:gd name="connsiteY4491" fmla="*/ 6565120 h 6858000"/>
              <a:gd name="connsiteX4492" fmla="*/ 3661725 w 5203443"/>
              <a:gd name="connsiteY4492" fmla="*/ 6544502 h 6858000"/>
              <a:gd name="connsiteX4493" fmla="*/ 3659315 w 5203443"/>
              <a:gd name="connsiteY4493" fmla="*/ 6589462 h 6858000"/>
              <a:gd name="connsiteX4494" fmla="*/ 3624167 w 5203443"/>
              <a:gd name="connsiteY4494" fmla="*/ 6571102 h 6858000"/>
              <a:gd name="connsiteX4495" fmla="*/ 3652675 w 5203443"/>
              <a:gd name="connsiteY4495" fmla="*/ 6614217 h 6858000"/>
              <a:gd name="connsiteX4496" fmla="*/ 3657872 w 5203443"/>
              <a:gd name="connsiteY4496" fmla="*/ 6627832 h 6858000"/>
              <a:gd name="connsiteX4497" fmla="*/ 3648560 w 5203443"/>
              <a:gd name="connsiteY4497" fmla="*/ 6627976 h 6858000"/>
              <a:gd name="connsiteX4498" fmla="*/ 3727550 w 5203443"/>
              <a:gd name="connsiteY4498" fmla="*/ 6731122 h 6858000"/>
              <a:gd name="connsiteX4499" fmla="*/ 3712107 w 5203443"/>
              <a:gd name="connsiteY4499" fmla="*/ 6739850 h 6858000"/>
              <a:gd name="connsiteX4500" fmla="*/ 3756216 w 5203443"/>
              <a:gd name="connsiteY4500" fmla="*/ 6824359 h 6858000"/>
              <a:gd name="connsiteX4501" fmla="*/ 3771422 w 5203443"/>
              <a:gd name="connsiteY4501" fmla="*/ 6831521 h 6858000"/>
              <a:gd name="connsiteX4502" fmla="*/ 3757477 w 5203443"/>
              <a:gd name="connsiteY4502" fmla="*/ 6776679 h 6858000"/>
              <a:gd name="connsiteX4503" fmla="*/ 3759830 w 5203443"/>
              <a:gd name="connsiteY4503" fmla="*/ 6756920 h 6858000"/>
              <a:gd name="connsiteX4504" fmla="*/ 3789781 w 5203443"/>
              <a:gd name="connsiteY4504" fmla="*/ 6832676 h 6858000"/>
              <a:gd name="connsiteX4505" fmla="*/ 3799866 w 5203443"/>
              <a:gd name="connsiteY4505" fmla="*/ 6858000 h 6858000"/>
              <a:gd name="connsiteX4506" fmla="*/ 3773590 w 5203443"/>
              <a:gd name="connsiteY4506" fmla="*/ 6858000 h 6858000"/>
              <a:gd name="connsiteX4507" fmla="*/ 3767125 w 5203443"/>
              <a:gd name="connsiteY4507" fmla="*/ 6835970 h 6858000"/>
              <a:gd name="connsiteX4508" fmla="*/ 3751682 w 5203443"/>
              <a:gd name="connsiteY4508" fmla="*/ 6844699 h 6858000"/>
              <a:gd name="connsiteX4509" fmla="*/ 3635683 w 5203443"/>
              <a:gd name="connsiteY4509" fmla="*/ 6641870 h 6858000"/>
              <a:gd name="connsiteX4510" fmla="*/ 3598856 w 5203443"/>
              <a:gd name="connsiteY4510" fmla="*/ 6551496 h 6858000"/>
              <a:gd name="connsiteX4511" fmla="*/ 3591882 w 5203443"/>
              <a:gd name="connsiteY4511" fmla="*/ 6601182 h 6858000"/>
              <a:gd name="connsiteX4512" fmla="*/ 3563709 w 5203443"/>
              <a:gd name="connsiteY4512" fmla="*/ 6406862 h 6858000"/>
              <a:gd name="connsiteX4513" fmla="*/ 3584224 w 5203443"/>
              <a:gd name="connsiteY4513" fmla="*/ 6377237 h 6858000"/>
              <a:gd name="connsiteX4514" fmla="*/ 3560223 w 5203443"/>
              <a:gd name="connsiteY4514" fmla="*/ 6354598 h 6858000"/>
              <a:gd name="connsiteX4515" fmla="*/ 3533157 w 5203443"/>
              <a:gd name="connsiteY4515" fmla="*/ 6273115 h 6858000"/>
              <a:gd name="connsiteX4516" fmla="*/ 3526238 w 5203443"/>
              <a:gd name="connsiteY4516" fmla="*/ 6297598 h 6858000"/>
              <a:gd name="connsiteX4517" fmla="*/ 3538099 w 5203443"/>
              <a:gd name="connsiteY4517" fmla="*/ 6371922 h 6858000"/>
              <a:gd name="connsiteX4518" fmla="*/ 3568063 w 5203443"/>
              <a:gd name="connsiteY4518" fmla="*/ 6461579 h 6858000"/>
              <a:gd name="connsiteX4519" fmla="*/ 3554189 w 5203443"/>
              <a:gd name="connsiteY4519" fmla="*/ 6466449 h 6858000"/>
              <a:gd name="connsiteX4520" fmla="*/ 3489313 w 5203443"/>
              <a:gd name="connsiteY4520" fmla="*/ 6342541 h 6858000"/>
              <a:gd name="connsiteX4521" fmla="*/ 3519041 w 5203443"/>
              <a:gd name="connsiteY4521" fmla="*/ 6448089 h 6858000"/>
              <a:gd name="connsiteX4522" fmla="*/ 3527021 w 5203443"/>
              <a:gd name="connsiteY4522" fmla="*/ 6435914 h 6858000"/>
              <a:gd name="connsiteX4523" fmla="*/ 3536514 w 5203443"/>
              <a:gd name="connsiteY4523" fmla="*/ 6445080 h 6858000"/>
              <a:gd name="connsiteX4524" fmla="*/ 3525997 w 5203443"/>
              <a:gd name="connsiteY4524" fmla="*/ 6467705 h 6858000"/>
              <a:gd name="connsiteX4525" fmla="*/ 3601640 w 5203443"/>
              <a:gd name="connsiteY4525" fmla="*/ 6638011 h 6858000"/>
              <a:gd name="connsiteX4526" fmla="*/ 3612156 w 5203443"/>
              <a:gd name="connsiteY4526" fmla="*/ 6615388 h 6858000"/>
              <a:gd name="connsiteX4527" fmla="*/ 3619200 w 5203443"/>
              <a:gd name="connsiteY4527" fmla="*/ 6625414 h 6858000"/>
              <a:gd name="connsiteX4528" fmla="*/ 3597806 w 5203443"/>
              <a:gd name="connsiteY4528" fmla="*/ 6652040 h 6858000"/>
              <a:gd name="connsiteX4529" fmla="*/ 3674709 w 5203443"/>
              <a:gd name="connsiteY4529" fmla="*/ 6774665 h 6858000"/>
              <a:gd name="connsiteX4530" fmla="*/ 3641579 w 5203443"/>
              <a:gd name="connsiteY4530" fmla="*/ 6761480 h 6858000"/>
              <a:gd name="connsiteX4531" fmla="*/ 3678645 w 5203443"/>
              <a:gd name="connsiteY4531" fmla="*/ 6835962 h 6858000"/>
              <a:gd name="connsiteX4532" fmla="*/ 3699001 w 5203443"/>
              <a:gd name="connsiteY4532" fmla="*/ 6856090 h 6858000"/>
              <a:gd name="connsiteX4533" fmla="*/ 3700130 w 5203443"/>
              <a:gd name="connsiteY4533" fmla="*/ 6858000 h 6858000"/>
              <a:gd name="connsiteX4534" fmla="*/ 3685617 w 5203443"/>
              <a:gd name="connsiteY4534" fmla="*/ 6858000 h 6858000"/>
              <a:gd name="connsiteX4535" fmla="*/ 3659122 w 5203443"/>
              <a:gd name="connsiteY4535" fmla="*/ 6818184 h 6858000"/>
              <a:gd name="connsiteX4536" fmla="*/ 3626453 w 5203443"/>
              <a:gd name="connsiteY4536" fmla="*/ 6814578 h 6858000"/>
              <a:gd name="connsiteX4537" fmla="*/ 3627839 w 5203443"/>
              <a:gd name="connsiteY4537" fmla="*/ 6815379 h 6858000"/>
              <a:gd name="connsiteX4538" fmla="*/ 3657916 w 5203443"/>
              <a:gd name="connsiteY4538" fmla="*/ 6854633 h 6858000"/>
              <a:gd name="connsiteX4539" fmla="*/ 3672661 w 5203443"/>
              <a:gd name="connsiteY4539" fmla="*/ 6852215 h 6858000"/>
              <a:gd name="connsiteX4540" fmla="*/ 3671314 w 5203443"/>
              <a:gd name="connsiteY4540" fmla="*/ 6858000 h 6858000"/>
              <a:gd name="connsiteX4541" fmla="*/ 3645280 w 5203443"/>
              <a:gd name="connsiteY4541" fmla="*/ 6858000 h 6858000"/>
              <a:gd name="connsiteX4542" fmla="*/ 3644038 w 5203443"/>
              <a:gd name="connsiteY4542" fmla="*/ 6857184 h 6858000"/>
              <a:gd name="connsiteX4543" fmla="*/ 3603377 w 5203443"/>
              <a:gd name="connsiteY4543" fmla="*/ 6783159 h 6858000"/>
              <a:gd name="connsiteX4544" fmla="*/ 3581950 w 5203443"/>
              <a:gd name="connsiteY4544" fmla="*/ 6736204 h 6858000"/>
              <a:gd name="connsiteX4545" fmla="*/ 3572597 w 5203443"/>
              <a:gd name="connsiteY4545" fmla="*/ 6709539 h 6858000"/>
              <a:gd name="connsiteX4546" fmla="*/ 3583537 w 5203443"/>
              <a:gd name="connsiteY4546" fmla="*/ 6721012 h 6858000"/>
              <a:gd name="connsiteX4547" fmla="*/ 3586953 w 5203443"/>
              <a:gd name="connsiteY4547" fmla="*/ 6713563 h 6858000"/>
              <a:gd name="connsiteX4548" fmla="*/ 3589432 w 5203443"/>
              <a:gd name="connsiteY4548" fmla="*/ 6728317 h 6858000"/>
              <a:gd name="connsiteX4549" fmla="*/ 3596714 w 5203443"/>
              <a:gd name="connsiteY4549" fmla="*/ 6722454 h 6858000"/>
              <a:gd name="connsiteX4550" fmla="*/ 3594178 w 5203443"/>
              <a:gd name="connsiteY4550" fmla="*/ 6732901 h 6858000"/>
              <a:gd name="connsiteX4551" fmla="*/ 3649586 w 5203443"/>
              <a:gd name="connsiteY4551" fmla="*/ 6806827 h 6858000"/>
              <a:gd name="connsiteX4552" fmla="*/ 3615057 w 5203443"/>
              <a:gd name="connsiteY4552" fmla="*/ 6721896 h 6858000"/>
              <a:gd name="connsiteX4553" fmla="*/ 3604597 w 5203443"/>
              <a:gd name="connsiteY4553" fmla="*/ 6719318 h 6858000"/>
              <a:gd name="connsiteX4554" fmla="*/ 3603504 w 5203443"/>
              <a:gd name="connsiteY4554" fmla="*/ 6691396 h 6858000"/>
              <a:gd name="connsiteX4555" fmla="*/ 3595524 w 5203443"/>
              <a:gd name="connsiteY4555" fmla="*/ 6703570 h 6858000"/>
              <a:gd name="connsiteX4556" fmla="*/ 3586088 w 5203443"/>
              <a:gd name="connsiteY4556" fmla="*/ 6669203 h 6858000"/>
              <a:gd name="connsiteX4557" fmla="*/ 3589390 w 5203443"/>
              <a:gd name="connsiteY4557" fmla="*/ 6712157 h 6858000"/>
              <a:gd name="connsiteX4558" fmla="*/ 3539781 w 5203443"/>
              <a:gd name="connsiteY4558" fmla="*/ 6654576 h 6858000"/>
              <a:gd name="connsiteX4559" fmla="*/ 3556387 w 5203443"/>
              <a:gd name="connsiteY4559" fmla="*/ 6733481 h 6858000"/>
              <a:gd name="connsiteX4560" fmla="*/ 3592765 w 5203443"/>
              <a:gd name="connsiteY4560" fmla="*/ 6814822 h 6858000"/>
              <a:gd name="connsiteX4561" fmla="*/ 3582304 w 5203443"/>
              <a:gd name="connsiteY4561" fmla="*/ 6812245 h 6858000"/>
              <a:gd name="connsiteX4562" fmla="*/ 3589530 w 5203443"/>
              <a:gd name="connsiteY4562" fmla="*/ 6831581 h 6858000"/>
              <a:gd name="connsiteX4563" fmla="*/ 3592946 w 5203443"/>
              <a:gd name="connsiteY4563" fmla="*/ 6824133 h 6858000"/>
              <a:gd name="connsiteX4564" fmla="*/ 3598841 w 5203443"/>
              <a:gd name="connsiteY4564" fmla="*/ 6831438 h 6858000"/>
              <a:gd name="connsiteX4565" fmla="*/ 3601503 w 5203443"/>
              <a:gd name="connsiteY4565" fmla="*/ 6855502 h 6858000"/>
              <a:gd name="connsiteX4566" fmla="*/ 3609020 w 5203443"/>
              <a:gd name="connsiteY4566" fmla="*/ 6856447 h 6858000"/>
              <a:gd name="connsiteX4567" fmla="*/ 3609945 w 5203443"/>
              <a:gd name="connsiteY4567" fmla="*/ 6858000 h 6858000"/>
              <a:gd name="connsiteX4568" fmla="*/ 3562315 w 5203443"/>
              <a:gd name="connsiteY4568" fmla="*/ 6858000 h 6858000"/>
              <a:gd name="connsiteX4569" fmla="*/ 3541946 w 5203443"/>
              <a:gd name="connsiteY4569" fmla="*/ 6807662 h 6858000"/>
              <a:gd name="connsiteX4570" fmla="*/ 3506324 w 5203443"/>
              <a:gd name="connsiteY4570" fmla="*/ 6694809 h 6858000"/>
              <a:gd name="connsiteX4571" fmla="*/ 3525396 w 5203443"/>
              <a:gd name="connsiteY4571" fmla="*/ 6703555 h 6858000"/>
              <a:gd name="connsiteX4572" fmla="*/ 3472915 w 5203443"/>
              <a:gd name="connsiteY4572" fmla="*/ 6442773 h 6858000"/>
              <a:gd name="connsiteX4573" fmla="*/ 3419481 w 5203443"/>
              <a:gd name="connsiteY4573" fmla="*/ 6273494 h 6858000"/>
              <a:gd name="connsiteX4574" fmla="*/ 3397036 w 5203443"/>
              <a:gd name="connsiteY4574" fmla="*/ 6162082 h 6858000"/>
              <a:gd name="connsiteX4575" fmla="*/ 3352619 w 5203443"/>
              <a:gd name="connsiteY4575" fmla="*/ 6033751 h 6858000"/>
              <a:gd name="connsiteX4576" fmla="*/ 3266390 w 5203443"/>
              <a:gd name="connsiteY4576" fmla="*/ 5826355 h 6858000"/>
              <a:gd name="connsiteX4577" fmla="*/ 3212788 w 5203443"/>
              <a:gd name="connsiteY4577" fmla="*/ 5732679 h 6858000"/>
              <a:gd name="connsiteX4578" fmla="*/ 3191561 w 5203443"/>
              <a:gd name="connsiteY4578" fmla="*/ 5683702 h 6858000"/>
              <a:gd name="connsiteX4579" fmla="*/ 2994671 w 5203443"/>
              <a:gd name="connsiteY4579" fmla="*/ 5406516 h 6858000"/>
              <a:gd name="connsiteX4580" fmla="*/ 2978315 w 5203443"/>
              <a:gd name="connsiteY4580" fmla="*/ 5396634 h 6858000"/>
              <a:gd name="connsiteX4581" fmla="*/ 2899145 w 5203443"/>
              <a:gd name="connsiteY4581" fmla="*/ 5284177 h 6858000"/>
              <a:gd name="connsiteX4582" fmla="*/ 2944878 w 5203443"/>
              <a:gd name="connsiteY4582" fmla="*/ 5339625 h 6858000"/>
              <a:gd name="connsiteX4583" fmla="*/ 2964832 w 5203443"/>
              <a:gd name="connsiteY4583" fmla="*/ 5351371 h 6858000"/>
              <a:gd name="connsiteX4584" fmla="*/ 3054644 w 5203443"/>
              <a:gd name="connsiteY4584" fmla="*/ 5475715 h 6858000"/>
              <a:gd name="connsiteX4585" fmla="*/ 3081821 w 5203443"/>
              <a:gd name="connsiteY4585" fmla="*/ 5506798 h 6858000"/>
              <a:gd name="connsiteX4586" fmla="*/ 3175080 w 5203443"/>
              <a:gd name="connsiteY4586" fmla="*/ 5639306 h 6858000"/>
              <a:gd name="connsiteX4587" fmla="*/ 3198605 w 5203443"/>
              <a:gd name="connsiteY4587" fmla="*/ 5693728 h 6858000"/>
              <a:gd name="connsiteX4588" fmla="*/ 3231861 w 5203443"/>
              <a:gd name="connsiteY4588" fmla="*/ 5741425 h 6858000"/>
              <a:gd name="connsiteX4589" fmla="*/ 3404653 w 5203443"/>
              <a:gd name="connsiteY4589" fmla="*/ 6131286 h 6858000"/>
              <a:gd name="connsiteX4590" fmla="*/ 3405003 w 5203443"/>
              <a:gd name="connsiteY4590" fmla="*/ 6064993 h 6858000"/>
              <a:gd name="connsiteX4591" fmla="*/ 3414370 w 5203443"/>
              <a:gd name="connsiteY4591" fmla="*/ 6039649 h 6858000"/>
              <a:gd name="connsiteX4592" fmla="*/ 3401067 w 5203443"/>
              <a:gd name="connsiteY4592" fmla="*/ 6003697 h 6858000"/>
              <a:gd name="connsiteX4593" fmla="*/ 3370191 w 5203443"/>
              <a:gd name="connsiteY4593" fmla="*/ 5895427 h 6858000"/>
              <a:gd name="connsiteX4594" fmla="*/ 3359730 w 5203443"/>
              <a:gd name="connsiteY4594" fmla="*/ 5892850 h 6858000"/>
              <a:gd name="connsiteX4595" fmla="*/ 3329765 w 5203443"/>
              <a:gd name="connsiteY4595" fmla="*/ 5803193 h 6858000"/>
              <a:gd name="connsiteX4596" fmla="*/ 3321096 w 5203443"/>
              <a:gd name="connsiteY4596" fmla="*/ 5822227 h 6858000"/>
              <a:gd name="connsiteX4597" fmla="*/ 3310567 w 5203443"/>
              <a:gd name="connsiteY4597" fmla="*/ 5759935 h 6858000"/>
              <a:gd name="connsiteX4598" fmla="*/ 3330464 w 5203443"/>
              <a:gd name="connsiteY4598" fmla="*/ 5796882 h 6858000"/>
              <a:gd name="connsiteX4599" fmla="*/ 3297782 w 5203443"/>
              <a:gd name="connsiteY4599" fmla="*/ 5708362 h 6858000"/>
              <a:gd name="connsiteX4600" fmla="*/ 3248506 w 5203443"/>
              <a:gd name="connsiteY4600" fmla="*/ 5625850 h 6858000"/>
              <a:gd name="connsiteX4601" fmla="*/ 3255788 w 5203443"/>
              <a:gd name="connsiteY4601" fmla="*/ 5619986 h 6858000"/>
              <a:gd name="connsiteX4602" fmla="*/ 3239433 w 5203443"/>
              <a:gd name="connsiteY4602" fmla="*/ 5610103 h 6858000"/>
              <a:gd name="connsiteX4603" fmla="*/ 3133839 w 5203443"/>
              <a:gd name="connsiteY4603" fmla="*/ 5435053 h 6858000"/>
              <a:gd name="connsiteX4604" fmla="*/ 3188185 w 5203443"/>
              <a:gd name="connsiteY4604" fmla="*/ 5496668 h 6858000"/>
              <a:gd name="connsiteX4605" fmla="*/ 3073405 w 5203443"/>
              <a:gd name="connsiteY4605" fmla="*/ 5356274 h 6858000"/>
              <a:gd name="connsiteX4606" fmla="*/ 3052065 w 5203443"/>
              <a:gd name="connsiteY4606" fmla="*/ 5357698 h 6858000"/>
              <a:gd name="connsiteX4607" fmla="*/ 3046408 w 5203443"/>
              <a:gd name="connsiteY4607" fmla="*/ 5334502 h 6858000"/>
              <a:gd name="connsiteX4608" fmla="*/ 3017606 w 5203443"/>
              <a:gd name="connsiteY4608" fmla="*/ 5332480 h 6858000"/>
              <a:gd name="connsiteX4609" fmla="*/ 2991758 w 5203443"/>
              <a:gd name="connsiteY4609" fmla="*/ 5313430 h 6858000"/>
              <a:gd name="connsiteX4610" fmla="*/ 3026400 w 5203443"/>
              <a:gd name="connsiteY4610" fmla="*/ 5347958 h 6858000"/>
              <a:gd name="connsiteX4611" fmla="*/ 3068900 w 5203443"/>
              <a:gd name="connsiteY4611" fmla="*/ 5420165 h 6858000"/>
              <a:gd name="connsiteX4612" fmla="*/ 3078210 w 5203443"/>
              <a:gd name="connsiteY4612" fmla="*/ 5420022 h 6858000"/>
              <a:gd name="connsiteX4613" fmla="*/ 3184084 w 5203443"/>
              <a:gd name="connsiteY4613" fmla="*/ 5595341 h 6858000"/>
              <a:gd name="connsiteX4614" fmla="*/ 3263324 w 5203443"/>
              <a:gd name="connsiteY4614" fmla="*/ 5767510 h 6858000"/>
              <a:gd name="connsiteX4615" fmla="*/ 2981480 w 5203443"/>
              <a:gd name="connsiteY4615" fmla="*/ 5320162 h 6858000"/>
              <a:gd name="connsiteX4616" fmla="*/ 2981718 w 5203443"/>
              <a:gd name="connsiteY4616" fmla="*/ 5304271 h 6858000"/>
              <a:gd name="connsiteX4617" fmla="*/ 2972588 w 5203443"/>
              <a:gd name="connsiteY4617" fmla="*/ 5313726 h 6858000"/>
              <a:gd name="connsiteX4618" fmla="*/ 2877006 w 5203443"/>
              <a:gd name="connsiteY4618" fmla="*/ 5216587 h 6858000"/>
              <a:gd name="connsiteX4619" fmla="*/ 2794040 w 5203443"/>
              <a:gd name="connsiteY4619" fmla="*/ 5162259 h 6858000"/>
              <a:gd name="connsiteX4620" fmla="*/ 2724374 w 5203443"/>
              <a:gd name="connsiteY4620" fmla="*/ 5143884 h 6858000"/>
              <a:gd name="connsiteX4621" fmla="*/ 2862974 w 5203443"/>
              <a:gd name="connsiteY4621" fmla="*/ 5297608 h 6858000"/>
              <a:gd name="connsiteX4622" fmla="*/ 2865510 w 5203443"/>
              <a:gd name="connsiteY4622" fmla="*/ 5287160 h 6858000"/>
              <a:gd name="connsiteX4623" fmla="*/ 3078420 w 5203443"/>
              <a:gd name="connsiteY4623" fmla="*/ 5599159 h 6858000"/>
              <a:gd name="connsiteX4624" fmla="*/ 3107317 w 5203443"/>
              <a:gd name="connsiteY4624" fmla="*/ 5638929 h 6858000"/>
              <a:gd name="connsiteX4625" fmla="*/ 3104707 w 5203443"/>
              <a:gd name="connsiteY4625" fmla="*/ 5651237 h 6858000"/>
              <a:gd name="connsiteX4626" fmla="*/ 3070762 w 5203443"/>
              <a:gd name="connsiteY4626" fmla="*/ 5587533 h 6858000"/>
              <a:gd name="connsiteX4627" fmla="*/ 3029455 w 5203443"/>
              <a:gd name="connsiteY4627" fmla="*/ 5532530 h 6858000"/>
              <a:gd name="connsiteX4628" fmla="*/ 3077343 w 5203443"/>
              <a:gd name="connsiteY4628" fmla="*/ 5628211 h 6858000"/>
              <a:gd name="connsiteX4629" fmla="*/ 3041189 w 5203443"/>
              <a:gd name="connsiteY4629" fmla="*/ 5572340 h 6858000"/>
              <a:gd name="connsiteX4630" fmla="*/ 2910166 w 5203443"/>
              <a:gd name="connsiteY4630" fmla="*/ 5371660 h 6858000"/>
              <a:gd name="connsiteX4631" fmla="*/ 2719240 w 5203443"/>
              <a:gd name="connsiteY4631" fmla="*/ 5161493 h 6858000"/>
              <a:gd name="connsiteX4632" fmla="*/ 2709929 w 5203443"/>
              <a:gd name="connsiteY4632" fmla="*/ 5161637 h 6858000"/>
              <a:gd name="connsiteX4633" fmla="*/ 2612962 w 5203443"/>
              <a:gd name="connsiteY4633" fmla="*/ 5077667 h 6858000"/>
              <a:gd name="connsiteX4634" fmla="*/ 2563574 w 5203443"/>
              <a:gd name="connsiteY4634" fmla="*/ 5045557 h 6858000"/>
              <a:gd name="connsiteX4635" fmla="*/ 2548827 w 5203443"/>
              <a:gd name="connsiteY4635" fmla="*/ 5047976 h 6858000"/>
              <a:gd name="connsiteX4636" fmla="*/ 2449956 w 5203443"/>
              <a:gd name="connsiteY4636" fmla="*/ 4992797 h 6858000"/>
              <a:gd name="connsiteX4637" fmla="*/ 2390291 w 5203443"/>
              <a:gd name="connsiteY4637" fmla="*/ 4967420 h 6858000"/>
              <a:gd name="connsiteX4638" fmla="*/ 2667963 w 5203443"/>
              <a:gd name="connsiteY4638" fmla="*/ 5369362 h 6858000"/>
              <a:gd name="connsiteX4639" fmla="*/ 2674221 w 5203443"/>
              <a:gd name="connsiteY4639" fmla="*/ 5395288 h 6858000"/>
              <a:gd name="connsiteX4640" fmla="*/ 2719392 w 5203443"/>
              <a:gd name="connsiteY4640" fmla="*/ 5492107 h 6858000"/>
              <a:gd name="connsiteX4641" fmla="*/ 2470985 w 5203443"/>
              <a:gd name="connsiteY4641" fmla="*/ 5101765 h 6858000"/>
              <a:gd name="connsiteX4642" fmla="*/ 2639268 w 5203443"/>
              <a:gd name="connsiteY4642" fmla="*/ 5471153 h 6858000"/>
              <a:gd name="connsiteX4643" fmla="*/ 2382685 w 5203443"/>
              <a:gd name="connsiteY4643" fmla="*/ 4998763 h 6858000"/>
              <a:gd name="connsiteX4644" fmla="*/ 2380331 w 5203443"/>
              <a:gd name="connsiteY4644" fmla="*/ 5018521 h 6858000"/>
              <a:gd name="connsiteX4645" fmla="*/ 2342511 w 5203443"/>
              <a:gd name="connsiteY4645" fmla="*/ 4975551 h 6858000"/>
              <a:gd name="connsiteX4646" fmla="*/ 2402065 w 5203443"/>
              <a:gd name="connsiteY4646" fmla="*/ 5051330 h 6858000"/>
              <a:gd name="connsiteX4647" fmla="*/ 2480760 w 5203443"/>
              <a:gd name="connsiteY4647" fmla="*/ 5195568 h 6858000"/>
              <a:gd name="connsiteX4648" fmla="*/ 2511566 w 5203443"/>
              <a:gd name="connsiteY4648" fmla="*/ 5244126 h 6858000"/>
              <a:gd name="connsiteX4649" fmla="*/ 2501568 w 5203443"/>
              <a:gd name="connsiteY4649" fmla="*/ 5251126 h 6858000"/>
              <a:gd name="connsiteX4650" fmla="*/ 2505616 w 5203443"/>
              <a:gd name="connsiteY4650" fmla="*/ 5262021 h 6858000"/>
              <a:gd name="connsiteX4651" fmla="*/ 2521510 w 5203443"/>
              <a:gd name="connsiteY4651" fmla="*/ 5262324 h 6858000"/>
              <a:gd name="connsiteX4652" fmla="*/ 2570253 w 5203443"/>
              <a:gd name="connsiteY4652" fmla="*/ 5401819 h 6858000"/>
              <a:gd name="connsiteX4653" fmla="*/ 2697325 w 5203443"/>
              <a:gd name="connsiteY4653" fmla="*/ 5821144 h 6858000"/>
              <a:gd name="connsiteX4654" fmla="*/ 2706706 w 5203443"/>
              <a:gd name="connsiteY4654" fmla="*/ 5880715 h 6858000"/>
              <a:gd name="connsiteX4655" fmla="*/ 2509942 w 5203443"/>
              <a:gd name="connsiteY4655" fmla="*/ 5273184 h 6858000"/>
              <a:gd name="connsiteX4656" fmla="*/ 2539064 w 5203443"/>
              <a:gd name="connsiteY4656" fmla="*/ 5530217 h 6858000"/>
              <a:gd name="connsiteX4657" fmla="*/ 2539791 w 5203443"/>
              <a:gd name="connsiteY4657" fmla="*/ 5693734 h 6858000"/>
              <a:gd name="connsiteX4658" fmla="*/ 2532691 w 5203443"/>
              <a:gd name="connsiteY4658" fmla="*/ 5708909 h 6858000"/>
              <a:gd name="connsiteX4659" fmla="*/ 2607659 w 5203443"/>
              <a:gd name="connsiteY4659" fmla="*/ 5970988 h 6858000"/>
              <a:gd name="connsiteX4660" fmla="*/ 2621898 w 5203443"/>
              <a:gd name="connsiteY4660" fmla="*/ 5984738 h 6858000"/>
              <a:gd name="connsiteX4661" fmla="*/ 2657396 w 5203443"/>
              <a:gd name="connsiteY4661" fmla="*/ 6063078 h 6858000"/>
              <a:gd name="connsiteX4662" fmla="*/ 2729284 w 5203443"/>
              <a:gd name="connsiteY4662" fmla="*/ 6181400 h 6858000"/>
              <a:gd name="connsiteX4663" fmla="*/ 2763047 w 5203443"/>
              <a:gd name="connsiteY4663" fmla="*/ 6212928 h 6858000"/>
              <a:gd name="connsiteX4664" fmla="*/ 2803709 w 5203443"/>
              <a:gd name="connsiteY4664" fmla="*/ 6289272 h 6858000"/>
              <a:gd name="connsiteX4665" fmla="*/ 2885820 w 5203443"/>
              <a:gd name="connsiteY4665" fmla="*/ 6426062 h 6858000"/>
              <a:gd name="connsiteX4666" fmla="*/ 2927687 w 5203443"/>
              <a:gd name="connsiteY4666" fmla="*/ 6479927 h 6858000"/>
              <a:gd name="connsiteX4667" fmla="*/ 2953985 w 5203443"/>
              <a:gd name="connsiteY4667" fmla="*/ 6508010 h 6858000"/>
              <a:gd name="connsiteX4668" fmla="*/ 2984975 w 5203443"/>
              <a:gd name="connsiteY4668" fmla="*/ 6565876 h 6858000"/>
              <a:gd name="connsiteX4669" fmla="*/ 3027809 w 5203443"/>
              <a:gd name="connsiteY4669" fmla="*/ 6613152 h 6858000"/>
              <a:gd name="connsiteX4670" fmla="*/ 3097235 w 5203443"/>
              <a:gd name="connsiteY4670" fmla="*/ 6647419 h 6858000"/>
              <a:gd name="connsiteX4671" fmla="*/ 3113828 w 5203443"/>
              <a:gd name="connsiteY4671" fmla="*/ 6641411 h 6858000"/>
              <a:gd name="connsiteX4672" fmla="*/ 3241841 w 5203443"/>
              <a:gd name="connsiteY4672" fmla="*/ 6758045 h 6858000"/>
              <a:gd name="connsiteX4673" fmla="*/ 3231437 w 5203443"/>
              <a:gd name="connsiteY4673" fmla="*/ 6730267 h 6858000"/>
              <a:gd name="connsiteX4674" fmla="*/ 3287097 w 5203443"/>
              <a:gd name="connsiteY4674" fmla="*/ 6808332 h 6858000"/>
              <a:gd name="connsiteX4675" fmla="*/ 3330818 w 5203443"/>
              <a:gd name="connsiteY4675" fmla="*/ 6858000 h 6858000"/>
              <a:gd name="connsiteX4676" fmla="*/ 3284336 w 5203443"/>
              <a:gd name="connsiteY4676" fmla="*/ 6858000 h 6858000"/>
              <a:gd name="connsiteX4677" fmla="*/ 3276991 w 5203443"/>
              <a:gd name="connsiteY4677" fmla="*/ 6843171 h 6858000"/>
              <a:gd name="connsiteX4678" fmla="*/ 3271593 w 5203443"/>
              <a:gd name="connsiteY4678" fmla="*/ 6822779 h 6858000"/>
              <a:gd name="connsiteX4679" fmla="*/ 3167581 w 5203443"/>
              <a:gd name="connsiteY4679" fmla="*/ 6728784 h 6858000"/>
              <a:gd name="connsiteX4680" fmla="*/ 3191343 w 5203443"/>
              <a:gd name="connsiteY4680" fmla="*/ 6767315 h 6858000"/>
              <a:gd name="connsiteX4681" fmla="*/ 3193879 w 5203443"/>
              <a:gd name="connsiteY4681" fmla="*/ 6756866 h 6858000"/>
              <a:gd name="connsiteX4682" fmla="*/ 3199775 w 5203443"/>
              <a:gd name="connsiteY4682" fmla="*/ 6764172 h 6858000"/>
              <a:gd name="connsiteX4683" fmla="*/ 3192674 w 5203443"/>
              <a:gd name="connsiteY4683" fmla="*/ 6779346 h 6858000"/>
              <a:gd name="connsiteX4684" fmla="*/ 3247690 w 5203443"/>
              <a:gd name="connsiteY4684" fmla="*/ 6858000 h 6858000"/>
              <a:gd name="connsiteX4685" fmla="*/ 3230058 w 5203443"/>
              <a:gd name="connsiteY4685" fmla="*/ 6858000 h 6858000"/>
              <a:gd name="connsiteX4686" fmla="*/ 3138748 w 5203443"/>
              <a:gd name="connsiteY4686" fmla="*/ 6711149 h 6858000"/>
              <a:gd name="connsiteX4687" fmla="*/ 3138210 w 5203443"/>
              <a:gd name="connsiteY4687" fmla="*/ 6711706 h 6858000"/>
              <a:gd name="connsiteX4688" fmla="*/ 3139303 w 5203443"/>
              <a:gd name="connsiteY4688" fmla="*/ 6739629 h 6858000"/>
              <a:gd name="connsiteX4689" fmla="*/ 3192207 w 5203443"/>
              <a:gd name="connsiteY4689" fmla="*/ 6839615 h 6858000"/>
              <a:gd name="connsiteX4690" fmla="*/ 3204310 w 5203443"/>
              <a:gd name="connsiteY4690" fmla="*/ 6858000 h 6858000"/>
              <a:gd name="connsiteX4691" fmla="*/ 3193294 w 5203443"/>
              <a:gd name="connsiteY4691" fmla="*/ 6858000 h 6858000"/>
              <a:gd name="connsiteX4692" fmla="*/ 3187977 w 5203443"/>
              <a:gd name="connsiteY4692" fmla="*/ 6848989 h 6858000"/>
              <a:gd name="connsiteX4693" fmla="*/ 3138205 w 5203443"/>
              <a:gd name="connsiteY4693" fmla="*/ 6767585 h 6858000"/>
              <a:gd name="connsiteX4694" fmla="*/ 3137925 w 5203443"/>
              <a:gd name="connsiteY4694" fmla="*/ 6767315 h 6858000"/>
              <a:gd name="connsiteX4695" fmla="*/ 3153020 w 5203443"/>
              <a:gd name="connsiteY4695" fmla="*/ 6824879 h 6858000"/>
              <a:gd name="connsiteX4696" fmla="*/ 3145738 w 5203443"/>
              <a:gd name="connsiteY4696" fmla="*/ 6830743 h 6858000"/>
              <a:gd name="connsiteX4697" fmla="*/ 3160064 w 5203443"/>
              <a:gd name="connsiteY4697" fmla="*/ 6834905 h 6858000"/>
              <a:gd name="connsiteX4698" fmla="*/ 3173240 w 5203443"/>
              <a:gd name="connsiteY4698" fmla="*/ 6858000 h 6858000"/>
              <a:gd name="connsiteX4699" fmla="*/ 3128939 w 5203443"/>
              <a:gd name="connsiteY4699" fmla="*/ 6858000 h 6858000"/>
              <a:gd name="connsiteX4700" fmla="*/ 3113598 w 5203443"/>
              <a:gd name="connsiteY4700" fmla="*/ 6809645 h 6858000"/>
              <a:gd name="connsiteX4701" fmla="*/ 3085683 w 5203443"/>
              <a:gd name="connsiteY4701" fmla="*/ 6729223 h 6858000"/>
              <a:gd name="connsiteX4702" fmla="*/ 3077071 w 5203443"/>
              <a:gd name="connsiteY4702" fmla="*/ 6723055 h 6858000"/>
              <a:gd name="connsiteX4703" fmla="*/ 3073079 w 5203443"/>
              <a:gd name="connsiteY4703" fmla="*/ 6686960 h 6858000"/>
              <a:gd name="connsiteX4704" fmla="*/ 3095567 w 5203443"/>
              <a:gd name="connsiteY4704" fmla="*/ 6688258 h 6858000"/>
              <a:gd name="connsiteX4705" fmla="*/ 3061288 w 5203443"/>
              <a:gd name="connsiteY4705" fmla="*/ 6672351 h 6858000"/>
              <a:gd name="connsiteX4706" fmla="*/ 3011902 w 5203443"/>
              <a:gd name="connsiteY4706" fmla="*/ 6640240 h 6858000"/>
              <a:gd name="connsiteX4707" fmla="*/ 2995183 w 5203443"/>
              <a:gd name="connsiteY4707" fmla="*/ 6611736 h 6858000"/>
              <a:gd name="connsiteX4708" fmla="*/ 2882614 w 5203443"/>
              <a:gd name="connsiteY4708" fmla="*/ 6486373 h 6858000"/>
              <a:gd name="connsiteX4709" fmla="*/ 2868738 w 5203443"/>
              <a:gd name="connsiteY4709" fmla="*/ 6491244 h 6858000"/>
              <a:gd name="connsiteX4710" fmla="*/ 2847749 w 5203443"/>
              <a:gd name="connsiteY4710" fmla="*/ 6426374 h 6858000"/>
              <a:gd name="connsiteX4711" fmla="*/ 2852133 w 5203443"/>
              <a:gd name="connsiteY4711" fmla="*/ 6412337 h 6858000"/>
              <a:gd name="connsiteX4712" fmla="*/ 2761646 w 5203443"/>
              <a:gd name="connsiteY4712" fmla="*/ 6253489 h 6858000"/>
              <a:gd name="connsiteX4713" fmla="*/ 2706601 w 5203443"/>
              <a:gd name="connsiteY4713" fmla="*/ 6198184 h 6858000"/>
              <a:gd name="connsiteX4714" fmla="*/ 2594844 w 5203443"/>
              <a:gd name="connsiteY4714" fmla="*/ 5990744 h 6858000"/>
              <a:gd name="connsiteX4715" fmla="*/ 2562248 w 5203443"/>
              <a:gd name="connsiteY4715" fmla="*/ 5927231 h 6858000"/>
              <a:gd name="connsiteX4716" fmla="*/ 2569098 w 5203443"/>
              <a:gd name="connsiteY4716" fmla="*/ 5932136 h 6858000"/>
              <a:gd name="connsiteX4717" fmla="*/ 2553261 w 5203443"/>
              <a:gd name="connsiteY4717" fmla="*/ 5906633 h 6858000"/>
              <a:gd name="connsiteX4718" fmla="*/ 2550725 w 5203443"/>
              <a:gd name="connsiteY4718" fmla="*/ 5917080 h 6858000"/>
              <a:gd name="connsiteX4719" fmla="*/ 2525449 w 5203443"/>
              <a:gd name="connsiteY4719" fmla="*/ 5857209 h 6858000"/>
              <a:gd name="connsiteX4720" fmla="*/ 2541805 w 5203443"/>
              <a:gd name="connsiteY4720" fmla="*/ 5867092 h 6858000"/>
              <a:gd name="connsiteX4721" fmla="*/ 2506704 w 5203443"/>
              <a:gd name="connsiteY4721" fmla="*/ 5458128 h 6858000"/>
              <a:gd name="connsiteX4722" fmla="*/ 2488235 w 5203443"/>
              <a:gd name="connsiteY4722" fmla="*/ 5297899 h 6858000"/>
              <a:gd name="connsiteX4723" fmla="*/ 2387038 w 5203443"/>
              <a:gd name="connsiteY4723" fmla="*/ 5067450 h 6858000"/>
              <a:gd name="connsiteX4724" fmla="*/ 2310135 w 5203443"/>
              <a:gd name="connsiteY4724" fmla="*/ 4944823 h 6858000"/>
              <a:gd name="connsiteX4725" fmla="*/ 2319628 w 5203443"/>
              <a:gd name="connsiteY4725" fmla="*/ 4953990 h 6858000"/>
              <a:gd name="connsiteX4726" fmla="*/ 2183128 w 5203443"/>
              <a:gd name="connsiteY4726" fmla="*/ 4865698 h 6858000"/>
              <a:gd name="connsiteX4727" fmla="*/ 2094210 w 5203443"/>
              <a:gd name="connsiteY4727" fmla="*/ 4829268 h 6858000"/>
              <a:gd name="connsiteX4728" fmla="*/ 2047722 w 5203443"/>
              <a:gd name="connsiteY4728" fmla="*/ 4805330 h 6858000"/>
              <a:gd name="connsiteX4729" fmla="*/ 2041645 w 5203443"/>
              <a:gd name="connsiteY4729" fmla="*/ 4788714 h 6858000"/>
              <a:gd name="connsiteX4730" fmla="*/ 1962487 w 5203443"/>
              <a:gd name="connsiteY4730" fmla="*/ 4761173 h 6858000"/>
              <a:gd name="connsiteX4731" fmla="*/ 1904097 w 5203443"/>
              <a:gd name="connsiteY4731" fmla="*/ 4773028 h 6858000"/>
              <a:gd name="connsiteX4732" fmla="*/ 1841030 w 5203443"/>
              <a:gd name="connsiteY4732" fmla="*/ 4840012 h 6858000"/>
              <a:gd name="connsiteX4733" fmla="*/ 1983730 w 5203443"/>
              <a:gd name="connsiteY4733" fmla="*/ 5470560 h 6858000"/>
              <a:gd name="connsiteX4734" fmla="*/ 1964349 w 5203443"/>
              <a:gd name="connsiteY4734" fmla="*/ 5417994 h 6858000"/>
              <a:gd name="connsiteX4735" fmla="*/ 1934511 w 5203443"/>
              <a:gd name="connsiteY4735" fmla="*/ 5362848 h 6858000"/>
              <a:gd name="connsiteX4736" fmla="*/ 1940406 w 5203443"/>
              <a:gd name="connsiteY4736" fmla="*/ 5370153 h 6858000"/>
              <a:gd name="connsiteX4737" fmla="*/ 1941792 w 5203443"/>
              <a:gd name="connsiteY4737" fmla="*/ 5356984 h 6858000"/>
              <a:gd name="connsiteX4738" fmla="*/ 1922806 w 5203443"/>
              <a:gd name="connsiteY4738" fmla="*/ 5338650 h 6858000"/>
              <a:gd name="connsiteX4739" fmla="*/ 1933267 w 5203443"/>
              <a:gd name="connsiteY4739" fmla="*/ 5341227 h 6858000"/>
              <a:gd name="connsiteX4740" fmla="*/ 1905964 w 5203443"/>
              <a:gd name="connsiteY4740" fmla="*/ 5275634 h 6858000"/>
              <a:gd name="connsiteX4741" fmla="*/ 1910472 w 5203443"/>
              <a:gd name="connsiteY4741" fmla="*/ 5296108 h 6858000"/>
              <a:gd name="connsiteX4742" fmla="*/ 1895837 w 5203443"/>
              <a:gd name="connsiteY4742" fmla="*/ 5248125 h 6858000"/>
              <a:gd name="connsiteX4743" fmla="*/ 1901789 w 5203443"/>
              <a:gd name="connsiteY4743" fmla="*/ 5230229 h 6858000"/>
              <a:gd name="connsiteX4744" fmla="*/ 1818138 w 5203443"/>
              <a:gd name="connsiteY4744" fmla="*/ 4902270 h 6858000"/>
              <a:gd name="connsiteX4745" fmla="*/ 1800647 w 5203443"/>
              <a:gd name="connsiteY4745" fmla="*/ 5100854 h 6858000"/>
              <a:gd name="connsiteX4746" fmla="*/ 1945644 w 5203443"/>
              <a:gd name="connsiteY4746" fmla="*/ 5526204 h 6858000"/>
              <a:gd name="connsiteX4747" fmla="*/ 2046839 w 5203443"/>
              <a:gd name="connsiteY4747" fmla="*/ 5756653 h 6858000"/>
              <a:gd name="connsiteX4748" fmla="*/ 1869121 w 5203443"/>
              <a:gd name="connsiteY4748" fmla="*/ 5352898 h 6858000"/>
              <a:gd name="connsiteX4749" fmla="*/ 1797399 w 5203443"/>
              <a:gd name="connsiteY4749" fmla="*/ 5158974 h 6858000"/>
              <a:gd name="connsiteX4750" fmla="*/ 1766284 w 5203443"/>
              <a:gd name="connsiteY4750" fmla="*/ 5431451 h 6858000"/>
              <a:gd name="connsiteX4751" fmla="*/ 1776925 w 5203443"/>
              <a:gd name="connsiteY4751" fmla="*/ 5443339 h 6858000"/>
              <a:gd name="connsiteX4752" fmla="*/ 1805616 w 5203443"/>
              <a:gd name="connsiteY4752" fmla="*/ 5495764 h 6858000"/>
              <a:gd name="connsiteX4753" fmla="*/ 1859582 w 5203443"/>
              <a:gd name="connsiteY4753" fmla="*/ 5608060 h 6858000"/>
              <a:gd name="connsiteX4754" fmla="*/ 1918069 w 5203443"/>
              <a:gd name="connsiteY4754" fmla="*/ 5825743 h 6858000"/>
              <a:gd name="connsiteX4755" fmla="*/ 1968954 w 5203443"/>
              <a:gd name="connsiteY4755" fmla="*/ 5920558 h 6858000"/>
              <a:gd name="connsiteX4756" fmla="*/ 2081212 w 5203443"/>
              <a:gd name="connsiteY4756" fmla="*/ 6156314 h 6858000"/>
              <a:gd name="connsiteX4757" fmla="*/ 2093422 w 5203443"/>
              <a:gd name="connsiteY4757" fmla="*/ 6164344 h 6858000"/>
              <a:gd name="connsiteX4758" fmla="*/ 2206578 w 5203443"/>
              <a:gd name="connsiteY4758" fmla="*/ 6333799 h 6858000"/>
              <a:gd name="connsiteX4759" fmla="*/ 2211086 w 5203443"/>
              <a:gd name="connsiteY4759" fmla="*/ 6354273 h 6858000"/>
              <a:gd name="connsiteX4760" fmla="*/ 2224905 w 5203443"/>
              <a:gd name="connsiteY4760" fmla="*/ 6374605 h 6858000"/>
              <a:gd name="connsiteX4761" fmla="*/ 2319607 w 5203443"/>
              <a:gd name="connsiteY4761" fmla="*/ 6468743 h 6858000"/>
              <a:gd name="connsiteX4762" fmla="*/ 2371990 w 5203443"/>
              <a:gd name="connsiteY4762" fmla="*/ 6499985 h 6858000"/>
              <a:gd name="connsiteX4763" fmla="*/ 2438881 w 5203443"/>
              <a:gd name="connsiteY4763" fmla="*/ 6544700 h 6858000"/>
              <a:gd name="connsiteX4764" fmla="*/ 2458192 w 5203443"/>
              <a:gd name="connsiteY4764" fmla="*/ 6537554 h 6858000"/>
              <a:gd name="connsiteX4765" fmla="*/ 2471131 w 5203443"/>
              <a:gd name="connsiteY4765" fmla="*/ 6554885 h 6858000"/>
              <a:gd name="connsiteX4766" fmla="*/ 2471829 w 5203443"/>
              <a:gd name="connsiteY4766" fmla="*/ 6548576 h 6858000"/>
              <a:gd name="connsiteX4767" fmla="*/ 2529927 w 5203443"/>
              <a:gd name="connsiteY4767" fmla="*/ 6577810 h 6858000"/>
              <a:gd name="connsiteX4768" fmla="*/ 2738664 w 5203443"/>
              <a:gd name="connsiteY4768" fmla="*/ 6844405 h 6858000"/>
              <a:gd name="connsiteX4769" fmla="*/ 2753350 w 5203443"/>
              <a:gd name="connsiteY4769" fmla="*/ 6858000 h 6858000"/>
              <a:gd name="connsiteX4770" fmla="*/ 2720449 w 5203443"/>
              <a:gd name="connsiteY4770" fmla="*/ 6858000 h 6858000"/>
              <a:gd name="connsiteX4771" fmla="*/ 2677130 w 5203443"/>
              <a:gd name="connsiteY4771" fmla="*/ 6802244 h 6858000"/>
              <a:gd name="connsiteX4772" fmla="*/ 2571221 w 5203443"/>
              <a:gd name="connsiteY4772" fmla="*/ 6672498 h 6858000"/>
              <a:gd name="connsiteX4773" fmla="*/ 2560342 w 5203443"/>
              <a:gd name="connsiteY4773" fmla="*/ 6676500 h 6858000"/>
              <a:gd name="connsiteX4774" fmla="*/ 2610767 w 5203443"/>
              <a:gd name="connsiteY4774" fmla="*/ 6761733 h 6858000"/>
              <a:gd name="connsiteX4775" fmla="*/ 2496867 w 5203443"/>
              <a:gd name="connsiteY4775" fmla="*/ 6624337 h 6858000"/>
              <a:gd name="connsiteX4776" fmla="*/ 2401928 w 5203443"/>
              <a:gd name="connsiteY4776" fmla="*/ 6546089 h 6858000"/>
              <a:gd name="connsiteX4777" fmla="*/ 2474896 w 5203443"/>
              <a:gd name="connsiteY4777" fmla="*/ 6607419 h 6858000"/>
              <a:gd name="connsiteX4778" fmla="*/ 2496867 w 5203443"/>
              <a:gd name="connsiteY4778" fmla="*/ 6624337 h 6858000"/>
              <a:gd name="connsiteX4779" fmla="*/ 2481421 w 5203443"/>
              <a:gd name="connsiteY4779" fmla="*/ 6633067 h 6858000"/>
              <a:gd name="connsiteX4780" fmla="*/ 2433604 w 5203443"/>
              <a:gd name="connsiteY4780" fmla="*/ 6597099 h 6858000"/>
              <a:gd name="connsiteX4781" fmla="*/ 2465979 w 5203443"/>
              <a:gd name="connsiteY4781" fmla="*/ 6641796 h 6858000"/>
              <a:gd name="connsiteX4782" fmla="*/ 2457548 w 5203443"/>
              <a:gd name="connsiteY4782" fmla="*/ 6644939 h 6858000"/>
              <a:gd name="connsiteX4783" fmla="*/ 2520573 w 5203443"/>
              <a:gd name="connsiteY4783" fmla="*/ 6688069 h 6858000"/>
              <a:gd name="connsiteX4784" fmla="*/ 2513474 w 5203443"/>
              <a:gd name="connsiteY4784" fmla="*/ 6703243 h 6858000"/>
              <a:gd name="connsiteX4785" fmla="*/ 2495550 w 5203443"/>
              <a:gd name="connsiteY4785" fmla="*/ 6697220 h 6858000"/>
              <a:gd name="connsiteX4786" fmla="*/ 2540595 w 5203443"/>
              <a:gd name="connsiteY4786" fmla="*/ 6759527 h 6858000"/>
              <a:gd name="connsiteX4787" fmla="*/ 2555341 w 5203443"/>
              <a:gd name="connsiteY4787" fmla="*/ 6757108 h 6858000"/>
              <a:gd name="connsiteX4788" fmla="*/ 2573027 w 5203443"/>
              <a:gd name="connsiteY4788" fmla="*/ 6779024 h 6858000"/>
              <a:gd name="connsiteX4789" fmla="*/ 2598050 w 5203443"/>
              <a:gd name="connsiteY4789" fmla="*/ 6769873 h 6858000"/>
              <a:gd name="connsiteX4790" fmla="*/ 2592281 w 5203443"/>
              <a:gd name="connsiteY4790" fmla="*/ 6797079 h 6858000"/>
              <a:gd name="connsiteX4791" fmla="*/ 2584816 w 5203443"/>
              <a:gd name="connsiteY4791" fmla="*/ 6793634 h 6858000"/>
              <a:gd name="connsiteX4792" fmla="*/ 2583722 w 5203443"/>
              <a:gd name="connsiteY4792" fmla="*/ 6793650 h 6858000"/>
              <a:gd name="connsiteX4793" fmla="*/ 2598412 w 5203443"/>
              <a:gd name="connsiteY4793" fmla="*/ 6816433 h 6858000"/>
              <a:gd name="connsiteX4794" fmla="*/ 2668717 w 5203443"/>
              <a:gd name="connsiteY4794" fmla="*/ 6853699 h 6858000"/>
              <a:gd name="connsiteX4795" fmla="*/ 2618982 w 5203443"/>
              <a:gd name="connsiteY4795" fmla="*/ 6761607 h 6858000"/>
              <a:gd name="connsiteX4796" fmla="*/ 2668637 w 5203443"/>
              <a:gd name="connsiteY4796" fmla="*/ 6826754 h 6858000"/>
              <a:gd name="connsiteX4797" fmla="*/ 2703405 w 5203443"/>
              <a:gd name="connsiteY4797" fmla="*/ 6858000 h 6858000"/>
              <a:gd name="connsiteX4798" fmla="*/ 2636455 w 5203443"/>
              <a:gd name="connsiteY4798" fmla="*/ 6858000 h 6858000"/>
              <a:gd name="connsiteX4799" fmla="*/ 2613197 w 5203443"/>
              <a:gd name="connsiteY4799" fmla="*/ 6844145 h 6858000"/>
              <a:gd name="connsiteX4800" fmla="*/ 2612660 w 5203443"/>
              <a:gd name="connsiteY4800" fmla="*/ 6844701 h 6858000"/>
              <a:gd name="connsiteX4801" fmla="*/ 2594180 w 5203443"/>
              <a:gd name="connsiteY4801" fmla="*/ 6855805 h 6858000"/>
              <a:gd name="connsiteX4802" fmla="*/ 2591475 w 5203443"/>
              <a:gd name="connsiteY4802" fmla="*/ 6858000 h 6858000"/>
              <a:gd name="connsiteX4803" fmla="*/ 2537699 w 5203443"/>
              <a:gd name="connsiteY4803" fmla="*/ 6858000 h 6858000"/>
              <a:gd name="connsiteX4804" fmla="*/ 2538622 w 5203443"/>
              <a:gd name="connsiteY4804" fmla="*/ 6840911 h 6858000"/>
              <a:gd name="connsiteX4805" fmla="*/ 2506010 w 5203443"/>
              <a:gd name="connsiteY4805" fmla="*/ 6812103 h 6858000"/>
              <a:gd name="connsiteX4806" fmla="*/ 2529186 w 5203443"/>
              <a:gd name="connsiteY4806" fmla="*/ 6806542 h 6858000"/>
              <a:gd name="connsiteX4807" fmla="*/ 2521778 w 5203443"/>
              <a:gd name="connsiteY4807" fmla="*/ 6777895 h 6858000"/>
              <a:gd name="connsiteX4808" fmla="*/ 2467827 w 5203443"/>
              <a:gd name="connsiteY4808" fmla="*/ 6750512 h 6858000"/>
              <a:gd name="connsiteX4809" fmla="*/ 2494181 w 5203443"/>
              <a:gd name="connsiteY4809" fmla="*/ 6753394 h 6858000"/>
              <a:gd name="connsiteX4810" fmla="*/ 2449134 w 5203443"/>
              <a:gd name="connsiteY4810" fmla="*/ 6691086 h 6858000"/>
              <a:gd name="connsiteX4811" fmla="*/ 2458264 w 5203443"/>
              <a:gd name="connsiteY4811" fmla="*/ 6681632 h 6858000"/>
              <a:gd name="connsiteX4812" fmla="*/ 2429699 w 5203443"/>
              <a:gd name="connsiteY4812" fmla="*/ 6663720 h 6858000"/>
              <a:gd name="connsiteX4813" fmla="*/ 2427220 w 5203443"/>
              <a:gd name="connsiteY4813" fmla="*/ 6648966 h 6858000"/>
              <a:gd name="connsiteX4814" fmla="*/ 2400684 w 5203443"/>
              <a:gd name="connsiteY4814" fmla="*/ 6636775 h 6858000"/>
              <a:gd name="connsiteX4815" fmla="*/ 2415248 w 5203443"/>
              <a:gd name="connsiteY4815" fmla="*/ 6625046 h 6858000"/>
              <a:gd name="connsiteX4816" fmla="*/ 2406874 w 5203443"/>
              <a:gd name="connsiteY4816" fmla="*/ 6602988 h 6858000"/>
              <a:gd name="connsiteX4817" fmla="*/ 2343035 w 5203443"/>
              <a:gd name="connsiteY4817" fmla="*/ 6532205 h 6858000"/>
              <a:gd name="connsiteX4818" fmla="*/ 2369752 w 5203443"/>
              <a:gd name="connsiteY4818" fmla="*/ 6553707 h 6858000"/>
              <a:gd name="connsiteX4819" fmla="*/ 2349405 w 5203443"/>
              <a:gd name="connsiteY4819" fmla="*/ 6507729 h 6858000"/>
              <a:gd name="connsiteX4820" fmla="*/ 2325586 w 5203443"/>
              <a:gd name="connsiteY4820" fmla="*/ 6494400 h 6858000"/>
              <a:gd name="connsiteX4821" fmla="*/ 2246905 w 5203443"/>
              <a:gd name="connsiteY4821" fmla="*/ 6435075 h 6858000"/>
              <a:gd name="connsiteX4822" fmla="*/ 2125588 w 5203443"/>
              <a:gd name="connsiteY4822" fmla="*/ 6268484 h 6858000"/>
              <a:gd name="connsiteX4823" fmla="*/ 1998037 w 5203443"/>
              <a:gd name="connsiteY4823" fmla="*/ 6035155 h 6858000"/>
              <a:gd name="connsiteX4824" fmla="*/ 1895215 w 5203443"/>
              <a:gd name="connsiteY4824" fmla="*/ 5833766 h 6858000"/>
              <a:gd name="connsiteX4825" fmla="*/ 1818399 w 5203443"/>
              <a:gd name="connsiteY4825" fmla="*/ 5575276 h 6858000"/>
              <a:gd name="connsiteX4826" fmla="*/ 1750346 w 5203443"/>
              <a:gd name="connsiteY4826" fmla="*/ 5442926 h 6858000"/>
              <a:gd name="connsiteX4827" fmla="*/ 1740895 w 5203443"/>
              <a:gd name="connsiteY4827" fmla="*/ 5323644 h 6858000"/>
              <a:gd name="connsiteX4828" fmla="*/ 1779418 w 5203443"/>
              <a:gd name="connsiteY4828" fmla="*/ 5079815 h 6858000"/>
              <a:gd name="connsiteX4829" fmla="*/ 1774490 w 5203443"/>
              <a:gd name="connsiteY4829" fmla="*/ 5065921 h 6858000"/>
              <a:gd name="connsiteX4830" fmla="*/ 1774840 w 5203443"/>
              <a:gd name="connsiteY4830" fmla="*/ 4999628 h 6858000"/>
              <a:gd name="connsiteX4831" fmla="*/ 1783271 w 5203443"/>
              <a:gd name="connsiteY4831" fmla="*/ 4996486 h 6858000"/>
              <a:gd name="connsiteX4832" fmla="*/ 1812496 w 5203443"/>
              <a:gd name="connsiteY4832" fmla="*/ 4837712 h 6858000"/>
              <a:gd name="connsiteX4833" fmla="*/ 1838456 w 5203443"/>
              <a:gd name="connsiteY4833" fmla="*/ 4806361 h 6858000"/>
              <a:gd name="connsiteX4834" fmla="*/ 1875382 w 5203443"/>
              <a:gd name="connsiteY4834" fmla="*/ 4761417 h 6858000"/>
              <a:gd name="connsiteX4835" fmla="*/ 2003492 w 5203443"/>
              <a:gd name="connsiteY4835" fmla="*/ 4742736 h 6858000"/>
              <a:gd name="connsiteX4836" fmla="*/ 2158796 w 5203443"/>
              <a:gd name="connsiteY4836" fmla="*/ 4840051 h 6858000"/>
              <a:gd name="connsiteX4837" fmla="*/ 2219149 w 5203443"/>
              <a:gd name="connsiteY4837" fmla="*/ 4858570 h 6858000"/>
              <a:gd name="connsiteX4838" fmla="*/ 2227073 w 5203443"/>
              <a:gd name="connsiteY4838" fmla="*/ 4871597 h 6858000"/>
              <a:gd name="connsiteX4839" fmla="*/ 2309915 w 5203443"/>
              <a:gd name="connsiteY4839" fmla="*/ 4891412 h 6858000"/>
              <a:gd name="connsiteX4840" fmla="*/ 2341140 w 5203443"/>
              <a:gd name="connsiteY4840" fmla="*/ 4933389 h 6858000"/>
              <a:gd name="connsiteX4841" fmla="*/ 2349121 w 5203443"/>
              <a:gd name="connsiteY4841" fmla="*/ 4921214 h 6858000"/>
              <a:gd name="connsiteX4842" fmla="*/ 2360911 w 5203443"/>
              <a:gd name="connsiteY4842" fmla="*/ 4935824 h 6858000"/>
              <a:gd name="connsiteX4843" fmla="*/ 2480748 w 5203443"/>
              <a:gd name="connsiteY4843" fmla="*/ 4970410 h 6858000"/>
              <a:gd name="connsiteX4844" fmla="*/ 2535849 w 5203443"/>
              <a:gd name="connsiteY4844" fmla="*/ 5000514 h 6858000"/>
              <a:gd name="connsiteX4845" fmla="*/ 2571877 w 5203443"/>
              <a:gd name="connsiteY4845" fmla="*/ 5021873 h 6858000"/>
              <a:gd name="connsiteX4846" fmla="*/ 2625410 w 5203443"/>
              <a:gd name="connsiteY4846" fmla="*/ 5055836 h 6858000"/>
              <a:gd name="connsiteX4847" fmla="*/ 2749249 w 5203443"/>
              <a:gd name="connsiteY4847" fmla="*/ 5127065 h 6858000"/>
              <a:gd name="connsiteX4848" fmla="*/ 2755019 w 5203443"/>
              <a:gd name="connsiteY4848" fmla="*/ 5099858 h 6858000"/>
              <a:gd name="connsiteX4849" fmla="*/ 2632608 w 5203443"/>
              <a:gd name="connsiteY4849" fmla="*/ 4905345 h 6858000"/>
              <a:gd name="connsiteX4850" fmla="*/ 2638559 w 5203443"/>
              <a:gd name="connsiteY4850" fmla="*/ 4887449 h 6858000"/>
              <a:gd name="connsiteX4851" fmla="*/ 2652885 w 5203443"/>
              <a:gd name="connsiteY4851" fmla="*/ 4891612 h 6858000"/>
              <a:gd name="connsiteX4852" fmla="*/ 2567862 w 5203443"/>
              <a:gd name="connsiteY4852" fmla="*/ 4661736 h 6858000"/>
              <a:gd name="connsiteX4853" fmla="*/ 2424517 w 5203443"/>
              <a:gd name="connsiteY4853" fmla="*/ 4503428 h 6858000"/>
              <a:gd name="connsiteX4854" fmla="*/ 2360343 w 5203443"/>
              <a:gd name="connsiteY4854" fmla="*/ 4457575 h 6858000"/>
              <a:gd name="connsiteX4855" fmla="*/ 2505004 w 5203443"/>
              <a:gd name="connsiteY4855" fmla="*/ 4543002 h 6858000"/>
              <a:gd name="connsiteX4856" fmla="*/ 2427584 w 5203443"/>
              <a:gd name="connsiteY4856" fmla="*/ 4435998 h 6858000"/>
              <a:gd name="connsiteX4857" fmla="*/ 2427527 w 5203443"/>
              <a:gd name="connsiteY4857" fmla="*/ 4461199 h 6858000"/>
              <a:gd name="connsiteX4858" fmla="*/ 2385842 w 5203443"/>
              <a:gd name="connsiteY4858" fmla="*/ 4416644 h 6858000"/>
              <a:gd name="connsiteX4859" fmla="*/ 2382608 w 5203443"/>
              <a:gd name="connsiteY4859" fmla="*/ 4433402 h 6858000"/>
              <a:gd name="connsiteX4860" fmla="*/ 2381096 w 5203443"/>
              <a:gd name="connsiteY4860" fmla="*/ 4412061 h 6858000"/>
              <a:gd name="connsiteX4861" fmla="*/ 2347390 w 5203443"/>
              <a:gd name="connsiteY4861" fmla="*/ 4355330 h 6858000"/>
              <a:gd name="connsiteX4862" fmla="*/ 2303563 w 5203443"/>
              <a:gd name="connsiteY4862" fmla="*/ 4355458 h 6858000"/>
              <a:gd name="connsiteX4863" fmla="*/ 2297612 w 5203443"/>
              <a:gd name="connsiteY4863" fmla="*/ 4373354 h 6858000"/>
              <a:gd name="connsiteX4864" fmla="*/ 2169319 w 5203443"/>
              <a:gd name="connsiteY4864" fmla="*/ 4382725 h 6858000"/>
              <a:gd name="connsiteX4865" fmla="*/ 2000670 w 5203443"/>
              <a:gd name="connsiteY4865" fmla="*/ 4359573 h 6858000"/>
              <a:gd name="connsiteX4866" fmla="*/ 1898059 w 5203443"/>
              <a:gd name="connsiteY4866" fmla="*/ 4337321 h 6858000"/>
              <a:gd name="connsiteX4867" fmla="*/ 1738959 w 5203443"/>
              <a:gd name="connsiteY4867" fmla="*/ 4298135 h 6858000"/>
              <a:gd name="connsiteX4868" fmla="*/ 1716932 w 5203443"/>
              <a:gd name="connsiteY4868" fmla="*/ 4306418 h 6858000"/>
              <a:gd name="connsiteX4869" fmla="*/ 1667908 w 5203443"/>
              <a:gd name="connsiteY4869" fmla="*/ 4292929 h 6858000"/>
              <a:gd name="connsiteX4870" fmla="*/ 1644733 w 5203443"/>
              <a:gd name="connsiteY4870" fmla="*/ 4298491 h 6858000"/>
              <a:gd name="connsiteX4871" fmla="*/ 1612302 w 5203443"/>
              <a:gd name="connsiteY4871" fmla="*/ 4278993 h 6858000"/>
              <a:gd name="connsiteX4872" fmla="*/ 1551250 w 5203443"/>
              <a:gd name="connsiteY4872" fmla="*/ 4266785 h 6858000"/>
              <a:gd name="connsiteX4873" fmla="*/ 1492283 w 5203443"/>
              <a:gd name="connsiteY4873" fmla="*/ 4235096 h 6858000"/>
              <a:gd name="connsiteX4874" fmla="*/ 1392723 w 5203443"/>
              <a:gd name="connsiteY4874" fmla="*/ 4186777 h 6858000"/>
              <a:gd name="connsiteX4875" fmla="*/ 1311381 w 5203443"/>
              <a:gd name="connsiteY4875" fmla="*/ 4103389 h 6858000"/>
              <a:gd name="connsiteX4876" fmla="*/ 1206094 w 5203443"/>
              <a:gd name="connsiteY4876" fmla="*/ 3972161 h 6858000"/>
              <a:gd name="connsiteX4877" fmla="*/ 1013880 w 5203443"/>
              <a:gd name="connsiteY4877" fmla="*/ 3639860 h 6858000"/>
              <a:gd name="connsiteX4878" fmla="*/ 1005268 w 5203443"/>
              <a:gd name="connsiteY4878" fmla="*/ 3633693 h 6858000"/>
              <a:gd name="connsiteX4879" fmla="*/ 849068 w 5203443"/>
              <a:gd name="connsiteY4879" fmla="*/ 3237823 h 6858000"/>
              <a:gd name="connsiteX4880" fmla="*/ 728547 w 5203443"/>
              <a:gd name="connsiteY4880" fmla="*/ 2929605 h 6858000"/>
              <a:gd name="connsiteX4881" fmla="*/ 743293 w 5203443"/>
              <a:gd name="connsiteY4881" fmla="*/ 2927187 h 6858000"/>
              <a:gd name="connsiteX4882" fmla="*/ 606905 w 5203443"/>
              <a:gd name="connsiteY4882" fmla="*/ 2788494 h 6858000"/>
              <a:gd name="connsiteX4883" fmla="*/ 561859 w 5203443"/>
              <a:gd name="connsiteY4883" fmla="*/ 2726186 h 6858000"/>
              <a:gd name="connsiteX4884" fmla="*/ 430600 w 5203443"/>
              <a:gd name="connsiteY4884" fmla="*/ 2541395 h 6858000"/>
              <a:gd name="connsiteX4885" fmla="*/ 411276 w 5203443"/>
              <a:gd name="connsiteY4885" fmla="*/ 2463626 h 6858000"/>
              <a:gd name="connsiteX4886" fmla="*/ 367082 w 5203443"/>
              <a:gd name="connsiteY4886" fmla="*/ 2234496 h 6858000"/>
              <a:gd name="connsiteX4887" fmla="*/ 342033 w 5203443"/>
              <a:gd name="connsiteY4887" fmla="*/ 2073818 h 6858000"/>
              <a:gd name="connsiteX4888" fmla="*/ 313327 w 5203443"/>
              <a:gd name="connsiteY4888" fmla="*/ 1936480 h 6858000"/>
              <a:gd name="connsiteX4889" fmla="*/ 317949 w 5203443"/>
              <a:gd name="connsiteY4889" fmla="*/ 1906552 h 6858000"/>
              <a:gd name="connsiteX4890" fmla="*/ 283937 w 5203443"/>
              <a:gd name="connsiteY4890" fmla="*/ 1679727 h 6858000"/>
              <a:gd name="connsiteX4891" fmla="*/ 296077 w 5203443"/>
              <a:gd name="connsiteY4891" fmla="*/ 1628043 h 6858000"/>
              <a:gd name="connsiteX4892" fmla="*/ 300614 w 5203443"/>
              <a:gd name="connsiteY4892" fmla="*/ 1453489 h 6858000"/>
              <a:gd name="connsiteX4893" fmla="*/ 274627 w 5203443"/>
              <a:gd name="connsiteY4893" fmla="*/ 1315014 h 6858000"/>
              <a:gd name="connsiteX4894" fmla="*/ 65960 w 5203443"/>
              <a:gd name="connsiteY4894" fmla="*/ 1108134 h 6858000"/>
              <a:gd name="connsiteX4895" fmla="*/ 49367 w 5203443"/>
              <a:gd name="connsiteY4895" fmla="*/ 1114141 h 6858000"/>
              <a:gd name="connsiteX4896" fmla="*/ 19652 w 5203443"/>
              <a:gd name="connsiteY4896" fmla="*/ 1093506 h 6858000"/>
              <a:gd name="connsiteX4897" fmla="*/ 524 w 5203443"/>
              <a:gd name="connsiteY4897" fmla="*/ 1109961 h 6858000"/>
              <a:gd name="connsiteX4898" fmla="*/ 87973 w 5203443"/>
              <a:gd name="connsiteY4898" fmla="*/ 1014935 h 6858000"/>
              <a:gd name="connsiteX4899" fmla="*/ 115894 w 5203443"/>
              <a:gd name="connsiteY4899" fmla="*/ 1013957 h 6858000"/>
              <a:gd name="connsiteX4900" fmla="*/ 165268 w 5203443"/>
              <a:gd name="connsiteY4900" fmla="*/ 961153 h 6858000"/>
              <a:gd name="connsiteX4901" fmla="*/ 206884 w 5203443"/>
              <a:gd name="connsiteY4901" fmla="*/ 945995 h 6858000"/>
              <a:gd name="connsiteX4902" fmla="*/ 209420 w 5203443"/>
              <a:gd name="connsiteY4902" fmla="*/ 935547 h 6858000"/>
              <a:gd name="connsiteX4903" fmla="*/ 255782 w 5203443"/>
              <a:gd name="connsiteY4903" fmla="*/ 924972 h 6858000"/>
              <a:gd name="connsiteX4904" fmla="*/ 250252 w 5203443"/>
              <a:gd name="connsiteY4904" fmla="*/ 922319 h 6858000"/>
              <a:gd name="connsiteX4905" fmla="*/ 294823 w 5203443"/>
              <a:gd name="connsiteY4905" fmla="*/ 890132 h 6858000"/>
              <a:gd name="connsiteX4906" fmla="*/ 295972 w 5203443"/>
              <a:gd name="connsiteY4906" fmla="*/ 892854 h 6858000"/>
              <a:gd name="connsiteX4907" fmla="*/ 394188 w 5203443"/>
              <a:gd name="connsiteY4907" fmla="*/ 844229 h 6858000"/>
              <a:gd name="connsiteX4908" fmla="*/ 490779 w 5203443"/>
              <a:gd name="connsiteY4908" fmla="*/ 824664 h 6858000"/>
              <a:gd name="connsiteX4909" fmla="*/ 540222 w 5203443"/>
              <a:gd name="connsiteY4909" fmla="*/ 831572 h 6858000"/>
              <a:gd name="connsiteX4910" fmla="*/ 547504 w 5203443"/>
              <a:gd name="connsiteY4910" fmla="*/ 825707 h 6858000"/>
              <a:gd name="connsiteX4911" fmla="*/ 737885 w 5203443"/>
              <a:gd name="connsiteY4911" fmla="*/ 881669 h 6858000"/>
              <a:gd name="connsiteX4912" fmla="*/ 849990 w 5203443"/>
              <a:gd name="connsiteY4912" fmla="*/ 913087 h 6858000"/>
              <a:gd name="connsiteX4913" fmla="*/ 857033 w 5203443"/>
              <a:gd name="connsiteY4913" fmla="*/ 923114 h 6858000"/>
              <a:gd name="connsiteX4914" fmla="*/ 1021005 w 5203443"/>
              <a:gd name="connsiteY4914" fmla="*/ 1001395 h 6858000"/>
              <a:gd name="connsiteX4915" fmla="*/ 1030079 w 5203443"/>
              <a:gd name="connsiteY4915" fmla="*/ 1017142 h 6858000"/>
              <a:gd name="connsiteX4916" fmla="*/ 1032614 w 5203443"/>
              <a:gd name="connsiteY4916" fmla="*/ 1006694 h 6858000"/>
              <a:gd name="connsiteX4917" fmla="*/ 1100710 w 5203443"/>
              <a:gd name="connsiteY4917" fmla="*/ 1028929 h 6858000"/>
              <a:gd name="connsiteX4918" fmla="*/ 1135170 w 5203443"/>
              <a:gd name="connsiteY4918" fmla="*/ 1054146 h 6858000"/>
              <a:gd name="connsiteX4919" fmla="*/ 1104941 w 5203443"/>
              <a:gd name="connsiteY4919" fmla="*/ 684278 h 6858000"/>
              <a:gd name="connsiteX4920" fmla="*/ 1095741 w 5203443"/>
              <a:gd name="connsiteY4920" fmla="*/ 634019 h 6858000"/>
              <a:gd name="connsiteX4921" fmla="*/ 1085297 w 5203443"/>
              <a:gd name="connsiteY4921" fmla="*/ 351501 h 6858000"/>
              <a:gd name="connsiteX4922" fmla="*/ 1124996 w 5203443"/>
              <a:gd name="connsiteY4922" fmla="*/ 280219 h 6858000"/>
              <a:gd name="connsiteX4923" fmla="*/ 1132334 w 5203443"/>
              <a:gd name="connsiteY4923" fmla="*/ 249154 h 6858000"/>
              <a:gd name="connsiteX4924" fmla="*/ 1175449 w 5203443"/>
              <a:gd name="connsiteY4924" fmla="*/ 170425 h 6858000"/>
              <a:gd name="connsiteX4925" fmla="*/ 1188919 w 5203443"/>
              <a:gd name="connsiteY4925" fmla="*/ 130774 h 6858000"/>
              <a:gd name="connsiteX4926" fmla="*/ 1210245 w 5203443"/>
              <a:gd name="connsiteY4926" fmla="*/ 44435 h 6858000"/>
              <a:gd name="connsiteX4927" fmla="*/ 1228794 w 5203443"/>
              <a:gd name="connsiteY4927" fmla="*/ 88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5203443" h="6858000">
                <a:moveTo>
                  <a:pt x="3617397" y="6855805"/>
                </a:moveTo>
                <a:lnTo>
                  <a:pt x="3618680" y="6858000"/>
                </a:lnTo>
                <a:lnTo>
                  <a:pt x="3616864" y="6858000"/>
                </a:lnTo>
                <a:close/>
                <a:moveTo>
                  <a:pt x="2888596" y="6834975"/>
                </a:moveTo>
                <a:lnTo>
                  <a:pt x="2888876" y="6835245"/>
                </a:lnTo>
                <a:lnTo>
                  <a:pt x="2913853" y="6858000"/>
                </a:lnTo>
                <a:lnTo>
                  <a:pt x="2904951" y="6858000"/>
                </a:lnTo>
                <a:close/>
                <a:moveTo>
                  <a:pt x="3712012" y="6833257"/>
                </a:moveTo>
                <a:lnTo>
                  <a:pt x="3723901" y="6858000"/>
                </a:lnTo>
                <a:lnTo>
                  <a:pt x="3717038" y="6858000"/>
                </a:lnTo>
                <a:lnTo>
                  <a:pt x="3715966" y="6853398"/>
                </a:lnTo>
                <a:cubicBezTo>
                  <a:pt x="3713289" y="6846043"/>
                  <a:pt x="3710750" y="6838755"/>
                  <a:pt x="3712012" y="6833257"/>
                </a:cubicBezTo>
                <a:close/>
                <a:moveTo>
                  <a:pt x="3916221" y="6825731"/>
                </a:moveTo>
                <a:cubicBezTo>
                  <a:pt x="3919378" y="6836571"/>
                  <a:pt x="3920433" y="6846792"/>
                  <a:pt x="3920782" y="6856986"/>
                </a:cubicBezTo>
                <a:lnTo>
                  <a:pt x="3920792" y="6858000"/>
                </a:lnTo>
                <a:lnTo>
                  <a:pt x="3914736" y="6858000"/>
                </a:lnTo>
                <a:lnTo>
                  <a:pt x="3912965" y="6844887"/>
                </a:lnTo>
                <a:cubicBezTo>
                  <a:pt x="3914211" y="6838568"/>
                  <a:pt x="3916494" y="6832712"/>
                  <a:pt x="3916221" y="6825731"/>
                </a:cubicBezTo>
                <a:close/>
                <a:moveTo>
                  <a:pt x="4789660" y="6818588"/>
                </a:moveTo>
                <a:cubicBezTo>
                  <a:pt x="4791098" y="6822126"/>
                  <a:pt x="4795426" y="6819319"/>
                  <a:pt x="4797123" y="6822033"/>
                </a:cubicBezTo>
                <a:cubicBezTo>
                  <a:pt x="4795748" y="6828765"/>
                  <a:pt x="4794086" y="6838309"/>
                  <a:pt x="4793440" y="6847358"/>
                </a:cubicBezTo>
                <a:lnTo>
                  <a:pt x="4794593" y="6858000"/>
                </a:lnTo>
                <a:lnTo>
                  <a:pt x="4772964" y="6858000"/>
                </a:lnTo>
                <a:lnTo>
                  <a:pt x="4777183" y="6837452"/>
                </a:lnTo>
                <a:cubicBezTo>
                  <a:pt x="4779842" y="6830465"/>
                  <a:pt x="4783809" y="6824087"/>
                  <a:pt x="4789660" y="6818588"/>
                </a:cubicBezTo>
                <a:close/>
                <a:moveTo>
                  <a:pt x="3475190" y="6809515"/>
                </a:moveTo>
                <a:lnTo>
                  <a:pt x="3510352" y="6858000"/>
                </a:lnTo>
                <a:lnTo>
                  <a:pt x="3501928" y="6858000"/>
                </a:lnTo>
                <a:lnTo>
                  <a:pt x="3489526" y="6835736"/>
                </a:lnTo>
                <a:close/>
                <a:moveTo>
                  <a:pt x="3826212" y="6807052"/>
                </a:moveTo>
                <a:cubicBezTo>
                  <a:pt x="3827589" y="6807442"/>
                  <a:pt x="3828901" y="6808037"/>
                  <a:pt x="3830673" y="6807600"/>
                </a:cubicBezTo>
                <a:lnTo>
                  <a:pt x="3847343" y="6858000"/>
                </a:lnTo>
                <a:lnTo>
                  <a:pt x="3834331" y="6858000"/>
                </a:lnTo>
                <a:lnTo>
                  <a:pt x="3821083" y="6807474"/>
                </a:lnTo>
                <a:lnTo>
                  <a:pt x="3821363" y="6807743"/>
                </a:lnTo>
                <a:cubicBezTo>
                  <a:pt x="3823392" y="6806479"/>
                  <a:pt x="3824835" y="6806663"/>
                  <a:pt x="3826212" y="6807052"/>
                </a:cubicBezTo>
                <a:close/>
                <a:moveTo>
                  <a:pt x="4833725" y="6802569"/>
                </a:moveTo>
                <a:cubicBezTo>
                  <a:pt x="4829547" y="6813042"/>
                  <a:pt x="4832467" y="6808340"/>
                  <a:pt x="4838654" y="6816462"/>
                </a:cubicBezTo>
                <a:cubicBezTo>
                  <a:pt x="4831950" y="6823961"/>
                  <a:pt x="4824701" y="6831470"/>
                  <a:pt x="4826569" y="6842944"/>
                </a:cubicBezTo>
                <a:cubicBezTo>
                  <a:pt x="4828351" y="6850040"/>
                  <a:pt x="4838780" y="6837005"/>
                  <a:pt x="4838178" y="6848244"/>
                </a:cubicBezTo>
                <a:lnTo>
                  <a:pt x="4836316" y="6858000"/>
                </a:lnTo>
                <a:lnTo>
                  <a:pt x="4800181" y="6858000"/>
                </a:lnTo>
                <a:lnTo>
                  <a:pt x="4809196" y="6833557"/>
                </a:lnTo>
                <a:cubicBezTo>
                  <a:pt x="4815069" y="6822167"/>
                  <a:pt x="4822808" y="6811639"/>
                  <a:pt x="4833725" y="6802569"/>
                </a:cubicBezTo>
                <a:close/>
                <a:moveTo>
                  <a:pt x="3470320" y="6800606"/>
                </a:moveTo>
                <a:lnTo>
                  <a:pt x="3475190" y="6809515"/>
                </a:lnTo>
                <a:lnTo>
                  <a:pt x="3472044" y="6805177"/>
                </a:lnTo>
                <a:close/>
                <a:moveTo>
                  <a:pt x="3927693" y="6795971"/>
                </a:moveTo>
                <a:cubicBezTo>
                  <a:pt x="3952058" y="6791694"/>
                  <a:pt x="3952245" y="6819681"/>
                  <a:pt x="3958245" y="6841570"/>
                </a:cubicBezTo>
                <a:lnTo>
                  <a:pt x="3966310" y="6858000"/>
                </a:lnTo>
                <a:lnTo>
                  <a:pt x="3946312" y="6858000"/>
                </a:lnTo>
                <a:lnTo>
                  <a:pt x="3945585" y="6853013"/>
                </a:lnTo>
                <a:cubicBezTo>
                  <a:pt x="3944297" y="6839679"/>
                  <a:pt x="3943198" y="6825452"/>
                  <a:pt x="3936487" y="6811449"/>
                </a:cubicBezTo>
                <a:cubicBezTo>
                  <a:pt x="3924792" y="6815738"/>
                  <a:pt x="3926080" y="6825579"/>
                  <a:pt x="3918326" y="6821316"/>
                </a:cubicBezTo>
                <a:cubicBezTo>
                  <a:pt x="3917027" y="6810927"/>
                  <a:pt x="3924299" y="6804516"/>
                  <a:pt x="3927693" y="6795971"/>
                </a:cubicBezTo>
                <a:close/>
                <a:moveTo>
                  <a:pt x="4103894" y="6785041"/>
                </a:moveTo>
                <a:cubicBezTo>
                  <a:pt x="4109918" y="6798919"/>
                  <a:pt x="4102226" y="6811911"/>
                  <a:pt x="4115629" y="6824853"/>
                </a:cubicBezTo>
                <a:cubicBezTo>
                  <a:pt x="4111784" y="6810395"/>
                  <a:pt x="4116599" y="6790325"/>
                  <a:pt x="4103894" y="6785041"/>
                </a:cubicBezTo>
                <a:close/>
                <a:moveTo>
                  <a:pt x="2550130" y="6784855"/>
                </a:moveTo>
                <a:cubicBezTo>
                  <a:pt x="2550913" y="6796893"/>
                  <a:pt x="2559115" y="6824160"/>
                  <a:pt x="2563894" y="6830386"/>
                </a:cubicBezTo>
                <a:cubicBezTo>
                  <a:pt x="2571551" y="6829720"/>
                  <a:pt x="2583964" y="6834186"/>
                  <a:pt x="2594994" y="6837851"/>
                </a:cubicBezTo>
                <a:cubicBezTo>
                  <a:pt x="2589700" y="6819307"/>
                  <a:pt x="2561275" y="6808514"/>
                  <a:pt x="2550410" y="6785124"/>
                </a:cubicBezTo>
                <a:close/>
                <a:moveTo>
                  <a:pt x="3753503" y="6783587"/>
                </a:moveTo>
                <a:cubicBezTo>
                  <a:pt x="3748175" y="6791339"/>
                  <a:pt x="3753576" y="6801391"/>
                  <a:pt x="3763445" y="6801787"/>
                </a:cubicBezTo>
                <a:cubicBezTo>
                  <a:pt x="3759783" y="6796639"/>
                  <a:pt x="3760054" y="6782391"/>
                  <a:pt x="3753503" y="6783587"/>
                </a:cubicBezTo>
                <a:close/>
                <a:moveTo>
                  <a:pt x="4170617" y="6779085"/>
                </a:moveTo>
                <a:cubicBezTo>
                  <a:pt x="4166804" y="6794209"/>
                  <a:pt x="4153315" y="6804824"/>
                  <a:pt x="4163042" y="6826040"/>
                </a:cubicBezTo>
                <a:cubicBezTo>
                  <a:pt x="4179324" y="6818121"/>
                  <a:pt x="4178231" y="6790198"/>
                  <a:pt x="4170617" y="6779085"/>
                </a:cubicBezTo>
                <a:close/>
                <a:moveTo>
                  <a:pt x="3211984" y="6772201"/>
                </a:moveTo>
                <a:cubicBezTo>
                  <a:pt x="3225305" y="6791512"/>
                  <a:pt x="3244375" y="6821212"/>
                  <a:pt x="3265025" y="6842992"/>
                </a:cubicBezTo>
                <a:lnTo>
                  <a:pt x="3282114" y="6858000"/>
                </a:lnTo>
                <a:lnTo>
                  <a:pt x="3258823" y="6858000"/>
                </a:lnTo>
                <a:lnTo>
                  <a:pt x="3238407" y="6834796"/>
                </a:lnTo>
                <a:cubicBezTo>
                  <a:pt x="3224352" y="6816385"/>
                  <a:pt x="3203079" y="6793156"/>
                  <a:pt x="3211984" y="6772201"/>
                </a:cubicBezTo>
                <a:close/>
                <a:moveTo>
                  <a:pt x="4144361" y="6767162"/>
                </a:moveTo>
                <a:cubicBezTo>
                  <a:pt x="4133718" y="6769244"/>
                  <a:pt x="4133535" y="6787872"/>
                  <a:pt x="4146841" y="6781916"/>
                </a:cubicBezTo>
                <a:cubicBezTo>
                  <a:pt x="4143158" y="6775673"/>
                  <a:pt x="4149430" y="6774206"/>
                  <a:pt x="4144361" y="6767162"/>
                </a:cubicBezTo>
                <a:close/>
                <a:moveTo>
                  <a:pt x="2718224" y="6765558"/>
                </a:moveTo>
                <a:cubicBezTo>
                  <a:pt x="2733097" y="6776696"/>
                  <a:pt x="2749207" y="6791582"/>
                  <a:pt x="2763734" y="6807827"/>
                </a:cubicBezTo>
                <a:lnTo>
                  <a:pt x="2799565" y="6858000"/>
                </a:lnTo>
                <a:lnTo>
                  <a:pt x="2799498" y="6858000"/>
                </a:lnTo>
                <a:lnTo>
                  <a:pt x="2755724" y="6813190"/>
                </a:lnTo>
                <a:cubicBezTo>
                  <a:pt x="2741775" y="6796764"/>
                  <a:pt x="2728914" y="6779911"/>
                  <a:pt x="2718224" y="6765558"/>
                </a:cubicBezTo>
                <a:close/>
                <a:moveTo>
                  <a:pt x="4734756" y="6756431"/>
                </a:moveTo>
                <a:cubicBezTo>
                  <a:pt x="4735926" y="6760248"/>
                  <a:pt x="4738428" y="6762127"/>
                  <a:pt x="4740651" y="6763736"/>
                </a:cubicBezTo>
                <a:cubicBezTo>
                  <a:pt x="4731293" y="6789628"/>
                  <a:pt x="4724644" y="6827805"/>
                  <a:pt x="4729785" y="6852652"/>
                </a:cubicBezTo>
                <a:lnTo>
                  <a:pt x="4724620" y="6858000"/>
                </a:lnTo>
                <a:lnTo>
                  <a:pt x="4705583" y="6858000"/>
                </a:lnTo>
                <a:lnTo>
                  <a:pt x="4708827" y="6839146"/>
                </a:lnTo>
                <a:cubicBezTo>
                  <a:pt x="4710862" y="6808518"/>
                  <a:pt x="4707803" y="6775541"/>
                  <a:pt x="4734756" y="6756431"/>
                </a:cubicBezTo>
                <a:close/>
                <a:moveTo>
                  <a:pt x="2815437" y="6754487"/>
                </a:moveTo>
                <a:lnTo>
                  <a:pt x="2832936" y="6769133"/>
                </a:lnTo>
                <a:cubicBezTo>
                  <a:pt x="2841145" y="6779211"/>
                  <a:pt x="2848834" y="6790666"/>
                  <a:pt x="2856962" y="6800127"/>
                </a:cubicBezTo>
                <a:cubicBezTo>
                  <a:pt x="2867614" y="6812563"/>
                  <a:pt x="2888073" y="6822109"/>
                  <a:pt x="2883442" y="6837520"/>
                </a:cubicBezTo>
                <a:cubicBezTo>
                  <a:pt x="2865595" y="6817867"/>
                  <a:pt x="2845380" y="6803181"/>
                  <a:pt x="2829114" y="6779615"/>
                </a:cubicBezTo>
                <a:close/>
                <a:moveTo>
                  <a:pt x="2811959" y="6751576"/>
                </a:moveTo>
                <a:lnTo>
                  <a:pt x="2814396" y="6752574"/>
                </a:lnTo>
                <a:lnTo>
                  <a:pt x="2815437" y="6754487"/>
                </a:lnTo>
                <a:close/>
                <a:moveTo>
                  <a:pt x="4084878" y="6751095"/>
                </a:moveTo>
                <a:cubicBezTo>
                  <a:pt x="4078165" y="6758046"/>
                  <a:pt x="4082749" y="6782355"/>
                  <a:pt x="4092746" y="6789322"/>
                </a:cubicBezTo>
                <a:cubicBezTo>
                  <a:pt x="4083146" y="6774679"/>
                  <a:pt x="4100825" y="6754137"/>
                  <a:pt x="4084878" y="6751095"/>
                </a:cubicBezTo>
                <a:close/>
                <a:moveTo>
                  <a:pt x="4653514" y="6748369"/>
                </a:moveTo>
                <a:cubicBezTo>
                  <a:pt x="4658228" y="6751309"/>
                  <a:pt x="4665305" y="6749009"/>
                  <a:pt x="4670288" y="6751671"/>
                </a:cubicBezTo>
                <a:cubicBezTo>
                  <a:pt x="4668365" y="6765396"/>
                  <a:pt x="4669480" y="6780446"/>
                  <a:pt x="4659535" y="6790185"/>
                </a:cubicBezTo>
                <a:cubicBezTo>
                  <a:pt x="4665365" y="6808173"/>
                  <a:pt x="4661798" y="6821924"/>
                  <a:pt x="4653528" y="6833281"/>
                </a:cubicBezTo>
                <a:cubicBezTo>
                  <a:pt x="4655883" y="6841737"/>
                  <a:pt x="4656648" y="6849327"/>
                  <a:pt x="4655547" y="6856054"/>
                </a:cubicBezTo>
                <a:lnTo>
                  <a:pt x="4654532" y="6858000"/>
                </a:lnTo>
                <a:lnTo>
                  <a:pt x="4630732" y="6858000"/>
                </a:lnTo>
                <a:lnTo>
                  <a:pt x="4630778" y="6856534"/>
                </a:lnTo>
                <a:cubicBezTo>
                  <a:pt x="4635343" y="6819986"/>
                  <a:pt x="4648146" y="6789128"/>
                  <a:pt x="4653514" y="6748369"/>
                </a:cubicBezTo>
                <a:close/>
                <a:moveTo>
                  <a:pt x="2688147" y="6726303"/>
                </a:moveTo>
                <a:cubicBezTo>
                  <a:pt x="2702699" y="6727996"/>
                  <a:pt x="2706734" y="6752314"/>
                  <a:pt x="2719192" y="6758969"/>
                </a:cubicBezTo>
                <a:cubicBezTo>
                  <a:pt x="2706132" y="6763553"/>
                  <a:pt x="2697972" y="6738479"/>
                  <a:pt x="2688147" y="6726303"/>
                </a:cubicBezTo>
                <a:close/>
                <a:moveTo>
                  <a:pt x="4049269" y="6723156"/>
                </a:moveTo>
                <a:cubicBezTo>
                  <a:pt x="4045735" y="6724580"/>
                  <a:pt x="4042707" y="6723805"/>
                  <a:pt x="4039958" y="6723299"/>
                </a:cubicBezTo>
                <a:cubicBezTo>
                  <a:pt x="4060467" y="6763523"/>
                  <a:pt x="4062920" y="6819090"/>
                  <a:pt x="4088939" y="6846903"/>
                </a:cubicBezTo>
                <a:cubicBezTo>
                  <a:pt x="4078516" y="6804059"/>
                  <a:pt x="4062088" y="6762403"/>
                  <a:pt x="4049269" y="6723156"/>
                </a:cubicBezTo>
                <a:close/>
                <a:moveTo>
                  <a:pt x="4149221" y="6721343"/>
                </a:moveTo>
                <a:cubicBezTo>
                  <a:pt x="4150861" y="6735289"/>
                  <a:pt x="4143934" y="6745255"/>
                  <a:pt x="4151374" y="6761576"/>
                </a:cubicBezTo>
                <a:cubicBezTo>
                  <a:pt x="4163586" y="6755636"/>
                  <a:pt x="4160355" y="6730485"/>
                  <a:pt x="4149221" y="6721343"/>
                </a:cubicBezTo>
                <a:close/>
                <a:moveTo>
                  <a:pt x="3424337" y="6718805"/>
                </a:moveTo>
                <a:cubicBezTo>
                  <a:pt x="3435978" y="6732733"/>
                  <a:pt x="3447298" y="6747830"/>
                  <a:pt x="3456011" y="6762693"/>
                </a:cubicBezTo>
                <a:lnTo>
                  <a:pt x="3470320" y="6800606"/>
                </a:lnTo>
                <a:lnTo>
                  <a:pt x="3451279" y="6765779"/>
                </a:lnTo>
                <a:cubicBezTo>
                  <a:pt x="3441636" y="6748944"/>
                  <a:pt x="3423347" y="6738270"/>
                  <a:pt x="3424337" y="6718805"/>
                </a:cubicBezTo>
                <a:close/>
                <a:moveTo>
                  <a:pt x="3565670" y="6689786"/>
                </a:moveTo>
                <a:lnTo>
                  <a:pt x="3572597" y="6709539"/>
                </a:lnTo>
                <a:lnTo>
                  <a:pt x="3572210" y="6709134"/>
                </a:lnTo>
                <a:cubicBezTo>
                  <a:pt x="3569996" y="6704443"/>
                  <a:pt x="3568579" y="6698507"/>
                  <a:pt x="3565670" y="6689786"/>
                </a:cubicBezTo>
                <a:close/>
                <a:moveTo>
                  <a:pt x="4703008" y="6689661"/>
                </a:moveTo>
                <a:cubicBezTo>
                  <a:pt x="4717702" y="6692307"/>
                  <a:pt x="4730831" y="6699175"/>
                  <a:pt x="4740742" y="6712238"/>
                </a:cubicBezTo>
                <a:cubicBezTo>
                  <a:pt x="4749752" y="6710730"/>
                  <a:pt x="4757463" y="6712802"/>
                  <a:pt x="4765947" y="6712398"/>
                </a:cubicBezTo>
                <a:cubicBezTo>
                  <a:pt x="4804774" y="6778910"/>
                  <a:pt x="4854598" y="6735139"/>
                  <a:pt x="4915047" y="6758586"/>
                </a:cubicBezTo>
                <a:cubicBezTo>
                  <a:pt x="4918679" y="6748122"/>
                  <a:pt x="4927785" y="6751543"/>
                  <a:pt x="4935057" y="6745130"/>
                </a:cubicBezTo>
                <a:cubicBezTo>
                  <a:pt x="4938374" y="6746723"/>
                  <a:pt x="4940361" y="6750253"/>
                  <a:pt x="4942101" y="6755157"/>
                </a:cubicBezTo>
                <a:cubicBezTo>
                  <a:pt x="4963600" y="6747979"/>
                  <a:pt x="5001083" y="6731514"/>
                  <a:pt x="5020712" y="6754769"/>
                </a:cubicBezTo>
                <a:cubicBezTo>
                  <a:pt x="5043297" y="6760995"/>
                  <a:pt x="5069285" y="6759225"/>
                  <a:pt x="5084243" y="6781730"/>
                </a:cubicBezTo>
                <a:cubicBezTo>
                  <a:pt x="5087498" y="6780037"/>
                  <a:pt x="5084674" y="6775697"/>
                  <a:pt x="5084061" y="6772420"/>
                </a:cubicBezTo>
                <a:cubicBezTo>
                  <a:pt x="5116052" y="6797402"/>
                  <a:pt x="5184183" y="6793339"/>
                  <a:pt x="5189279" y="6843935"/>
                </a:cubicBezTo>
                <a:cubicBezTo>
                  <a:pt x="5194377" y="6845500"/>
                  <a:pt x="5197942" y="6848305"/>
                  <a:pt x="5200583" y="6851855"/>
                </a:cubicBezTo>
                <a:lnTo>
                  <a:pt x="5203443" y="6858000"/>
                </a:lnTo>
                <a:lnTo>
                  <a:pt x="5183100" y="6858000"/>
                </a:lnTo>
                <a:lnTo>
                  <a:pt x="5168853" y="6842153"/>
                </a:lnTo>
                <a:cubicBezTo>
                  <a:pt x="5146846" y="6822539"/>
                  <a:pt x="5120854" y="6811845"/>
                  <a:pt x="5093961" y="6802398"/>
                </a:cubicBezTo>
                <a:lnTo>
                  <a:pt x="5093144" y="6802684"/>
                </a:lnTo>
                <a:cubicBezTo>
                  <a:pt x="5096748" y="6817181"/>
                  <a:pt x="5098583" y="6831135"/>
                  <a:pt x="5099094" y="6844685"/>
                </a:cubicBezTo>
                <a:lnTo>
                  <a:pt x="5098424" y="6858000"/>
                </a:lnTo>
                <a:lnTo>
                  <a:pt x="5087293" y="6858000"/>
                </a:lnTo>
                <a:lnTo>
                  <a:pt x="5085582" y="6832360"/>
                </a:lnTo>
                <a:lnTo>
                  <a:pt x="5086022" y="6830733"/>
                </a:lnTo>
                <a:lnTo>
                  <a:pt x="5085474" y="6830742"/>
                </a:lnTo>
                <a:lnTo>
                  <a:pt x="5085582" y="6832360"/>
                </a:lnTo>
                <a:lnTo>
                  <a:pt x="5078652" y="6858000"/>
                </a:lnTo>
                <a:lnTo>
                  <a:pt x="5059801" y="6858000"/>
                </a:lnTo>
                <a:lnTo>
                  <a:pt x="5083221" y="6799550"/>
                </a:lnTo>
                <a:cubicBezTo>
                  <a:pt x="5063086" y="6792465"/>
                  <a:pt x="5040298" y="6789803"/>
                  <a:pt x="5021988" y="6778032"/>
                </a:cubicBezTo>
                <a:cubicBezTo>
                  <a:pt x="5029524" y="6806267"/>
                  <a:pt x="5015912" y="6824657"/>
                  <a:pt x="5013808" y="6848417"/>
                </a:cubicBezTo>
                <a:lnTo>
                  <a:pt x="5014888" y="6858000"/>
                </a:lnTo>
                <a:lnTo>
                  <a:pt x="4992907" y="6858000"/>
                </a:lnTo>
                <a:lnTo>
                  <a:pt x="4997339" y="6829189"/>
                </a:lnTo>
                <a:cubicBezTo>
                  <a:pt x="5000783" y="6810886"/>
                  <a:pt x="5003225" y="6792153"/>
                  <a:pt x="4999930" y="6770701"/>
                </a:cubicBezTo>
                <a:lnTo>
                  <a:pt x="4999661" y="6770979"/>
                </a:lnTo>
                <a:cubicBezTo>
                  <a:pt x="4982715" y="6772884"/>
                  <a:pt x="4963234" y="6771266"/>
                  <a:pt x="4944267" y="6781967"/>
                </a:cubicBezTo>
                <a:cubicBezTo>
                  <a:pt x="4955462" y="6794121"/>
                  <a:pt x="4961345" y="6811356"/>
                  <a:pt x="4967047" y="6829826"/>
                </a:cubicBezTo>
                <a:lnTo>
                  <a:pt x="4978105" y="6858000"/>
                </a:lnTo>
                <a:lnTo>
                  <a:pt x="4968183" y="6858000"/>
                </a:lnTo>
                <a:lnTo>
                  <a:pt x="4966464" y="6849689"/>
                </a:lnTo>
                <a:cubicBezTo>
                  <a:pt x="4960000" y="6831886"/>
                  <a:pt x="4950729" y="6814806"/>
                  <a:pt x="4938305" y="6799315"/>
                </a:cubicBezTo>
                <a:lnTo>
                  <a:pt x="4932772" y="6858000"/>
                </a:lnTo>
                <a:lnTo>
                  <a:pt x="4915606" y="6858000"/>
                </a:lnTo>
                <a:lnTo>
                  <a:pt x="4916545" y="6847427"/>
                </a:lnTo>
                <a:cubicBezTo>
                  <a:pt x="4916418" y="6838497"/>
                  <a:pt x="4915204" y="6829802"/>
                  <a:pt x="4912443" y="6821627"/>
                </a:cubicBezTo>
                <a:lnTo>
                  <a:pt x="4895480" y="6858000"/>
                </a:lnTo>
                <a:lnTo>
                  <a:pt x="4874705" y="6858000"/>
                </a:lnTo>
                <a:lnTo>
                  <a:pt x="4874724" y="6853982"/>
                </a:lnTo>
                <a:cubicBezTo>
                  <a:pt x="4886183" y="6837645"/>
                  <a:pt x="4894044" y="6833415"/>
                  <a:pt x="4901371" y="6815771"/>
                </a:cubicBezTo>
                <a:cubicBezTo>
                  <a:pt x="4916611" y="6810606"/>
                  <a:pt x="4919693" y="6800151"/>
                  <a:pt x="4920736" y="6783425"/>
                </a:cubicBezTo>
                <a:cubicBezTo>
                  <a:pt x="4901535" y="6782077"/>
                  <a:pt x="4881281" y="6782937"/>
                  <a:pt x="4866280" y="6772211"/>
                </a:cubicBezTo>
                <a:cubicBezTo>
                  <a:pt x="4823181" y="6781640"/>
                  <a:pt x="4782952" y="6783628"/>
                  <a:pt x="4761917" y="6744508"/>
                </a:cubicBezTo>
                <a:cubicBezTo>
                  <a:pt x="4741651" y="6744821"/>
                  <a:pt x="4739216" y="6732258"/>
                  <a:pt x="4726768" y="6726150"/>
                </a:cubicBezTo>
                <a:cubicBezTo>
                  <a:pt x="4715088" y="6720645"/>
                  <a:pt x="4702941" y="6718521"/>
                  <a:pt x="4690881" y="6718612"/>
                </a:cubicBezTo>
                <a:cubicBezTo>
                  <a:pt x="4666761" y="6718796"/>
                  <a:pt x="4642986" y="6727841"/>
                  <a:pt x="4623960" y="6736437"/>
                </a:cubicBezTo>
                <a:lnTo>
                  <a:pt x="4601443" y="6746941"/>
                </a:lnTo>
                <a:lnTo>
                  <a:pt x="4599227" y="6745917"/>
                </a:lnTo>
                <a:lnTo>
                  <a:pt x="4599538" y="6747829"/>
                </a:lnTo>
                <a:lnTo>
                  <a:pt x="4601443" y="6746941"/>
                </a:lnTo>
                <a:lnTo>
                  <a:pt x="4606691" y="6749363"/>
                </a:lnTo>
                <a:cubicBezTo>
                  <a:pt x="4606021" y="6785257"/>
                  <a:pt x="4604539" y="6821573"/>
                  <a:pt x="4604041" y="6857498"/>
                </a:cubicBezTo>
                <a:lnTo>
                  <a:pt x="4604057" y="6858000"/>
                </a:lnTo>
                <a:lnTo>
                  <a:pt x="4578172" y="6858000"/>
                </a:lnTo>
                <a:lnTo>
                  <a:pt x="4579469" y="6849419"/>
                </a:lnTo>
                <a:cubicBezTo>
                  <a:pt x="4585584" y="6815359"/>
                  <a:pt x="4591303" y="6782059"/>
                  <a:pt x="4583643" y="6747527"/>
                </a:cubicBezTo>
                <a:cubicBezTo>
                  <a:pt x="4567147" y="6758464"/>
                  <a:pt x="4537305" y="6745226"/>
                  <a:pt x="4520507" y="6754798"/>
                </a:cubicBezTo>
                <a:cubicBezTo>
                  <a:pt x="4523624" y="6781183"/>
                  <a:pt x="4525828" y="6805477"/>
                  <a:pt x="4527882" y="6828484"/>
                </a:cubicBezTo>
                <a:lnTo>
                  <a:pt x="4530781" y="6858000"/>
                </a:lnTo>
                <a:lnTo>
                  <a:pt x="4509382" y="6858000"/>
                </a:lnTo>
                <a:lnTo>
                  <a:pt x="4502998" y="6824403"/>
                </a:lnTo>
                <a:cubicBezTo>
                  <a:pt x="4501234" y="6798922"/>
                  <a:pt x="4501281" y="6773310"/>
                  <a:pt x="4499866" y="6749912"/>
                </a:cubicBezTo>
                <a:cubicBezTo>
                  <a:pt x="4494711" y="6752456"/>
                  <a:pt x="4492724" y="6748927"/>
                  <a:pt x="4487838" y="6751192"/>
                </a:cubicBezTo>
                <a:lnTo>
                  <a:pt x="4487849" y="6751740"/>
                </a:lnTo>
                <a:cubicBezTo>
                  <a:pt x="4500968" y="6792352"/>
                  <a:pt x="4475374" y="6828354"/>
                  <a:pt x="4490342" y="6851407"/>
                </a:cubicBezTo>
                <a:lnTo>
                  <a:pt x="4489039" y="6858000"/>
                </a:lnTo>
                <a:lnTo>
                  <a:pt x="4470288" y="6858000"/>
                </a:lnTo>
                <a:lnTo>
                  <a:pt x="4468445" y="6852291"/>
                </a:lnTo>
                <a:cubicBezTo>
                  <a:pt x="4487454" y="6843783"/>
                  <a:pt x="4465733" y="6797551"/>
                  <a:pt x="4482939" y="6780851"/>
                </a:cubicBezTo>
                <a:cubicBezTo>
                  <a:pt x="4471986" y="6767050"/>
                  <a:pt x="4483134" y="6762770"/>
                  <a:pt x="4471664" y="6750620"/>
                </a:cubicBezTo>
                <a:cubicBezTo>
                  <a:pt x="4468131" y="6752045"/>
                  <a:pt x="4464319" y="6753198"/>
                  <a:pt x="4460786" y="6754622"/>
                </a:cubicBezTo>
                <a:lnTo>
                  <a:pt x="4460517" y="6754901"/>
                </a:lnTo>
                <a:cubicBezTo>
                  <a:pt x="4464457" y="6774287"/>
                  <a:pt x="4459439" y="6797921"/>
                  <a:pt x="4464453" y="6816197"/>
                </a:cubicBezTo>
                <a:cubicBezTo>
                  <a:pt x="4467684" y="6827378"/>
                  <a:pt x="4463401" y="6839496"/>
                  <a:pt x="4461514" y="6849831"/>
                </a:cubicBezTo>
                <a:lnTo>
                  <a:pt x="4461635" y="6858000"/>
                </a:lnTo>
                <a:lnTo>
                  <a:pt x="4438271" y="6858000"/>
                </a:lnTo>
                <a:lnTo>
                  <a:pt x="4436037" y="6835774"/>
                </a:lnTo>
                <a:cubicBezTo>
                  <a:pt x="4436239" y="6805742"/>
                  <a:pt x="4438752" y="6776600"/>
                  <a:pt x="4441026" y="6752734"/>
                </a:cubicBezTo>
                <a:cubicBezTo>
                  <a:pt x="4435378" y="6744057"/>
                  <a:pt x="4421039" y="6753317"/>
                  <a:pt x="4419054" y="6735817"/>
                </a:cubicBezTo>
                <a:cubicBezTo>
                  <a:pt x="4427690" y="6729109"/>
                  <a:pt x="4435572" y="6725976"/>
                  <a:pt x="4450392" y="6727391"/>
                </a:cubicBezTo>
                <a:cubicBezTo>
                  <a:pt x="4453325" y="6723238"/>
                  <a:pt x="4450737" y="6716977"/>
                  <a:pt x="4454776" y="6713354"/>
                </a:cubicBezTo>
                <a:cubicBezTo>
                  <a:pt x="4461004" y="6709697"/>
                  <a:pt x="4462497" y="6715974"/>
                  <a:pt x="4469520" y="6710935"/>
                </a:cubicBezTo>
                <a:cubicBezTo>
                  <a:pt x="4478391" y="6716277"/>
                  <a:pt x="4475115" y="6716875"/>
                  <a:pt x="4481311" y="6725545"/>
                </a:cubicBezTo>
                <a:cubicBezTo>
                  <a:pt x="4501565" y="6724685"/>
                  <a:pt x="4494726" y="6711095"/>
                  <a:pt x="4513616" y="6710530"/>
                </a:cubicBezTo>
                <a:cubicBezTo>
                  <a:pt x="4525148" y="6739936"/>
                  <a:pt x="4558120" y="6716966"/>
                  <a:pt x="4573100" y="6726597"/>
                </a:cubicBezTo>
                <a:cubicBezTo>
                  <a:pt x="4600752" y="6711791"/>
                  <a:pt x="4658925" y="6681725"/>
                  <a:pt x="4703008" y="6689661"/>
                </a:cubicBezTo>
                <a:close/>
                <a:moveTo>
                  <a:pt x="4098405" y="6686242"/>
                </a:moveTo>
                <a:cubicBezTo>
                  <a:pt x="4105395" y="6693531"/>
                  <a:pt x="4097683" y="6705428"/>
                  <a:pt x="4105631" y="6705579"/>
                </a:cubicBezTo>
                <a:cubicBezTo>
                  <a:pt x="4105824" y="6701467"/>
                  <a:pt x="4111195" y="6681937"/>
                  <a:pt x="4098405" y="6686242"/>
                </a:cubicBezTo>
                <a:close/>
                <a:moveTo>
                  <a:pt x="3095675" y="6679765"/>
                </a:moveTo>
                <a:cubicBezTo>
                  <a:pt x="3098885" y="6689850"/>
                  <a:pt x="3102869" y="6697458"/>
                  <a:pt x="3109495" y="6700095"/>
                </a:cubicBezTo>
                <a:cubicBezTo>
                  <a:pt x="3112610" y="6691283"/>
                  <a:pt x="3104396" y="6677439"/>
                  <a:pt x="3095675" y="6679765"/>
                </a:cubicBezTo>
                <a:close/>
                <a:moveTo>
                  <a:pt x="4222266" y="6650788"/>
                </a:moveTo>
                <a:lnTo>
                  <a:pt x="4221458" y="6656864"/>
                </a:lnTo>
                <a:lnTo>
                  <a:pt x="4220192" y="6652320"/>
                </a:lnTo>
                <a:close/>
                <a:moveTo>
                  <a:pt x="2446400" y="6649220"/>
                </a:moveTo>
                <a:cubicBezTo>
                  <a:pt x="2447968" y="6659330"/>
                  <a:pt x="2455572" y="6655926"/>
                  <a:pt x="2459759" y="6659971"/>
                </a:cubicBezTo>
                <a:cubicBezTo>
                  <a:pt x="2457408" y="6651788"/>
                  <a:pt x="2454531" y="6644711"/>
                  <a:pt x="2446400" y="6649220"/>
                </a:cubicBezTo>
                <a:close/>
                <a:moveTo>
                  <a:pt x="4080077" y="6645437"/>
                </a:moveTo>
                <a:cubicBezTo>
                  <a:pt x="4073547" y="6647729"/>
                  <a:pt x="4073922" y="6652928"/>
                  <a:pt x="4064632" y="6654166"/>
                </a:cubicBezTo>
                <a:cubicBezTo>
                  <a:pt x="4073846" y="6663064"/>
                  <a:pt x="4069881" y="6684491"/>
                  <a:pt x="4056146" y="6682510"/>
                </a:cubicBezTo>
                <a:cubicBezTo>
                  <a:pt x="4063071" y="6700482"/>
                  <a:pt x="4055874" y="6724698"/>
                  <a:pt x="4073775" y="6729626"/>
                </a:cubicBezTo>
                <a:cubicBezTo>
                  <a:pt x="4073208" y="6700602"/>
                  <a:pt x="4082308" y="6675534"/>
                  <a:pt x="4080077" y="6645437"/>
                </a:cubicBezTo>
                <a:close/>
                <a:moveTo>
                  <a:pt x="2618651" y="6632324"/>
                </a:moveTo>
                <a:cubicBezTo>
                  <a:pt x="2638656" y="6646808"/>
                  <a:pt x="2648952" y="6683080"/>
                  <a:pt x="2670280" y="6695077"/>
                </a:cubicBezTo>
                <a:cubicBezTo>
                  <a:pt x="2668399" y="6710993"/>
                  <a:pt x="2649941" y="6677586"/>
                  <a:pt x="2654386" y="6694774"/>
                </a:cubicBezTo>
                <a:cubicBezTo>
                  <a:pt x="2646783" y="6684209"/>
                  <a:pt x="2631610" y="6664721"/>
                  <a:pt x="2632471" y="6652654"/>
                </a:cubicBezTo>
                <a:cubicBezTo>
                  <a:pt x="2631332" y="6650481"/>
                  <a:pt x="2620046" y="6647641"/>
                  <a:pt x="2623160" y="6652798"/>
                </a:cubicBezTo>
                <a:cubicBezTo>
                  <a:pt x="2615654" y="6647161"/>
                  <a:pt x="2631226" y="6645004"/>
                  <a:pt x="2618651" y="6632324"/>
                </a:cubicBezTo>
                <a:close/>
                <a:moveTo>
                  <a:pt x="3566439" y="6616913"/>
                </a:moveTo>
                <a:cubicBezTo>
                  <a:pt x="3564097" y="6623249"/>
                  <a:pt x="3570948" y="6637388"/>
                  <a:pt x="3579378" y="6634245"/>
                </a:cubicBezTo>
                <a:cubicBezTo>
                  <a:pt x="3575941" y="6626629"/>
                  <a:pt x="3574333" y="6614326"/>
                  <a:pt x="3566439" y="6616913"/>
                </a:cubicBezTo>
                <a:close/>
                <a:moveTo>
                  <a:pt x="3365840" y="6612879"/>
                </a:moveTo>
                <a:cubicBezTo>
                  <a:pt x="3385297" y="6627371"/>
                  <a:pt x="3403927" y="6669541"/>
                  <a:pt x="3411517" y="6693529"/>
                </a:cubicBezTo>
                <a:cubicBezTo>
                  <a:pt x="3388397" y="6673890"/>
                  <a:pt x="3381881" y="6648788"/>
                  <a:pt x="3365840" y="6612879"/>
                </a:cubicBezTo>
                <a:close/>
                <a:moveTo>
                  <a:pt x="3536219" y="6612448"/>
                </a:moveTo>
                <a:cubicBezTo>
                  <a:pt x="3537549" y="6638449"/>
                  <a:pt x="3562407" y="6662993"/>
                  <a:pt x="3580566" y="6681066"/>
                </a:cubicBezTo>
                <a:cubicBezTo>
                  <a:pt x="3574886" y="6670744"/>
                  <a:pt x="3582199" y="6666524"/>
                  <a:pt x="3589234" y="6662033"/>
                </a:cubicBezTo>
                <a:cubicBezTo>
                  <a:pt x="3585831" y="6656059"/>
                  <a:pt x="3581128" y="6653665"/>
                  <a:pt x="3579291" y="6643833"/>
                </a:cubicBezTo>
                <a:cubicBezTo>
                  <a:pt x="3559853" y="6644406"/>
                  <a:pt x="3551446" y="6620705"/>
                  <a:pt x="3536219" y="6612448"/>
                </a:cubicBezTo>
                <a:close/>
                <a:moveTo>
                  <a:pt x="3961207" y="6604262"/>
                </a:moveTo>
                <a:cubicBezTo>
                  <a:pt x="3965146" y="6623650"/>
                  <a:pt x="3963834" y="6640653"/>
                  <a:pt x="3965842" y="6659248"/>
                </a:cubicBezTo>
                <a:cubicBezTo>
                  <a:pt x="3977108" y="6647023"/>
                  <a:pt x="3973168" y="6627635"/>
                  <a:pt x="3976412" y="6611425"/>
                </a:cubicBezTo>
                <a:cubicBezTo>
                  <a:pt x="3970281" y="6606040"/>
                  <a:pt x="3970119" y="6611796"/>
                  <a:pt x="3965953" y="6608846"/>
                </a:cubicBezTo>
                <a:cubicBezTo>
                  <a:pt x="3964546" y="6606950"/>
                  <a:pt x="3963923" y="6603126"/>
                  <a:pt x="3961207" y="6604262"/>
                </a:cubicBezTo>
                <a:close/>
                <a:moveTo>
                  <a:pt x="2594468" y="6600374"/>
                </a:moveTo>
                <a:cubicBezTo>
                  <a:pt x="2604220" y="6594746"/>
                  <a:pt x="2606859" y="6617714"/>
                  <a:pt x="2605292" y="6621573"/>
                </a:cubicBezTo>
                <a:cubicBezTo>
                  <a:pt x="2598171" y="6621682"/>
                  <a:pt x="2598419" y="6606341"/>
                  <a:pt x="2594468" y="6600374"/>
                </a:cubicBezTo>
                <a:close/>
                <a:moveTo>
                  <a:pt x="2683738" y="6597846"/>
                </a:moveTo>
                <a:lnTo>
                  <a:pt x="2692994" y="6601165"/>
                </a:lnTo>
                <a:cubicBezTo>
                  <a:pt x="2705131" y="6610519"/>
                  <a:pt x="2716228" y="6631713"/>
                  <a:pt x="2714037" y="6635239"/>
                </a:cubicBezTo>
                <a:cubicBezTo>
                  <a:pt x="2747187" y="6663490"/>
                  <a:pt x="2783987" y="6710311"/>
                  <a:pt x="2805784" y="6746406"/>
                </a:cubicBezTo>
                <a:lnTo>
                  <a:pt x="2811959" y="6751576"/>
                </a:lnTo>
                <a:lnTo>
                  <a:pt x="2810530" y="6750989"/>
                </a:lnTo>
                <a:cubicBezTo>
                  <a:pt x="2795205" y="6751774"/>
                  <a:pt x="2778584" y="6714228"/>
                  <a:pt x="2761112" y="6703267"/>
                </a:cubicBezTo>
                <a:cubicBezTo>
                  <a:pt x="2761157" y="6691488"/>
                  <a:pt x="2746004" y="6687064"/>
                  <a:pt x="2751857" y="6678209"/>
                </a:cubicBezTo>
                <a:cubicBezTo>
                  <a:pt x="2726105" y="6678057"/>
                  <a:pt x="2719257" y="6635980"/>
                  <a:pt x="2697693" y="6625903"/>
                </a:cubicBezTo>
                <a:cubicBezTo>
                  <a:pt x="2694021" y="6620209"/>
                  <a:pt x="2701689" y="6620090"/>
                  <a:pt x="2700228" y="6615455"/>
                </a:cubicBezTo>
                <a:lnTo>
                  <a:pt x="2700217" y="6614908"/>
                </a:lnTo>
                <a:close/>
                <a:moveTo>
                  <a:pt x="3794769" y="6596142"/>
                </a:moveTo>
                <a:lnTo>
                  <a:pt x="3786655" y="6599166"/>
                </a:lnTo>
                <a:lnTo>
                  <a:pt x="3786607" y="6599007"/>
                </a:lnTo>
                <a:lnTo>
                  <a:pt x="3786339" y="6599285"/>
                </a:lnTo>
                <a:lnTo>
                  <a:pt x="3786655" y="6599166"/>
                </a:lnTo>
                <a:lnTo>
                  <a:pt x="3793752" y="6622967"/>
                </a:lnTo>
                <a:cubicBezTo>
                  <a:pt x="3793646" y="6629850"/>
                  <a:pt x="3791710" y="6635907"/>
                  <a:pt x="3789911" y="6641960"/>
                </a:cubicBezTo>
                <a:cubicBezTo>
                  <a:pt x="3804323" y="6650504"/>
                  <a:pt x="3809024" y="6680836"/>
                  <a:pt x="3823166" y="6689658"/>
                </a:cubicBezTo>
                <a:cubicBezTo>
                  <a:pt x="3820098" y="6658753"/>
                  <a:pt x="3805484" y="6625833"/>
                  <a:pt x="3794769" y="6596142"/>
                </a:cubicBezTo>
                <a:close/>
                <a:moveTo>
                  <a:pt x="2680459" y="6594453"/>
                </a:moveTo>
                <a:lnTo>
                  <a:pt x="2683738" y="6597846"/>
                </a:lnTo>
                <a:lnTo>
                  <a:pt x="2680964" y="6596852"/>
                </a:lnTo>
                <a:close/>
                <a:moveTo>
                  <a:pt x="4233836" y="6593492"/>
                </a:moveTo>
                <a:cubicBezTo>
                  <a:pt x="4243447" y="6594714"/>
                  <a:pt x="4257213" y="6612307"/>
                  <a:pt x="4256268" y="6619991"/>
                </a:cubicBezTo>
                <a:cubicBezTo>
                  <a:pt x="4298064" y="6642082"/>
                  <a:pt x="4324283" y="6708240"/>
                  <a:pt x="4368443" y="6711121"/>
                </a:cubicBezTo>
                <a:cubicBezTo>
                  <a:pt x="4369880" y="6714661"/>
                  <a:pt x="4371051" y="6718476"/>
                  <a:pt x="4372490" y="6722015"/>
                </a:cubicBezTo>
                <a:cubicBezTo>
                  <a:pt x="4376292" y="6720313"/>
                  <a:pt x="4380104" y="6719160"/>
                  <a:pt x="4383638" y="6717735"/>
                </a:cubicBezTo>
                <a:cubicBezTo>
                  <a:pt x="4385077" y="6721275"/>
                  <a:pt x="4386247" y="6725091"/>
                  <a:pt x="4387686" y="6728629"/>
                </a:cubicBezTo>
                <a:cubicBezTo>
                  <a:pt x="4397028" y="6730130"/>
                  <a:pt x="4398684" y="6716682"/>
                  <a:pt x="4410861" y="6723069"/>
                </a:cubicBezTo>
                <a:cubicBezTo>
                  <a:pt x="4407230" y="6747503"/>
                  <a:pt x="4425162" y="6768045"/>
                  <a:pt x="4428435" y="6795385"/>
                </a:cubicBezTo>
                <a:cubicBezTo>
                  <a:pt x="4419446" y="6797990"/>
                  <a:pt x="4417042" y="6787070"/>
                  <a:pt x="4413047" y="6778915"/>
                </a:cubicBezTo>
                <a:cubicBezTo>
                  <a:pt x="4409307" y="6804857"/>
                  <a:pt x="4408876" y="6828352"/>
                  <a:pt x="4410198" y="6852265"/>
                </a:cubicBezTo>
                <a:lnTo>
                  <a:pt x="4410779" y="6858000"/>
                </a:lnTo>
                <a:lnTo>
                  <a:pt x="4387626" y="6858000"/>
                </a:lnTo>
                <a:lnTo>
                  <a:pt x="4387030" y="6812560"/>
                </a:lnTo>
                <a:cubicBezTo>
                  <a:pt x="4386335" y="6789254"/>
                  <a:pt x="4385814" y="6766048"/>
                  <a:pt x="4387158" y="6743703"/>
                </a:cubicBezTo>
                <a:cubicBezTo>
                  <a:pt x="4374217" y="6740341"/>
                  <a:pt x="4363897" y="6730913"/>
                  <a:pt x="4352010" y="6725343"/>
                </a:cubicBezTo>
                <a:cubicBezTo>
                  <a:pt x="4354268" y="6756809"/>
                  <a:pt x="4358255" y="6789138"/>
                  <a:pt x="4359997" y="6820509"/>
                </a:cubicBezTo>
                <a:lnTo>
                  <a:pt x="4360349" y="6858000"/>
                </a:lnTo>
                <a:lnTo>
                  <a:pt x="4333246" y="6858000"/>
                </a:lnTo>
                <a:lnTo>
                  <a:pt x="4328992" y="6810920"/>
                </a:lnTo>
                <a:cubicBezTo>
                  <a:pt x="4326612" y="6778463"/>
                  <a:pt x="4326824" y="6747234"/>
                  <a:pt x="4338232" y="6721173"/>
                </a:cubicBezTo>
                <a:cubicBezTo>
                  <a:pt x="4331424" y="6709227"/>
                  <a:pt x="4316463" y="6714660"/>
                  <a:pt x="4313082" y="6695813"/>
                </a:cubicBezTo>
                <a:cubicBezTo>
                  <a:pt x="4306014" y="6726600"/>
                  <a:pt x="4303078" y="6758693"/>
                  <a:pt x="4304847" y="6793179"/>
                </a:cubicBezTo>
                <a:cubicBezTo>
                  <a:pt x="4302131" y="6794317"/>
                  <a:pt x="4299134" y="6795184"/>
                  <a:pt x="4296417" y="6796322"/>
                </a:cubicBezTo>
                <a:cubicBezTo>
                  <a:pt x="4311193" y="6809516"/>
                  <a:pt x="4312500" y="6848392"/>
                  <a:pt x="4295338" y="6853313"/>
                </a:cubicBezTo>
                <a:lnTo>
                  <a:pt x="4298292" y="6858000"/>
                </a:lnTo>
                <a:lnTo>
                  <a:pt x="4273059" y="6858000"/>
                </a:lnTo>
                <a:lnTo>
                  <a:pt x="4272857" y="6834827"/>
                </a:lnTo>
                <a:cubicBezTo>
                  <a:pt x="4275898" y="6783627"/>
                  <a:pt x="4284502" y="6733231"/>
                  <a:pt x="4290155" y="6686030"/>
                </a:cubicBezTo>
                <a:cubicBezTo>
                  <a:pt x="4281567" y="6653019"/>
                  <a:pt x="4261410" y="6644838"/>
                  <a:pt x="4249674" y="6618997"/>
                </a:cubicBezTo>
                <a:cubicBezTo>
                  <a:pt x="4241610" y="6612820"/>
                  <a:pt x="4220336" y="6603560"/>
                  <a:pt x="4233836" y="6593492"/>
                </a:cubicBezTo>
                <a:close/>
                <a:moveTo>
                  <a:pt x="4098168" y="6575858"/>
                </a:moveTo>
                <a:cubicBezTo>
                  <a:pt x="4102526" y="6588665"/>
                  <a:pt x="4087823" y="6607244"/>
                  <a:pt x="4106724" y="6607228"/>
                </a:cubicBezTo>
                <a:cubicBezTo>
                  <a:pt x="4103246" y="6597420"/>
                  <a:pt x="4112709" y="6577004"/>
                  <a:pt x="4098168" y="6575858"/>
                </a:cubicBezTo>
                <a:close/>
                <a:moveTo>
                  <a:pt x="3543107" y="6572350"/>
                </a:moveTo>
                <a:cubicBezTo>
                  <a:pt x="3550246" y="6587306"/>
                  <a:pt x="3549246" y="6606221"/>
                  <a:pt x="3568018" y="6613601"/>
                </a:cubicBezTo>
                <a:cubicBezTo>
                  <a:pt x="3568288" y="6599354"/>
                  <a:pt x="3553383" y="6579588"/>
                  <a:pt x="3543107" y="6572350"/>
                </a:cubicBezTo>
                <a:close/>
                <a:moveTo>
                  <a:pt x="2364178" y="6562832"/>
                </a:moveTo>
                <a:cubicBezTo>
                  <a:pt x="2374839" y="6575816"/>
                  <a:pt x="2388413" y="6583551"/>
                  <a:pt x="2400655" y="6593224"/>
                </a:cubicBezTo>
                <a:cubicBezTo>
                  <a:pt x="2394193" y="6570861"/>
                  <a:pt x="2382993" y="6558433"/>
                  <a:pt x="2364178" y="6562832"/>
                </a:cubicBezTo>
                <a:close/>
                <a:moveTo>
                  <a:pt x="2943134" y="6555564"/>
                </a:moveTo>
                <a:cubicBezTo>
                  <a:pt x="2939858" y="6570132"/>
                  <a:pt x="2949962" y="6582576"/>
                  <a:pt x="2967317" y="6587513"/>
                </a:cubicBezTo>
                <a:cubicBezTo>
                  <a:pt x="2960745" y="6573645"/>
                  <a:pt x="2953380" y="6561158"/>
                  <a:pt x="2943134" y="6555564"/>
                </a:cubicBezTo>
                <a:close/>
                <a:moveTo>
                  <a:pt x="3330987" y="6553428"/>
                </a:moveTo>
                <a:cubicBezTo>
                  <a:pt x="3349856" y="6551768"/>
                  <a:pt x="3347071" y="6577559"/>
                  <a:pt x="3356317" y="6588099"/>
                </a:cubicBezTo>
                <a:cubicBezTo>
                  <a:pt x="3339543" y="6584797"/>
                  <a:pt x="3342787" y="6568586"/>
                  <a:pt x="3330987" y="6553428"/>
                </a:cubicBezTo>
                <a:close/>
                <a:moveTo>
                  <a:pt x="3237698" y="6547373"/>
                </a:moveTo>
                <a:lnTo>
                  <a:pt x="3286347" y="6634715"/>
                </a:lnTo>
                <a:cubicBezTo>
                  <a:pt x="3302973" y="6665548"/>
                  <a:pt x="3320347" y="6696027"/>
                  <a:pt x="3339724" y="6720382"/>
                </a:cubicBezTo>
                <a:cubicBezTo>
                  <a:pt x="3358885" y="6761722"/>
                  <a:pt x="3385431" y="6802538"/>
                  <a:pt x="3412722" y="6841117"/>
                </a:cubicBezTo>
                <a:lnTo>
                  <a:pt x="3424987" y="6858000"/>
                </a:lnTo>
                <a:lnTo>
                  <a:pt x="3412501" y="6858000"/>
                </a:lnTo>
                <a:lnTo>
                  <a:pt x="3412256" y="6857594"/>
                </a:lnTo>
                <a:cubicBezTo>
                  <a:pt x="3392508" y="6828314"/>
                  <a:pt x="3374942" y="6798454"/>
                  <a:pt x="3358234" y="6770497"/>
                </a:cubicBezTo>
                <a:cubicBezTo>
                  <a:pt x="3326837" y="6719759"/>
                  <a:pt x="3298832" y="6674446"/>
                  <a:pt x="3271376" y="6629124"/>
                </a:cubicBezTo>
                <a:cubicBezTo>
                  <a:pt x="3269680" y="6626411"/>
                  <a:pt x="3270304" y="6616267"/>
                  <a:pt x="3268897" y="6614371"/>
                </a:cubicBezTo>
                <a:cubicBezTo>
                  <a:pt x="3265762" y="6608119"/>
                  <a:pt x="3257815" y="6607968"/>
                  <a:pt x="3255538" y="6603620"/>
                </a:cubicBezTo>
                <a:cubicBezTo>
                  <a:pt x="3256097" y="6604160"/>
                  <a:pt x="3260962" y="6600798"/>
                  <a:pt x="3260103" y="6598893"/>
                </a:cubicBezTo>
                <a:cubicBezTo>
                  <a:pt x="3255392" y="6589105"/>
                  <a:pt x="3238999" y="6572871"/>
                  <a:pt x="3235718" y="6559402"/>
                </a:cubicBezTo>
                <a:close/>
                <a:moveTo>
                  <a:pt x="3237448" y="6546924"/>
                </a:moveTo>
                <a:lnTo>
                  <a:pt x="3237727" y="6547194"/>
                </a:lnTo>
                <a:lnTo>
                  <a:pt x="3237698" y="6547373"/>
                </a:lnTo>
                <a:close/>
                <a:moveTo>
                  <a:pt x="3973165" y="6543270"/>
                </a:moveTo>
                <a:lnTo>
                  <a:pt x="3964980" y="6546320"/>
                </a:lnTo>
                <a:lnTo>
                  <a:pt x="3965003" y="6546134"/>
                </a:lnTo>
                <a:lnTo>
                  <a:pt x="3964734" y="6546412"/>
                </a:lnTo>
                <a:lnTo>
                  <a:pt x="3964980" y="6546320"/>
                </a:lnTo>
                <a:lnTo>
                  <a:pt x="3961559" y="6574982"/>
                </a:lnTo>
                <a:cubicBezTo>
                  <a:pt x="3959726" y="6584564"/>
                  <a:pt x="3959360" y="6593883"/>
                  <a:pt x="3966920" y="6602257"/>
                </a:cubicBezTo>
                <a:cubicBezTo>
                  <a:pt x="3975363" y="6585692"/>
                  <a:pt x="3972744" y="6563819"/>
                  <a:pt x="3973165" y="6543270"/>
                </a:cubicBezTo>
                <a:close/>
                <a:moveTo>
                  <a:pt x="4012848" y="6541289"/>
                </a:moveTo>
                <a:cubicBezTo>
                  <a:pt x="4014079" y="6576331"/>
                  <a:pt x="4016417" y="6611904"/>
                  <a:pt x="4009906" y="6643231"/>
                </a:cubicBezTo>
                <a:cubicBezTo>
                  <a:pt x="4002517" y="6643618"/>
                  <a:pt x="4001197" y="6632134"/>
                  <a:pt x="3993551" y="6633348"/>
                </a:cubicBezTo>
                <a:cubicBezTo>
                  <a:pt x="3994472" y="6652508"/>
                  <a:pt x="3989529" y="6693945"/>
                  <a:pt x="3963487" y="6679006"/>
                </a:cubicBezTo>
                <a:cubicBezTo>
                  <a:pt x="3965496" y="6683632"/>
                  <a:pt x="3966128" y="6688005"/>
                  <a:pt x="3964818" y="6691038"/>
                </a:cubicBezTo>
                <a:cubicBezTo>
                  <a:pt x="3973495" y="6686522"/>
                  <a:pt x="3980872" y="6699557"/>
                  <a:pt x="3988455" y="6695057"/>
                </a:cubicBezTo>
                <a:lnTo>
                  <a:pt x="3988734" y="6695326"/>
                </a:lnTo>
                <a:lnTo>
                  <a:pt x="4014393" y="6746889"/>
                </a:lnTo>
                <a:lnTo>
                  <a:pt x="4015576" y="6751340"/>
                </a:lnTo>
                <a:lnTo>
                  <a:pt x="4016257" y="6750635"/>
                </a:lnTo>
                <a:lnTo>
                  <a:pt x="4025799" y="6769809"/>
                </a:lnTo>
                <a:cubicBezTo>
                  <a:pt x="4036152" y="6766911"/>
                  <a:pt x="4031622" y="6745341"/>
                  <a:pt x="4024706" y="6741886"/>
                </a:cubicBezTo>
                <a:lnTo>
                  <a:pt x="4016257" y="6750635"/>
                </a:lnTo>
                <a:lnTo>
                  <a:pt x="4014393" y="6746889"/>
                </a:lnTo>
                <a:lnTo>
                  <a:pt x="4010214" y="6731174"/>
                </a:lnTo>
                <a:cubicBezTo>
                  <a:pt x="4010214" y="6713417"/>
                  <a:pt x="4023233" y="6701507"/>
                  <a:pt x="4021640" y="6683043"/>
                </a:cubicBezTo>
                <a:cubicBezTo>
                  <a:pt x="4017010" y="6684484"/>
                  <a:pt x="4012125" y="6686748"/>
                  <a:pt x="4011181" y="6680464"/>
                </a:cubicBezTo>
                <a:cubicBezTo>
                  <a:pt x="4010719" y="6670883"/>
                  <a:pt x="4014962" y="6663697"/>
                  <a:pt x="4013954" y="6654125"/>
                </a:cubicBezTo>
                <a:cubicBezTo>
                  <a:pt x="4017733" y="6665298"/>
                  <a:pt x="4018014" y="6651598"/>
                  <a:pt x="4024413" y="6656703"/>
                </a:cubicBezTo>
                <a:cubicBezTo>
                  <a:pt x="4019047" y="6620356"/>
                  <a:pt x="4035333" y="6570526"/>
                  <a:pt x="4012848" y="6541289"/>
                </a:cubicBezTo>
                <a:close/>
                <a:moveTo>
                  <a:pt x="2664442" y="6536296"/>
                </a:moveTo>
                <a:lnTo>
                  <a:pt x="2664721" y="6536566"/>
                </a:lnTo>
                <a:cubicBezTo>
                  <a:pt x="2669329" y="6534030"/>
                  <a:pt x="2678337" y="6546491"/>
                  <a:pt x="2677898" y="6538006"/>
                </a:cubicBezTo>
                <a:cubicBezTo>
                  <a:pt x="2689913" y="6550147"/>
                  <a:pt x="2694165" y="6557479"/>
                  <a:pt x="2698664" y="6577404"/>
                </a:cubicBezTo>
                <a:cubicBezTo>
                  <a:pt x="2693843" y="6568987"/>
                  <a:pt x="2675093" y="6548732"/>
                  <a:pt x="2664442" y="6536296"/>
                </a:cubicBezTo>
                <a:close/>
                <a:moveTo>
                  <a:pt x="4135094" y="6530916"/>
                </a:moveTo>
                <a:lnTo>
                  <a:pt x="4134546" y="6530925"/>
                </a:lnTo>
                <a:cubicBezTo>
                  <a:pt x="4128456" y="6541701"/>
                  <a:pt x="4152598" y="6543521"/>
                  <a:pt x="4133159" y="6544093"/>
                </a:cubicBezTo>
                <a:cubicBezTo>
                  <a:pt x="4134899" y="6548997"/>
                  <a:pt x="4137154" y="6552249"/>
                  <a:pt x="4140203" y="6554119"/>
                </a:cubicBezTo>
                <a:cubicBezTo>
                  <a:pt x="4147571" y="6552637"/>
                  <a:pt x="4144446" y="6546933"/>
                  <a:pt x="4153199" y="6546250"/>
                </a:cubicBezTo>
                <a:cubicBezTo>
                  <a:pt x="4149708" y="6535896"/>
                  <a:pt x="4143062" y="6532163"/>
                  <a:pt x="4135094" y="6530916"/>
                </a:cubicBezTo>
                <a:close/>
                <a:moveTo>
                  <a:pt x="3325876" y="6530224"/>
                </a:moveTo>
                <a:cubicBezTo>
                  <a:pt x="3330214" y="6527965"/>
                  <a:pt x="3336861" y="6545668"/>
                  <a:pt x="3331953" y="6546839"/>
                </a:cubicBezTo>
                <a:cubicBezTo>
                  <a:pt x="3320546" y="6551944"/>
                  <a:pt x="3327336" y="6534858"/>
                  <a:pt x="3325876" y="6530224"/>
                </a:cubicBezTo>
                <a:close/>
                <a:moveTo>
                  <a:pt x="2925836" y="6525207"/>
                </a:moveTo>
                <a:cubicBezTo>
                  <a:pt x="2924090" y="6524579"/>
                  <a:pt x="2921989" y="6524800"/>
                  <a:pt x="2919554" y="6526345"/>
                </a:cubicBezTo>
                <a:cubicBezTo>
                  <a:pt x="2921904" y="6534526"/>
                  <a:pt x="2925577" y="6540221"/>
                  <a:pt x="2931345" y="6540954"/>
                </a:cubicBezTo>
                <a:cubicBezTo>
                  <a:pt x="2933109" y="6536612"/>
                  <a:pt x="2931073" y="6527090"/>
                  <a:pt x="2925836" y="6525207"/>
                </a:cubicBezTo>
                <a:close/>
                <a:moveTo>
                  <a:pt x="2617362" y="6510177"/>
                </a:moveTo>
                <a:cubicBezTo>
                  <a:pt x="2636435" y="6518923"/>
                  <a:pt x="2650512" y="6538428"/>
                  <a:pt x="2660379" y="6566764"/>
                </a:cubicBezTo>
                <a:cubicBezTo>
                  <a:pt x="2663193" y="6570556"/>
                  <a:pt x="2663622" y="6564523"/>
                  <a:pt x="2668809" y="6563621"/>
                </a:cubicBezTo>
                <a:cubicBezTo>
                  <a:pt x="2671011" y="6571120"/>
                  <a:pt x="2675112" y="6577768"/>
                  <a:pt x="2678132" y="6583371"/>
                </a:cubicBezTo>
                <a:lnTo>
                  <a:pt x="2680459" y="6594453"/>
                </a:lnTo>
                <a:lnTo>
                  <a:pt x="2655834" y="6568957"/>
                </a:lnTo>
                <a:cubicBezTo>
                  <a:pt x="2642463" y="6550537"/>
                  <a:pt x="2630076" y="6529977"/>
                  <a:pt x="2617362" y="6510177"/>
                </a:cubicBezTo>
                <a:close/>
                <a:moveTo>
                  <a:pt x="2572385" y="6507583"/>
                </a:moveTo>
                <a:cubicBezTo>
                  <a:pt x="2581214" y="6510734"/>
                  <a:pt x="2594873" y="6522849"/>
                  <a:pt x="2591822" y="6534949"/>
                </a:cubicBezTo>
                <a:cubicBezTo>
                  <a:pt x="2580782" y="6530737"/>
                  <a:pt x="2573201" y="6521266"/>
                  <a:pt x="2572385" y="6507583"/>
                </a:cubicBezTo>
                <a:close/>
                <a:moveTo>
                  <a:pt x="4025018" y="6505218"/>
                </a:moveTo>
                <a:cubicBezTo>
                  <a:pt x="4013827" y="6507309"/>
                  <a:pt x="4016198" y="6530555"/>
                  <a:pt x="4027679" y="6529283"/>
                </a:cubicBezTo>
                <a:cubicBezTo>
                  <a:pt x="4028636" y="6522145"/>
                  <a:pt x="4030697" y="6515541"/>
                  <a:pt x="4025018" y="6505218"/>
                </a:cubicBezTo>
                <a:close/>
                <a:moveTo>
                  <a:pt x="2549717" y="6496975"/>
                </a:moveTo>
                <a:cubicBezTo>
                  <a:pt x="2560735" y="6500092"/>
                  <a:pt x="2563590" y="6520044"/>
                  <a:pt x="2569613" y="6533921"/>
                </a:cubicBezTo>
                <a:cubicBezTo>
                  <a:pt x="2557984" y="6527526"/>
                  <a:pt x="2548448" y="6516169"/>
                  <a:pt x="2541286" y="6500117"/>
                </a:cubicBezTo>
                <a:cubicBezTo>
                  <a:pt x="2544003" y="6498980"/>
                  <a:pt x="2546999" y="6498113"/>
                  <a:pt x="2549717" y="6496975"/>
                </a:cubicBezTo>
                <a:close/>
                <a:moveTo>
                  <a:pt x="2564614" y="6493796"/>
                </a:moveTo>
                <a:cubicBezTo>
                  <a:pt x="2570305" y="6496572"/>
                  <a:pt x="2572701" y="6506140"/>
                  <a:pt x="2563076" y="6507726"/>
                </a:cubicBezTo>
                <a:cubicBezTo>
                  <a:pt x="2561336" y="6502821"/>
                  <a:pt x="2559607" y="6498465"/>
                  <a:pt x="2558147" y="6493831"/>
                </a:cubicBezTo>
                <a:cubicBezTo>
                  <a:pt x="2560453" y="6492700"/>
                  <a:pt x="2562716" y="6492871"/>
                  <a:pt x="2564614" y="6493796"/>
                </a:cubicBezTo>
                <a:close/>
                <a:moveTo>
                  <a:pt x="2506986" y="6488363"/>
                </a:moveTo>
                <a:cubicBezTo>
                  <a:pt x="2505632" y="6488290"/>
                  <a:pt x="2504505" y="6489318"/>
                  <a:pt x="2503872" y="6491930"/>
                </a:cubicBezTo>
                <a:cubicBezTo>
                  <a:pt x="2512033" y="6489064"/>
                  <a:pt x="2507317" y="6514064"/>
                  <a:pt x="2518110" y="6505679"/>
                </a:cubicBezTo>
                <a:cubicBezTo>
                  <a:pt x="2517152" y="6498710"/>
                  <a:pt x="2511047" y="6488583"/>
                  <a:pt x="2506986" y="6488363"/>
                </a:cubicBezTo>
                <a:close/>
                <a:moveTo>
                  <a:pt x="3825538" y="6488294"/>
                </a:moveTo>
                <a:cubicBezTo>
                  <a:pt x="3830209" y="6489043"/>
                  <a:pt x="3842451" y="6512685"/>
                  <a:pt x="3831796" y="6514218"/>
                </a:cubicBezTo>
                <a:cubicBezTo>
                  <a:pt x="3825290" y="6503637"/>
                  <a:pt x="3830939" y="6498345"/>
                  <a:pt x="3825538" y="6488294"/>
                </a:cubicBezTo>
                <a:close/>
                <a:moveTo>
                  <a:pt x="2619954" y="6474530"/>
                </a:moveTo>
                <a:cubicBezTo>
                  <a:pt x="2636868" y="6470981"/>
                  <a:pt x="2643804" y="6489501"/>
                  <a:pt x="2650998" y="6507195"/>
                </a:cubicBezTo>
                <a:cubicBezTo>
                  <a:pt x="2638541" y="6500540"/>
                  <a:pt x="2630306" y="6485600"/>
                  <a:pt x="2619954" y="6474530"/>
                </a:cubicBezTo>
                <a:close/>
                <a:moveTo>
                  <a:pt x="4047100" y="6471736"/>
                </a:moveTo>
                <a:cubicBezTo>
                  <a:pt x="4046950" y="6478037"/>
                  <a:pt x="4046241" y="6483800"/>
                  <a:pt x="4047743" y="6490625"/>
                </a:cubicBezTo>
                <a:cubicBezTo>
                  <a:pt x="4056216" y="6489674"/>
                  <a:pt x="4054512" y="6472443"/>
                  <a:pt x="4047100" y="6471736"/>
                </a:cubicBezTo>
                <a:close/>
                <a:moveTo>
                  <a:pt x="3287144" y="6468642"/>
                </a:moveTo>
                <a:cubicBezTo>
                  <a:pt x="3306153" y="6474101"/>
                  <a:pt x="3319144" y="6508141"/>
                  <a:pt x="3324448" y="6527233"/>
                </a:cubicBezTo>
                <a:cubicBezTo>
                  <a:pt x="3302627" y="6517983"/>
                  <a:pt x="3303714" y="6489478"/>
                  <a:pt x="3287144" y="6468642"/>
                </a:cubicBezTo>
                <a:close/>
                <a:moveTo>
                  <a:pt x="3513368" y="6466255"/>
                </a:moveTo>
                <a:cubicBezTo>
                  <a:pt x="3512861" y="6482424"/>
                  <a:pt x="3516297" y="6504010"/>
                  <a:pt x="3522568" y="6516513"/>
                </a:cubicBezTo>
                <a:cubicBezTo>
                  <a:pt x="3525082" y="6504971"/>
                  <a:pt x="3530733" y="6471739"/>
                  <a:pt x="3513368" y="6466255"/>
                </a:cubicBezTo>
                <a:close/>
                <a:moveTo>
                  <a:pt x="3412118" y="6457679"/>
                </a:moveTo>
                <a:cubicBezTo>
                  <a:pt x="3423049" y="6470384"/>
                  <a:pt x="3426914" y="6499908"/>
                  <a:pt x="3431078" y="6516826"/>
                </a:cubicBezTo>
                <a:cubicBezTo>
                  <a:pt x="3412672" y="6514096"/>
                  <a:pt x="3414908" y="6474344"/>
                  <a:pt x="3412118" y="6457679"/>
                </a:cubicBezTo>
                <a:close/>
                <a:moveTo>
                  <a:pt x="3499560" y="6446472"/>
                </a:moveTo>
                <a:cubicBezTo>
                  <a:pt x="3499183" y="6455243"/>
                  <a:pt x="3501072" y="6467814"/>
                  <a:pt x="3513798" y="6460222"/>
                </a:cubicBezTo>
                <a:cubicBezTo>
                  <a:pt x="3511952" y="6449842"/>
                  <a:pt x="3506411" y="6446641"/>
                  <a:pt x="3499560" y="6446472"/>
                </a:cubicBezTo>
                <a:close/>
                <a:moveTo>
                  <a:pt x="3274024" y="6442000"/>
                </a:moveTo>
                <a:cubicBezTo>
                  <a:pt x="3285731" y="6438258"/>
                  <a:pt x="3276471" y="6455111"/>
                  <a:pt x="3286963" y="6459332"/>
                </a:cubicBezTo>
                <a:cubicBezTo>
                  <a:pt x="3279070" y="6461918"/>
                  <a:pt x="3277461" y="6449616"/>
                  <a:pt x="3274024" y="6442000"/>
                </a:cubicBezTo>
                <a:close/>
                <a:moveTo>
                  <a:pt x="3683794" y="6426105"/>
                </a:moveTo>
                <a:lnTo>
                  <a:pt x="3684040" y="6426550"/>
                </a:lnTo>
                <a:lnTo>
                  <a:pt x="3681714" y="6438875"/>
                </a:lnTo>
                <a:cubicBezTo>
                  <a:pt x="3679317" y="6442335"/>
                  <a:pt x="3675953" y="6445400"/>
                  <a:pt x="3673557" y="6448997"/>
                </a:cubicBezTo>
                <a:cubicBezTo>
                  <a:pt x="3686829" y="6469337"/>
                  <a:pt x="3681156" y="6501473"/>
                  <a:pt x="3698832" y="6508870"/>
                </a:cubicBezTo>
                <a:cubicBezTo>
                  <a:pt x="3693525" y="6489641"/>
                  <a:pt x="3697596" y="6461330"/>
                  <a:pt x="3692555" y="6441905"/>
                </a:cubicBezTo>
                <a:lnTo>
                  <a:pt x="3684040" y="6426550"/>
                </a:lnTo>
                <a:lnTo>
                  <a:pt x="3684073" y="6426375"/>
                </a:lnTo>
                <a:close/>
                <a:moveTo>
                  <a:pt x="4113528" y="6422503"/>
                </a:moveTo>
                <a:lnTo>
                  <a:pt x="4113539" y="6423051"/>
                </a:lnTo>
                <a:cubicBezTo>
                  <a:pt x="4115395" y="6433979"/>
                  <a:pt x="4101220" y="6437484"/>
                  <a:pt x="4100306" y="6446812"/>
                </a:cubicBezTo>
                <a:cubicBezTo>
                  <a:pt x="4109885" y="6446390"/>
                  <a:pt x="4102410" y="6456367"/>
                  <a:pt x="4101636" y="6458844"/>
                </a:cubicBezTo>
                <a:cubicBezTo>
                  <a:pt x="4103269" y="6458270"/>
                  <a:pt x="4105181" y="6457967"/>
                  <a:pt x="4105502" y="6460427"/>
                </a:cubicBezTo>
                <a:cubicBezTo>
                  <a:pt x="4106351" y="6461784"/>
                  <a:pt x="4107199" y="6463140"/>
                  <a:pt x="4109368" y="6462010"/>
                </a:cubicBezTo>
                <a:cubicBezTo>
                  <a:pt x="4103087" y="6448960"/>
                  <a:pt x="4140494" y="6428662"/>
                  <a:pt x="4113528" y="6422503"/>
                </a:cubicBezTo>
                <a:close/>
                <a:moveTo>
                  <a:pt x="4061969" y="6419462"/>
                </a:moveTo>
                <a:lnTo>
                  <a:pt x="4061700" y="6419741"/>
                </a:lnTo>
                <a:cubicBezTo>
                  <a:pt x="4073982" y="6473513"/>
                  <a:pt x="4047247" y="6521311"/>
                  <a:pt x="4071545" y="6573255"/>
                </a:cubicBezTo>
                <a:cubicBezTo>
                  <a:pt x="4066858" y="6515531"/>
                  <a:pt x="4079791" y="6476436"/>
                  <a:pt x="4068284" y="6420187"/>
                </a:cubicBezTo>
                <a:cubicBezTo>
                  <a:pt x="4066877" y="6418291"/>
                  <a:pt x="4065222" y="6417769"/>
                  <a:pt x="4061969" y="6419462"/>
                </a:cubicBezTo>
                <a:close/>
                <a:moveTo>
                  <a:pt x="3592092" y="6415465"/>
                </a:moveTo>
                <a:cubicBezTo>
                  <a:pt x="3592574" y="6426139"/>
                  <a:pt x="3598533" y="6450701"/>
                  <a:pt x="3607424" y="6457137"/>
                </a:cubicBezTo>
                <a:cubicBezTo>
                  <a:pt x="3603129" y="6447616"/>
                  <a:pt x="3608255" y="6415490"/>
                  <a:pt x="3592092" y="6415465"/>
                </a:cubicBezTo>
                <a:close/>
                <a:moveTo>
                  <a:pt x="2577625" y="6411084"/>
                </a:moveTo>
                <a:cubicBezTo>
                  <a:pt x="2595259" y="6416291"/>
                  <a:pt x="2606577" y="6434742"/>
                  <a:pt x="2616594" y="6456776"/>
                </a:cubicBezTo>
                <a:cubicBezTo>
                  <a:pt x="2599756" y="6450187"/>
                  <a:pt x="2588954" y="6430084"/>
                  <a:pt x="2577625" y="6411084"/>
                </a:cubicBezTo>
                <a:close/>
                <a:moveTo>
                  <a:pt x="4006362" y="6405528"/>
                </a:moveTo>
                <a:cubicBezTo>
                  <a:pt x="3998822" y="6426187"/>
                  <a:pt x="4000108" y="6449997"/>
                  <a:pt x="4003896" y="6475687"/>
                </a:cubicBezTo>
                <a:cubicBezTo>
                  <a:pt x="4020038" y="6460648"/>
                  <a:pt x="4011623" y="6422429"/>
                  <a:pt x="4006362" y="6405528"/>
                </a:cubicBezTo>
                <a:close/>
                <a:moveTo>
                  <a:pt x="3748824" y="6389495"/>
                </a:moveTo>
                <a:lnTo>
                  <a:pt x="3748277" y="6389503"/>
                </a:lnTo>
                <a:cubicBezTo>
                  <a:pt x="3761376" y="6415051"/>
                  <a:pt x="3749013" y="6441262"/>
                  <a:pt x="3770136" y="6456824"/>
                </a:cubicBezTo>
                <a:cubicBezTo>
                  <a:pt x="3763068" y="6459672"/>
                  <a:pt x="3762961" y="6454196"/>
                  <a:pt x="3759256" y="6460827"/>
                </a:cubicBezTo>
                <a:cubicBezTo>
                  <a:pt x="3773204" y="6487729"/>
                  <a:pt x="3778613" y="6526268"/>
                  <a:pt x="3751625" y="6532983"/>
                </a:cubicBezTo>
                <a:cubicBezTo>
                  <a:pt x="3755984" y="6545791"/>
                  <a:pt x="3758399" y="6557258"/>
                  <a:pt x="3758613" y="6568212"/>
                </a:cubicBezTo>
                <a:cubicBezTo>
                  <a:pt x="3763800" y="6567310"/>
                  <a:pt x="3764230" y="6561278"/>
                  <a:pt x="3767044" y="6565068"/>
                </a:cubicBezTo>
                <a:cubicBezTo>
                  <a:pt x="3765441" y="6581254"/>
                  <a:pt x="3769885" y="6612412"/>
                  <a:pt x="3783888" y="6628084"/>
                </a:cubicBezTo>
                <a:cubicBezTo>
                  <a:pt x="3785199" y="6611081"/>
                  <a:pt x="3781690" y="6585660"/>
                  <a:pt x="3790593" y="6578676"/>
                </a:cubicBezTo>
                <a:cubicBezTo>
                  <a:pt x="3783195" y="6550577"/>
                  <a:pt x="3774340" y="6517843"/>
                  <a:pt x="3791729" y="6496484"/>
                </a:cubicBezTo>
                <a:cubicBezTo>
                  <a:pt x="3793313" y="6549599"/>
                  <a:pt x="3814839" y="6613912"/>
                  <a:pt x="3846042" y="6668763"/>
                </a:cubicBezTo>
                <a:cubicBezTo>
                  <a:pt x="3851233" y="6639921"/>
                  <a:pt x="3842344" y="6605545"/>
                  <a:pt x="3854642" y="6590016"/>
                </a:cubicBezTo>
                <a:cubicBezTo>
                  <a:pt x="3813898" y="6579686"/>
                  <a:pt x="3811155" y="6495363"/>
                  <a:pt x="3795019" y="6454524"/>
                </a:cubicBezTo>
                <a:cubicBezTo>
                  <a:pt x="3786964" y="6462865"/>
                  <a:pt x="3797991" y="6480501"/>
                  <a:pt x="3788830" y="6488310"/>
                </a:cubicBezTo>
                <a:cubicBezTo>
                  <a:pt x="3781710" y="6488420"/>
                  <a:pt x="3775374" y="6486601"/>
                  <a:pt x="3772474" y="6478428"/>
                </a:cubicBezTo>
                <a:cubicBezTo>
                  <a:pt x="3788553" y="6460103"/>
                  <a:pt x="3773661" y="6426913"/>
                  <a:pt x="3771494" y="6400103"/>
                </a:cubicBezTo>
                <a:cubicBezTo>
                  <a:pt x="3759820" y="6405487"/>
                  <a:pt x="3758920" y="6387422"/>
                  <a:pt x="3748824" y="6389495"/>
                </a:cubicBezTo>
                <a:close/>
                <a:moveTo>
                  <a:pt x="2537550" y="6378831"/>
                </a:moveTo>
                <a:cubicBezTo>
                  <a:pt x="2565553" y="6424144"/>
                  <a:pt x="2587203" y="6438601"/>
                  <a:pt x="2611555" y="6493284"/>
                </a:cubicBezTo>
                <a:cubicBezTo>
                  <a:pt x="2585535" y="6465471"/>
                  <a:pt x="2555479" y="6427312"/>
                  <a:pt x="2537550" y="6378831"/>
                </a:cubicBezTo>
                <a:close/>
                <a:moveTo>
                  <a:pt x="4108625" y="6367796"/>
                </a:moveTo>
                <a:cubicBezTo>
                  <a:pt x="4098305" y="6372337"/>
                  <a:pt x="4089917" y="6377670"/>
                  <a:pt x="4094244" y="6388834"/>
                </a:cubicBezTo>
                <a:cubicBezTo>
                  <a:pt x="4109139" y="6394084"/>
                  <a:pt x="4107969" y="6376297"/>
                  <a:pt x="4108625" y="6367796"/>
                </a:cubicBezTo>
                <a:close/>
                <a:moveTo>
                  <a:pt x="3232212" y="6362934"/>
                </a:moveTo>
                <a:cubicBezTo>
                  <a:pt x="3251919" y="6362082"/>
                  <a:pt x="3249103" y="6386230"/>
                  <a:pt x="3258692" y="6400326"/>
                </a:cubicBezTo>
                <a:cubicBezTo>
                  <a:pt x="3248640" y="6390620"/>
                  <a:pt x="3239901" y="6377881"/>
                  <a:pt x="3232212" y="6362934"/>
                </a:cubicBezTo>
                <a:close/>
                <a:moveTo>
                  <a:pt x="4030712" y="6361873"/>
                </a:moveTo>
                <a:cubicBezTo>
                  <a:pt x="4031109" y="6368168"/>
                  <a:pt x="4028392" y="6369304"/>
                  <a:pt x="4023431" y="6367737"/>
                </a:cubicBezTo>
                <a:cubicBezTo>
                  <a:pt x="4029216" y="6397505"/>
                  <a:pt x="4023436" y="6424164"/>
                  <a:pt x="4042754" y="6445506"/>
                </a:cubicBezTo>
                <a:cubicBezTo>
                  <a:pt x="4045828" y="6420533"/>
                  <a:pt x="4057924" y="6380628"/>
                  <a:pt x="4030712" y="6361873"/>
                </a:cubicBezTo>
                <a:close/>
                <a:moveTo>
                  <a:pt x="3293137" y="6340631"/>
                </a:moveTo>
                <a:cubicBezTo>
                  <a:pt x="3300301" y="6342713"/>
                  <a:pt x="3310943" y="6354600"/>
                  <a:pt x="3309674" y="6359825"/>
                </a:cubicBezTo>
                <a:cubicBezTo>
                  <a:pt x="3296583" y="6362764"/>
                  <a:pt x="3295253" y="6350733"/>
                  <a:pt x="3293137" y="6340631"/>
                </a:cubicBezTo>
                <a:close/>
                <a:moveTo>
                  <a:pt x="3955421" y="6335915"/>
                </a:moveTo>
                <a:lnTo>
                  <a:pt x="3954874" y="6335923"/>
                </a:lnTo>
                <a:cubicBezTo>
                  <a:pt x="3960049" y="6348443"/>
                  <a:pt x="3951736" y="6357610"/>
                  <a:pt x="3951919" y="6352951"/>
                </a:cubicBezTo>
                <a:cubicBezTo>
                  <a:pt x="3950381" y="6372423"/>
                  <a:pt x="3963921" y="6392484"/>
                  <a:pt x="3957702" y="6410658"/>
                </a:cubicBezTo>
                <a:cubicBezTo>
                  <a:pt x="3957197" y="6412857"/>
                  <a:pt x="3947949" y="6416288"/>
                  <a:pt x="3947703" y="6417660"/>
                </a:cubicBezTo>
                <a:cubicBezTo>
                  <a:pt x="3946499" y="6426170"/>
                  <a:pt x="3952717" y="6435936"/>
                  <a:pt x="3951512" y="6444445"/>
                </a:cubicBezTo>
                <a:cubicBezTo>
                  <a:pt x="3950750" y="6447471"/>
                  <a:pt x="3943147" y="6450874"/>
                  <a:pt x="3942384" y="6453898"/>
                </a:cubicBezTo>
                <a:cubicBezTo>
                  <a:pt x="3941105" y="6458575"/>
                  <a:pt x="3946463" y="6466436"/>
                  <a:pt x="3945743" y="6471652"/>
                </a:cubicBezTo>
                <a:cubicBezTo>
                  <a:pt x="3945518" y="6474120"/>
                  <a:pt x="3938967" y="6475317"/>
                  <a:pt x="3938462" y="6477516"/>
                </a:cubicBezTo>
                <a:cubicBezTo>
                  <a:pt x="3929674" y="6504495"/>
                  <a:pt x="3943322" y="6530033"/>
                  <a:pt x="3953039" y="6550701"/>
                </a:cubicBezTo>
                <a:cubicBezTo>
                  <a:pt x="3953731" y="6501933"/>
                  <a:pt x="3971047" y="6448801"/>
                  <a:pt x="3957519" y="6401349"/>
                </a:cubicBezTo>
                <a:cubicBezTo>
                  <a:pt x="3971675" y="6396748"/>
                  <a:pt x="3962272" y="6350052"/>
                  <a:pt x="3955421" y="6335915"/>
                </a:cubicBezTo>
                <a:close/>
                <a:moveTo>
                  <a:pt x="3671561" y="6332614"/>
                </a:moveTo>
                <a:cubicBezTo>
                  <a:pt x="3668843" y="6333751"/>
                  <a:pt x="3665847" y="6334620"/>
                  <a:pt x="3663129" y="6335757"/>
                </a:cubicBezTo>
                <a:cubicBezTo>
                  <a:pt x="3667885" y="6354858"/>
                  <a:pt x="3684119" y="6400626"/>
                  <a:pt x="3652320" y="6399472"/>
                </a:cubicBezTo>
                <a:cubicBezTo>
                  <a:pt x="3652018" y="6412077"/>
                  <a:pt x="3656366" y="6424336"/>
                  <a:pt x="3661756" y="6433841"/>
                </a:cubicBezTo>
                <a:cubicBezTo>
                  <a:pt x="3694781" y="6413610"/>
                  <a:pt x="3677506" y="6370597"/>
                  <a:pt x="3671561" y="6332614"/>
                </a:cubicBezTo>
                <a:close/>
                <a:moveTo>
                  <a:pt x="3826218" y="6326673"/>
                </a:moveTo>
                <a:cubicBezTo>
                  <a:pt x="3830512" y="6336194"/>
                  <a:pt x="3833218" y="6348478"/>
                  <a:pt x="3842755" y="6345866"/>
                </a:cubicBezTo>
                <a:cubicBezTo>
                  <a:pt x="3838728" y="6336067"/>
                  <a:pt x="3836549" y="6322678"/>
                  <a:pt x="3826218" y="6326673"/>
                </a:cubicBezTo>
                <a:close/>
                <a:moveTo>
                  <a:pt x="3734697" y="6325342"/>
                </a:moveTo>
                <a:cubicBezTo>
                  <a:pt x="3747465" y="6333911"/>
                  <a:pt x="3730646" y="6356357"/>
                  <a:pt x="3751416" y="6353846"/>
                </a:cubicBezTo>
                <a:cubicBezTo>
                  <a:pt x="3745231" y="6345724"/>
                  <a:pt x="3746403" y="6321601"/>
                  <a:pt x="3734697" y="6325342"/>
                </a:cubicBezTo>
                <a:close/>
                <a:moveTo>
                  <a:pt x="2525171" y="6320129"/>
                </a:moveTo>
                <a:cubicBezTo>
                  <a:pt x="2545486" y="6350496"/>
                  <a:pt x="2550266" y="6356723"/>
                  <a:pt x="2573116" y="6390611"/>
                </a:cubicBezTo>
                <a:cubicBezTo>
                  <a:pt x="2546182" y="6386094"/>
                  <a:pt x="2537895" y="6340478"/>
                  <a:pt x="2514893" y="6326862"/>
                </a:cubicBezTo>
                <a:lnTo>
                  <a:pt x="2515172" y="6327131"/>
                </a:lnTo>
                <a:cubicBezTo>
                  <a:pt x="2514819" y="6323029"/>
                  <a:pt x="2521380" y="6322380"/>
                  <a:pt x="2525171" y="6320129"/>
                </a:cubicBezTo>
                <a:close/>
                <a:moveTo>
                  <a:pt x="2493994" y="6319898"/>
                </a:moveTo>
                <a:lnTo>
                  <a:pt x="2507338" y="6328086"/>
                </a:lnTo>
                <a:cubicBezTo>
                  <a:pt x="2516954" y="6341176"/>
                  <a:pt x="2516169" y="6364095"/>
                  <a:pt x="2528476" y="6363084"/>
                </a:cubicBezTo>
                <a:cubicBezTo>
                  <a:pt x="2531869" y="6368510"/>
                  <a:pt x="2529453" y="6371012"/>
                  <a:pt x="2529807" y="6375115"/>
                </a:cubicBezTo>
                <a:cubicBezTo>
                  <a:pt x="2521892" y="6369622"/>
                  <a:pt x="2515691" y="6360678"/>
                  <a:pt x="2510050" y="6350596"/>
                </a:cubicBezTo>
                <a:close/>
                <a:moveTo>
                  <a:pt x="2493653" y="6319245"/>
                </a:moveTo>
                <a:lnTo>
                  <a:pt x="2493994" y="6319898"/>
                </a:lnTo>
                <a:lnTo>
                  <a:pt x="2493384" y="6319523"/>
                </a:lnTo>
                <a:close/>
                <a:moveTo>
                  <a:pt x="3322965" y="6310862"/>
                </a:moveTo>
                <a:cubicBezTo>
                  <a:pt x="3345233" y="6343116"/>
                  <a:pt x="3350215" y="6373717"/>
                  <a:pt x="3363571" y="6412407"/>
                </a:cubicBezTo>
                <a:cubicBezTo>
                  <a:pt x="3332988" y="6389321"/>
                  <a:pt x="3341250" y="6349477"/>
                  <a:pt x="3318399" y="6315590"/>
                </a:cubicBezTo>
                <a:cubicBezTo>
                  <a:pt x="3323092" y="6317434"/>
                  <a:pt x="3324982" y="6316036"/>
                  <a:pt x="3322965" y="6310862"/>
                </a:cubicBezTo>
                <a:close/>
                <a:moveTo>
                  <a:pt x="3971791" y="6304436"/>
                </a:moveTo>
                <a:cubicBezTo>
                  <a:pt x="3975280" y="6314791"/>
                  <a:pt x="3974292" y="6320285"/>
                  <a:pt x="3979017" y="6323773"/>
                </a:cubicBezTo>
                <a:cubicBezTo>
                  <a:pt x="3978942" y="6319940"/>
                  <a:pt x="3980253" y="6316906"/>
                  <a:pt x="3985149" y="6315187"/>
                </a:cubicBezTo>
                <a:cubicBezTo>
                  <a:pt x="3982799" y="6307006"/>
                  <a:pt x="3979922" y="6299928"/>
                  <a:pt x="3971791" y="6304436"/>
                </a:cubicBezTo>
                <a:close/>
                <a:moveTo>
                  <a:pt x="2475698" y="6297608"/>
                </a:moveTo>
                <a:cubicBezTo>
                  <a:pt x="2492591" y="6292965"/>
                  <a:pt x="2490453" y="6309708"/>
                  <a:pt x="2490387" y="6320391"/>
                </a:cubicBezTo>
                <a:cubicBezTo>
                  <a:pt x="2483998" y="6315833"/>
                  <a:pt x="2479982" y="6306581"/>
                  <a:pt x="2475698" y="6297608"/>
                </a:cubicBezTo>
                <a:close/>
                <a:moveTo>
                  <a:pt x="3724292" y="6297563"/>
                </a:moveTo>
                <a:cubicBezTo>
                  <a:pt x="3734935" y="6309452"/>
                  <a:pt x="3723025" y="6316757"/>
                  <a:pt x="3735117" y="6318762"/>
                </a:cubicBezTo>
                <a:cubicBezTo>
                  <a:pt x="3736319" y="6310252"/>
                  <a:pt x="3731328" y="6293072"/>
                  <a:pt x="3724292" y="6297563"/>
                </a:cubicBezTo>
                <a:close/>
                <a:moveTo>
                  <a:pt x="3198325" y="6296895"/>
                </a:moveTo>
                <a:cubicBezTo>
                  <a:pt x="3209397" y="6302750"/>
                  <a:pt x="3208977" y="6309331"/>
                  <a:pt x="3217761" y="6324261"/>
                </a:cubicBezTo>
                <a:cubicBezTo>
                  <a:pt x="3208665" y="6321388"/>
                  <a:pt x="3196854" y="6305682"/>
                  <a:pt x="3198325" y="6296895"/>
                </a:cubicBezTo>
                <a:close/>
                <a:moveTo>
                  <a:pt x="4020001" y="6290272"/>
                </a:moveTo>
                <a:cubicBezTo>
                  <a:pt x="4012611" y="6304629"/>
                  <a:pt x="4018484" y="6324809"/>
                  <a:pt x="4017172" y="6341811"/>
                </a:cubicBezTo>
                <a:cubicBezTo>
                  <a:pt x="4028986" y="6329577"/>
                  <a:pt x="4030856" y="6313114"/>
                  <a:pt x="4020001" y="6290272"/>
                </a:cubicBezTo>
                <a:close/>
                <a:moveTo>
                  <a:pt x="3268046" y="6290068"/>
                </a:moveTo>
                <a:cubicBezTo>
                  <a:pt x="3278763" y="6291821"/>
                  <a:pt x="3283960" y="6305437"/>
                  <a:pt x="3288630" y="6320157"/>
                </a:cubicBezTo>
                <a:cubicBezTo>
                  <a:pt x="3268086" y="6320198"/>
                  <a:pt x="3280641" y="6303844"/>
                  <a:pt x="3268046" y="6290068"/>
                </a:cubicBezTo>
                <a:close/>
                <a:moveTo>
                  <a:pt x="2594959" y="6288652"/>
                </a:moveTo>
                <a:cubicBezTo>
                  <a:pt x="2602914" y="6317290"/>
                  <a:pt x="2628666" y="6331411"/>
                  <a:pt x="2629995" y="6357413"/>
                </a:cubicBezTo>
                <a:cubicBezTo>
                  <a:pt x="2609785" y="6346493"/>
                  <a:pt x="2601401" y="6309917"/>
                  <a:pt x="2584079" y="6292654"/>
                </a:cubicBezTo>
                <a:cubicBezTo>
                  <a:pt x="2587613" y="6291230"/>
                  <a:pt x="2591426" y="6290075"/>
                  <a:pt x="2594959" y="6288652"/>
                </a:cubicBezTo>
                <a:close/>
                <a:moveTo>
                  <a:pt x="2455112" y="6267520"/>
                </a:moveTo>
                <a:cubicBezTo>
                  <a:pt x="2468001" y="6268144"/>
                  <a:pt x="2463490" y="6275610"/>
                  <a:pt x="2471650" y="6286714"/>
                </a:cubicBezTo>
                <a:cubicBezTo>
                  <a:pt x="2460266" y="6292916"/>
                  <a:pt x="2459398" y="6276494"/>
                  <a:pt x="2455112" y="6267520"/>
                </a:cubicBezTo>
                <a:close/>
                <a:moveTo>
                  <a:pt x="2318961" y="6267152"/>
                </a:moveTo>
                <a:cubicBezTo>
                  <a:pt x="2374508" y="6348197"/>
                  <a:pt x="2439518" y="6408827"/>
                  <a:pt x="2497160" y="6484911"/>
                </a:cubicBezTo>
                <a:cubicBezTo>
                  <a:pt x="2502243" y="6450593"/>
                  <a:pt x="2461307" y="6416436"/>
                  <a:pt x="2455404" y="6380643"/>
                </a:cubicBezTo>
                <a:cubicBezTo>
                  <a:pt x="2463867" y="6379144"/>
                  <a:pt x="2464960" y="6393096"/>
                  <a:pt x="2474477" y="6389390"/>
                </a:cubicBezTo>
                <a:cubicBezTo>
                  <a:pt x="2479834" y="6397250"/>
                  <a:pt x="2468881" y="6397419"/>
                  <a:pt x="2474238" y="6405279"/>
                </a:cubicBezTo>
                <a:cubicBezTo>
                  <a:pt x="2496909" y="6415888"/>
                  <a:pt x="2537897" y="6452783"/>
                  <a:pt x="2545583" y="6495669"/>
                </a:cubicBezTo>
                <a:cubicBezTo>
                  <a:pt x="2540589" y="6492459"/>
                  <a:pt x="2532996" y="6496411"/>
                  <a:pt x="2530376" y="6488508"/>
                </a:cubicBezTo>
                <a:cubicBezTo>
                  <a:pt x="2526061" y="6477892"/>
                  <a:pt x="2532255" y="6486561"/>
                  <a:pt x="2537658" y="6482644"/>
                </a:cubicBezTo>
                <a:cubicBezTo>
                  <a:pt x="2523377" y="6452732"/>
                  <a:pt x="2499612" y="6442141"/>
                  <a:pt x="2482432" y="6418028"/>
                </a:cubicBezTo>
                <a:cubicBezTo>
                  <a:pt x="2505496" y="6462869"/>
                  <a:pt x="2523158" y="6511629"/>
                  <a:pt x="2550485" y="6550377"/>
                </a:cubicBezTo>
                <a:cubicBezTo>
                  <a:pt x="2556092" y="6542895"/>
                  <a:pt x="2541465" y="6537368"/>
                  <a:pt x="2541230" y="6525319"/>
                </a:cubicBezTo>
                <a:cubicBezTo>
                  <a:pt x="2564082" y="6545238"/>
                  <a:pt x="2572767" y="6569208"/>
                  <a:pt x="2593320" y="6597653"/>
                </a:cubicBezTo>
                <a:cubicBezTo>
                  <a:pt x="2580208" y="6599499"/>
                  <a:pt x="2574172" y="6585073"/>
                  <a:pt x="2561070" y="6587468"/>
                </a:cubicBezTo>
                <a:cubicBezTo>
                  <a:pt x="2480590" y="6478043"/>
                  <a:pt x="2393512" y="6381597"/>
                  <a:pt x="2309080" y="6280178"/>
                </a:cubicBezTo>
                <a:lnTo>
                  <a:pt x="2308263" y="6280463"/>
                </a:lnTo>
                <a:cubicBezTo>
                  <a:pt x="2305354" y="6271743"/>
                  <a:pt x="2317875" y="6281685"/>
                  <a:pt x="2318961" y="6267152"/>
                </a:cubicBezTo>
                <a:close/>
                <a:moveTo>
                  <a:pt x="2620220" y="6263609"/>
                </a:moveTo>
                <a:cubicBezTo>
                  <a:pt x="2635857" y="6264739"/>
                  <a:pt x="2642556" y="6285179"/>
                  <a:pt x="2650297" y="6302865"/>
                </a:cubicBezTo>
                <a:cubicBezTo>
                  <a:pt x="2633491" y="6297919"/>
                  <a:pt x="2633427" y="6280664"/>
                  <a:pt x="2620220" y="6263609"/>
                </a:cubicBezTo>
                <a:close/>
                <a:moveTo>
                  <a:pt x="2481006" y="6260822"/>
                </a:moveTo>
                <a:cubicBezTo>
                  <a:pt x="2498006" y="6275626"/>
                  <a:pt x="2499261" y="6283824"/>
                  <a:pt x="2515411" y="6311240"/>
                </a:cubicBezTo>
                <a:cubicBezTo>
                  <a:pt x="2498882" y="6306566"/>
                  <a:pt x="2481992" y="6283268"/>
                  <a:pt x="2481006" y="6260822"/>
                </a:cubicBezTo>
                <a:close/>
                <a:moveTo>
                  <a:pt x="4015129" y="6251178"/>
                </a:moveTo>
                <a:cubicBezTo>
                  <a:pt x="4021356" y="6261490"/>
                  <a:pt x="4021515" y="6283676"/>
                  <a:pt x="4032996" y="6282402"/>
                </a:cubicBezTo>
                <a:cubicBezTo>
                  <a:pt x="4028701" y="6272882"/>
                  <a:pt x="4037669" y="6269183"/>
                  <a:pt x="4034201" y="6259923"/>
                </a:cubicBezTo>
                <a:cubicBezTo>
                  <a:pt x="4024986" y="6264995"/>
                  <a:pt x="4024794" y="6255137"/>
                  <a:pt x="4015129" y="6251178"/>
                </a:cubicBezTo>
                <a:close/>
                <a:moveTo>
                  <a:pt x="3246130" y="6247949"/>
                </a:moveTo>
                <a:cubicBezTo>
                  <a:pt x="3260714" y="6251285"/>
                  <a:pt x="3264536" y="6264649"/>
                  <a:pt x="3272610" y="6285342"/>
                </a:cubicBezTo>
                <a:cubicBezTo>
                  <a:pt x="3255298" y="6282596"/>
                  <a:pt x="3251767" y="6256080"/>
                  <a:pt x="3246130" y="6247949"/>
                </a:cubicBezTo>
                <a:close/>
                <a:moveTo>
                  <a:pt x="2562852" y="6243676"/>
                </a:moveTo>
                <a:cubicBezTo>
                  <a:pt x="2565934" y="6247189"/>
                  <a:pt x="2565074" y="6259255"/>
                  <a:pt x="2570777" y="6256702"/>
                </a:cubicBezTo>
                <a:cubicBezTo>
                  <a:pt x="2572902" y="6267352"/>
                  <a:pt x="2553830" y="6258606"/>
                  <a:pt x="2563313" y="6253256"/>
                </a:cubicBezTo>
                <a:cubicBezTo>
                  <a:pt x="2560532" y="6251108"/>
                  <a:pt x="2555904" y="6252547"/>
                  <a:pt x="2554701" y="6247088"/>
                </a:cubicBezTo>
                <a:lnTo>
                  <a:pt x="2554421" y="6246819"/>
                </a:lnTo>
                <a:cubicBezTo>
                  <a:pt x="2557139" y="6245682"/>
                  <a:pt x="2560135" y="6244814"/>
                  <a:pt x="2562852" y="6243676"/>
                </a:cubicBezTo>
                <a:close/>
                <a:moveTo>
                  <a:pt x="2439542" y="6241738"/>
                </a:moveTo>
                <a:cubicBezTo>
                  <a:pt x="2447501" y="6242437"/>
                  <a:pt x="2458131" y="6253778"/>
                  <a:pt x="2456080" y="6260931"/>
                </a:cubicBezTo>
                <a:cubicBezTo>
                  <a:pt x="2447316" y="6261066"/>
                  <a:pt x="2444354" y="6249607"/>
                  <a:pt x="2439542" y="6241738"/>
                </a:cubicBezTo>
                <a:close/>
                <a:moveTo>
                  <a:pt x="2546735" y="6217903"/>
                </a:moveTo>
                <a:cubicBezTo>
                  <a:pt x="2546842" y="6223379"/>
                  <a:pt x="2556065" y="6232824"/>
                  <a:pt x="2550095" y="6235654"/>
                </a:cubicBezTo>
                <a:cubicBezTo>
                  <a:pt x="2541417" y="6240170"/>
                  <a:pt x="2541128" y="6225385"/>
                  <a:pt x="2535856" y="6221904"/>
                </a:cubicBezTo>
                <a:cubicBezTo>
                  <a:pt x="2539388" y="6220481"/>
                  <a:pt x="2543201" y="6219326"/>
                  <a:pt x="2546735" y="6217903"/>
                </a:cubicBezTo>
                <a:close/>
                <a:moveTo>
                  <a:pt x="3989058" y="6206656"/>
                </a:moveTo>
                <a:cubicBezTo>
                  <a:pt x="3982828" y="6210314"/>
                  <a:pt x="3987015" y="6228328"/>
                  <a:pt x="3996283" y="6225993"/>
                </a:cubicBezTo>
                <a:cubicBezTo>
                  <a:pt x="3994545" y="6221089"/>
                  <a:pt x="3997832" y="6207069"/>
                  <a:pt x="3989058" y="6206656"/>
                </a:cubicBezTo>
                <a:close/>
                <a:moveTo>
                  <a:pt x="3924130" y="6192316"/>
                </a:moveTo>
                <a:cubicBezTo>
                  <a:pt x="3917384" y="6197625"/>
                  <a:pt x="3915614" y="6191078"/>
                  <a:pt x="3909384" y="6194735"/>
                </a:cubicBezTo>
                <a:lnTo>
                  <a:pt x="3909116" y="6195013"/>
                </a:lnTo>
                <a:cubicBezTo>
                  <a:pt x="3917736" y="6215699"/>
                  <a:pt x="3902035" y="6225252"/>
                  <a:pt x="3916467" y="6248861"/>
                </a:cubicBezTo>
                <a:cubicBezTo>
                  <a:pt x="3901452" y="6265528"/>
                  <a:pt x="3927189" y="6321010"/>
                  <a:pt x="3911496" y="6345083"/>
                </a:cubicBezTo>
                <a:cubicBezTo>
                  <a:pt x="3906009" y="6344619"/>
                  <a:pt x="3903958" y="6337802"/>
                  <a:pt x="3897170" y="6340920"/>
                </a:cubicBezTo>
                <a:cubicBezTo>
                  <a:pt x="3908123" y="6368690"/>
                  <a:pt x="3908378" y="6395804"/>
                  <a:pt x="3925805" y="6418545"/>
                </a:cubicBezTo>
                <a:cubicBezTo>
                  <a:pt x="3939642" y="6369575"/>
                  <a:pt x="3948551" y="6306712"/>
                  <a:pt x="3929643" y="6250303"/>
                </a:cubicBezTo>
                <a:cubicBezTo>
                  <a:pt x="3936464" y="6248827"/>
                  <a:pt x="3940244" y="6246029"/>
                  <a:pt x="3942639" y="6242432"/>
                </a:cubicBezTo>
                <a:cubicBezTo>
                  <a:pt x="3938024" y="6216481"/>
                  <a:pt x="3919284" y="6210744"/>
                  <a:pt x="3924130" y="6192316"/>
                </a:cubicBezTo>
                <a:close/>
                <a:moveTo>
                  <a:pt x="2090938" y="6191499"/>
                </a:moveTo>
                <a:cubicBezTo>
                  <a:pt x="2088575" y="6196741"/>
                  <a:pt x="2091786" y="6206825"/>
                  <a:pt x="2098863" y="6204527"/>
                </a:cubicBezTo>
                <a:cubicBezTo>
                  <a:pt x="2101226" y="6199285"/>
                  <a:pt x="2098016" y="6189200"/>
                  <a:pt x="2090938" y="6191499"/>
                </a:cubicBezTo>
                <a:close/>
                <a:moveTo>
                  <a:pt x="3934645" y="6169694"/>
                </a:moveTo>
                <a:cubicBezTo>
                  <a:pt x="3941732" y="6181911"/>
                  <a:pt x="3930701" y="6206185"/>
                  <a:pt x="3945230" y="6206783"/>
                </a:cubicBezTo>
                <a:cubicBezTo>
                  <a:pt x="3945017" y="6195830"/>
                  <a:pt x="3948133" y="6173047"/>
                  <a:pt x="3934645" y="6169694"/>
                </a:cubicBezTo>
                <a:close/>
                <a:moveTo>
                  <a:pt x="3566189" y="6169066"/>
                </a:moveTo>
                <a:cubicBezTo>
                  <a:pt x="3542744" y="6188874"/>
                  <a:pt x="3557602" y="6248359"/>
                  <a:pt x="3572281" y="6270594"/>
                </a:cubicBezTo>
                <a:cubicBezTo>
                  <a:pt x="3580110" y="6264722"/>
                  <a:pt x="3565924" y="6253710"/>
                  <a:pt x="3575054" y="6244255"/>
                </a:cubicBezTo>
                <a:cubicBezTo>
                  <a:pt x="3581841" y="6241138"/>
                  <a:pt x="3587319" y="6241053"/>
                  <a:pt x="3590948" y="6244559"/>
                </a:cubicBezTo>
                <a:cubicBezTo>
                  <a:pt x="3597270" y="6273771"/>
                  <a:pt x="3578494" y="6322268"/>
                  <a:pt x="3607317" y="6339356"/>
                </a:cubicBezTo>
                <a:lnTo>
                  <a:pt x="3607596" y="6339625"/>
                </a:lnTo>
                <a:cubicBezTo>
                  <a:pt x="3602567" y="6362712"/>
                  <a:pt x="3621854" y="6382410"/>
                  <a:pt x="3623560" y="6399641"/>
                </a:cubicBezTo>
                <a:cubicBezTo>
                  <a:pt x="3622025" y="6391174"/>
                  <a:pt x="3629370" y="6402564"/>
                  <a:pt x="3632871" y="6399497"/>
                </a:cubicBezTo>
                <a:cubicBezTo>
                  <a:pt x="3620609" y="6374760"/>
                  <a:pt x="3624100" y="6357176"/>
                  <a:pt x="3622341" y="6337207"/>
                </a:cubicBezTo>
                <a:cubicBezTo>
                  <a:pt x="3626154" y="6336052"/>
                  <a:pt x="3627743" y="6333288"/>
                  <a:pt x="3629623" y="6331342"/>
                </a:cubicBezTo>
                <a:cubicBezTo>
                  <a:pt x="3642025" y="6349229"/>
                  <a:pt x="3632112" y="6360613"/>
                  <a:pt x="3644717" y="6388906"/>
                </a:cubicBezTo>
                <a:cubicBezTo>
                  <a:pt x="3662084" y="6366452"/>
                  <a:pt x="3641222" y="6322125"/>
                  <a:pt x="3634942" y="6295104"/>
                </a:cubicBezTo>
                <a:cubicBezTo>
                  <a:pt x="3629605" y="6288338"/>
                  <a:pt x="3631000" y="6303656"/>
                  <a:pt x="3625813" y="6304558"/>
                </a:cubicBezTo>
                <a:cubicBezTo>
                  <a:pt x="3591751" y="6271663"/>
                  <a:pt x="3596342" y="6212154"/>
                  <a:pt x="3566189" y="6169066"/>
                </a:cubicBezTo>
                <a:close/>
                <a:moveTo>
                  <a:pt x="2555277" y="6164356"/>
                </a:moveTo>
                <a:cubicBezTo>
                  <a:pt x="2578571" y="6164819"/>
                  <a:pt x="2581951" y="6197638"/>
                  <a:pt x="2591250" y="6210916"/>
                </a:cubicBezTo>
                <a:cubicBezTo>
                  <a:pt x="2571340" y="6201362"/>
                  <a:pt x="2567980" y="6183609"/>
                  <a:pt x="2555277" y="6164356"/>
                </a:cubicBezTo>
                <a:close/>
                <a:moveTo>
                  <a:pt x="3482597" y="6152821"/>
                </a:moveTo>
                <a:lnTo>
                  <a:pt x="3482049" y="6152830"/>
                </a:lnTo>
                <a:lnTo>
                  <a:pt x="3482594" y="6153129"/>
                </a:lnTo>
                <a:lnTo>
                  <a:pt x="3482418" y="6169978"/>
                </a:lnTo>
                <a:cubicBezTo>
                  <a:pt x="3480514" y="6175930"/>
                  <a:pt x="3477138" y="6181940"/>
                  <a:pt x="3473412" y="6187476"/>
                </a:cubicBezTo>
                <a:cubicBezTo>
                  <a:pt x="3474130" y="6196230"/>
                  <a:pt x="3480101" y="6193399"/>
                  <a:pt x="3481336" y="6200501"/>
                </a:cubicBezTo>
                <a:cubicBezTo>
                  <a:pt x="3468737" y="6214666"/>
                  <a:pt x="3492071" y="6245259"/>
                  <a:pt x="3473942" y="6256768"/>
                </a:cubicBezTo>
                <a:cubicBezTo>
                  <a:pt x="3489286" y="6285020"/>
                  <a:pt x="3482763" y="6329769"/>
                  <a:pt x="3515054" y="6342146"/>
                </a:cubicBezTo>
                <a:cubicBezTo>
                  <a:pt x="3506380" y="6304753"/>
                  <a:pt x="3500188" y="6268143"/>
                  <a:pt x="3488744" y="6229149"/>
                </a:cubicBezTo>
                <a:cubicBezTo>
                  <a:pt x="3502317" y="6222915"/>
                  <a:pt x="3497669" y="6209291"/>
                  <a:pt x="3500645" y="6193356"/>
                </a:cubicBezTo>
                <a:cubicBezTo>
                  <a:pt x="3505918" y="6196837"/>
                  <a:pt x="3513286" y="6195354"/>
                  <a:pt x="3514885" y="6207108"/>
                </a:cubicBezTo>
                <a:cubicBezTo>
                  <a:pt x="3510629" y="6241686"/>
                  <a:pt x="3508544" y="6261167"/>
                  <a:pt x="3522362" y="6295467"/>
                </a:cubicBezTo>
                <a:cubicBezTo>
                  <a:pt x="3516865" y="6280486"/>
                  <a:pt x="3525898" y="6266103"/>
                  <a:pt x="3540160" y="6266980"/>
                </a:cubicBezTo>
                <a:cubicBezTo>
                  <a:pt x="3528894" y="6237159"/>
                  <a:pt x="3524983" y="6189353"/>
                  <a:pt x="3506373" y="6166194"/>
                </a:cubicBezTo>
                <a:lnTo>
                  <a:pt x="3482594" y="6153129"/>
                </a:lnTo>
                <a:close/>
                <a:moveTo>
                  <a:pt x="3710893" y="6144377"/>
                </a:moveTo>
                <a:cubicBezTo>
                  <a:pt x="3714251" y="6190069"/>
                  <a:pt x="3726995" y="6225482"/>
                  <a:pt x="3739234" y="6263095"/>
                </a:cubicBezTo>
                <a:cubicBezTo>
                  <a:pt x="3748399" y="6227343"/>
                  <a:pt x="3749220" y="6171178"/>
                  <a:pt x="3710893" y="6144377"/>
                </a:cubicBezTo>
                <a:close/>
                <a:moveTo>
                  <a:pt x="3593288" y="6139887"/>
                </a:moveTo>
                <a:lnTo>
                  <a:pt x="3593019" y="6140165"/>
                </a:lnTo>
                <a:cubicBezTo>
                  <a:pt x="3606097" y="6178585"/>
                  <a:pt x="3612579" y="6216013"/>
                  <a:pt x="3626795" y="6256607"/>
                </a:cubicBezTo>
                <a:cubicBezTo>
                  <a:pt x="3632250" y="6255427"/>
                  <a:pt x="3630791" y="6250793"/>
                  <a:pt x="3632928" y="6248022"/>
                </a:cubicBezTo>
                <a:cubicBezTo>
                  <a:pt x="3636105" y="6256463"/>
                  <a:pt x="3640067" y="6262978"/>
                  <a:pt x="3645867" y="6265353"/>
                </a:cubicBezTo>
                <a:cubicBezTo>
                  <a:pt x="3627196" y="6220992"/>
                  <a:pt x="3633549" y="6153511"/>
                  <a:pt x="3593288" y="6139887"/>
                </a:cubicBezTo>
                <a:close/>
                <a:moveTo>
                  <a:pt x="3581077" y="6131858"/>
                </a:moveTo>
                <a:cubicBezTo>
                  <a:pt x="3582107" y="6156494"/>
                  <a:pt x="3589299" y="6188157"/>
                  <a:pt x="3603818" y="6202178"/>
                </a:cubicBezTo>
                <a:cubicBezTo>
                  <a:pt x="3593361" y="6171661"/>
                  <a:pt x="3597453" y="6156806"/>
                  <a:pt x="3581077" y="6131858"/>
                </a:cubicBezTo>
                <a:close/>
                <a:moveTo>
                  <a:pt x="2272689" y="6130136"/>
                </a:moveTo>
                <a:lnTo>
                  <a:pt x="2315491" y="6187632"/>
                </a:lnTo>
                <a:cubicBezTo>
                  <a:pt x="2330180" y="6206922"/>
                  <a:pt x="2343648" y="6226779"/>
                  <a:pt x="2351202" y="6248850"/>
                </a:cubicBezTo>
                <a:cubicBezTo>
                  <a:pt x="2316268" y="6227474"/>
                  <a:pt x="2298446" y="6170501"/>
                  <a:pt x="2267467" y="6141121"/>
                </a:cubicBezTo>
                <a:cubicBezTo>
                  <a:pt x="2268250" y="6139191"/>
                  <a:pt x="2270693" y="6138058"/>
                  <a:pt x="2272376" y="6136525"/>
                </a:cubicBezTo>
                <a:close/>
                <a:moveTo>
                  <a:pt x="2272719" y="6129535"/>
                </a:moveTo>
                <a:lnTo>
                  <a:pt x="2272689" y="6130136"/>
                </a:lnTo>
                <a:lnTo>
                  <a:pt x="2272450" y="6129814"/>
                </a:lnTo>
                <a:close/>
                <a:moveTo>
                  <a:pt x="3457051" y="6121166"/>
                </a:moveTo>
                <a:cubicBezTo>
                  <a:pt x="3464127" y="6132836"/>
                  <a:pt x="3454902" y="6137360"/>
                  <a:pt x="3460591" y="6148231"/>
                </a:cubicBezTo>
                <a:cubicBezTo>
                  <a:pt x="3470323" y="6141506"/>
                  <a:pt x="3474134" y="6154322"/>
                  <a:pt x="3478335" y="6144943"/>
                </a:cubicBezTo>
                <a:cubicBezTo>
                  <a:pt x="3470279" y="6139316"/>
                  <a:pt x="3466942" y="6122658"/>
                  <a:pt x="3457051" y="6121166"/>
                </a:cubicBezTo>
                <a:close/>
                <a:moveTo>
                  <a:pt x="3936326" y="6115432"/>
                </a:moveTo>
                <a:cubicBezTo>
                  <a:pt x="3937538" y="6121441"/>
                  <a:pt x="3937472" y="6146094"/>
                  <a:pt x="3949447" y="6142074"/>
                </a:cubicBezTo>
                <a:cubicBezTo>
                  <a:pt x="3944367" y="6134483"/>
                  <a:pt x="3944025" y="6116958"/>
                  <a:pt x="3936326" y="6115432"/>
                </a:cubicBezTo>
                <a:close/>
                <a:moveTo>
                  <a:pt x="3829329" y="6107219"/>
                </a:moveTo>
                <a:cubicBezTo>
                  <a:pt x="3823475" y="6130043"/>
                  <a:pt x="3811819" y="6178432"/>
                  <a:pt x="3839804" y="6194710"/>
                </a:cubicBezTo>
                <a:cubicBezTo>
                  <a:pt x="3839717" y="6204298"/>
                  <a:pt x="3837150" y="6213103"/>
                  <a:pt x="3830437" y="6220055"/>
                </a:cubicBezTo>
                <a:cubicBezTo>
                  <a:pt x="3840112" y="6224563"/>
                  <a:pt x="3833593" y="6241372"/>
                  <a:pt x="3842590" y="6253284"/>
                </a:cubicBezTo>
                <a:cubicBezTo>
                  <a:pt x="3848641" y="6212379"/>
                  <a:pt x="3857260" y="6148698"/>
                  <a:pt x="3829329" y="6107219"/>
                </a:cubicBezTo>
                <a:close/>
                <a:moveTo>
                  <a:pt x="2251866" y="6099726"/>
                </a:moveTo>
                <a:cubicBezTo>
                  <a:pt x="2258749" y="6101537"/>
                  <a:pt x="2263805" y="6122002"/>
                  <a:pt x="2262269" y="6127505"/>
                </a:cubicBezTo>
                <a:cubicBezTo>
                  <a:pt x="2252798" y="6119432"/>
                  <a:pt x="2254807" y="6110089"/>
                  <a:pt x="2251866" y="6099726"/>
                </a:cubicBezTo>
                <a:close/>
                <a:moveTo>
                  <a:pt x="3538436" y="6094440"/>
                </a:moveTo>
                <a:cubicBezTo>
                  <a:pt x="3546425" y="6110751"/>
                  <a:pt x="3541183" y="6108915"/>
                  <a:pt x="3537231" y="6116919"/>
                </a:cubicBezTo>
                <a:cubicBezTo>
                  <a:pt x="3546304" y="6132667"/>
                  <a:pt x="3553777" y="6150630"/>
                  <a:pt x="3565739" y="6160034"/>
                </a:cubicBezTo>
                <a:cubicBezTo>
                  <a:pt x="3563744" y="6141985"/>
                  <a:pt x="3552042" y="6103817"/>
                  <a:pt x="3538436" y="6094440"/>
                </a:cubicBezTo>
                <a:close/>
                <a:moveTo>
                  <a:pt x="3612022" y="6089198"/>
                </a:moveTo>
                <a:cubicBezTo>
                  <a:pt x="3624585" y="6115301"/>
                  <a:pt x="3620674" y="6139465"/>
                  <a:pt x="3644341" y="6159097"/>
                </a:cubicBezTo>
                <a:cubicBezTo>
                  <a:pt x="3647563" y="6155761"/>
                  <a:pt x="3640841" y="6148194"/>
                  <a:pt x="3645727" y="6145928"/>
                </a:cubicBezTo>
                <a:cubicBezTo>
                  <a:pt x="3651054" y="6152146"/>
                  <a:pt x="3656928" y="6158356"/>
                  <a:pt x="3660417" y="6168711"/>
                </a:cubicBezTo>
                <a:cubicBezTo>
                  <a:pt x="3650085" y="6172704"/>
                  <a:pt x="3653682" y="6174567"/>
                  <a:pt x="3643824" y="6174718"/>
                </a:cubicBezTo>
                <a:cubicBezTo>
                  <a:pt x="3648191" y="6216012"/>
                  <a:pt x="3660204" y="6270063"/>
                  <a:pt x="3670779" y="6306604"/>
                </a:cubicBezTo>
                <a:cubicBezTo>
                  <a:pt x="3664549" y="6310262"/>
                  <a:pt x="3663057" y="6303983"/>
                  <a:pt x="3656033" y="6309022"/>
                </a:cubicBezTo>
                <a:cubicBezTo>
                  <a:pt x="3662185" y="6329471"/>
                  <a:pt x="3679626" y="6324821"/>
                  <a:pt x="3688925" y="6338099"/>
                </a:cubicBezTo>
                <a:cubicBezTo>
                  <a:pt x="3685255" y="6304463"/>
                  <a:pt x="3649596" y="6231878"/>
                  <a:pt x="3686431" y="6238432"/>
                </a:cubicBezTo>
                <a:cubicBezTo>
                  <a:pt x="3692293" y="6258065"/>
                  <a:pt x="3691798" y="6274781"/>
                  <a:pt x="3701526" y="6295996"/>
                </a:cubicBezTo>
                <a:cubicBezTo>
                  <a:pt x="3710100" y="6258064"/>
                  <a:pt x="3705679" y="6214031"/>
                  <a:pt x="3701806" y="6169990"/>
                </a:cubicBezTo>
                <a:cubicBezTo>
                  <a:pt x="3694622" y="6166815"/>
                  <a:pt x="3694384" y="6182705"/>
                  <a:pt x="3684064" y="6173278"/>
                </a:cubicBezTo>
                <a:cubicBezTo>
                  <a:pt x="3675209" y="6126573"/>
                  <a:pt x="3646848" y="6105097"/>
                  <a:pt x="3612301" y="6089468"/>
                </a:cubicBezTo>
                <a:close/>
                <a:moveTo>
                  <a:pt x="3819796" y="6081891"/>
                </a:moveTo>
                <a:cubicBezTo>
                  <a:pt x="3824670" y="6093047"/>
                  <a:pt x="3820032" y="6093939"/>
                  <a:pt x="3827021" y="6101228"/>
                </a:cubicBezTo>
                <a:cubicBezTo>
                  <a:pt x="3841198" y="6097723"/>
                  <a:pt x="3828226" y="6078748"/>
                  <a:pt x="3819796" y="6081891"/>
                </a:cubicBezTo>
                <a:close/>
                <a:moveTo>
                  <a:pt x="3420659" y="6081187"/>
                </a:moveTo>
                <a:cubicBezTo>
                  <a:pt x="3402148" y="6157347"/>
                  <a:pt x="3424487" y="6263282"/>
                  <a:pt x="3462079" y="6336660"/>
                </a:cubicBezTo>
                <a:cubicBezTo>
                  <a:pt x="3444474" y="6248731"/>
                  <a:pt x="3445352" y="6167364"/>
                  <a:pt x="3420659" y="6081187"/>
                </a:cubicBezTo>
                <a:close/>
                <a:moveTo>
                  <a:pt x="3586185" y="6070695"/>
                </a:moveTo>
                <a:cubicBezTo>
                  <a:pt x="3589823" y="6088719"/>
                  <a:pt x="3586825" y="6117525"/>
                  <a:pt x="3605565" y="6123263"/>
                </a:cubicBezTo>
                <a:cubicBezTo>
                  <a:pt x="3596201" y="6106699"/>
                  <a:pt x="3601326" y="6074572"/>
                  <a:pt x="3586185" y="6070695"/>
                </a:cubicBezTo>
                <a:close/>
                <a:moveTo>
                  <a:pt x="3742249" y="6066650"/>
                </a:moveTo>
                <a:lnTo>
                  <a:pt x="3741980" y="6066928"/>
                </a:lnTo>
                <a:cubicBezTo>
                  <a:pt x="3750850" y="6086240"/>
                  <a:pt x="3746972" y="6098077"/>
                  <a:pt x="3755925" y="6121771"/>
                </a:cubicBezTo>
                <a:cubicBezTo>
                  <a:pt x="3752414" y="6124290"/>
                  <a:pt x="3752467" y="6127028"/>
                  <a:pt x="3747495" y="6124914"/>
                </a:cubicBezTo>
                <a:cubicBezTo>
                  <a:pt x="3759478" y="6149381"/>
                  <a:pt x="3746805" y="6159711"/>
                  <a:pt x="3761440" y="6179756"/>
                </a:cubicBezTo>
                <a:cubicBezTo>
                  <a:pt x="3749409" y="6222945"/>
                  <a:pt x="3770828" y="6281782"/>
                  <a:pt x="3755210" y="6323657"/>
                </a:cubicBezTo>
                <a:cubicBezTo>
                  <a:pt x="3767924" y="6329487"/>
                  <a:pt x="3774774" y="6343626"/>
                  <a:pt x="3771508" y="6358742"/>
                </a:cubicBezTo>
                <a:cubicBezTo>
                  <a:pt x="3797006" y="6391425"/>
                  <a:pt x="3808648" y="6464226"/>
                  <a:pt x="3825401" y="6518614"/>
                </a:cubicBezTo>
                <a:lnTo>
                  <a:pt x="3838632" y="6550439"/>
                </a:lnTo>
                <a:lnTo>
                  <a:pt x="3838275" y="6551509"/>
                </a:lnTo>
                <a:cubicBezTo>
                  <a:pt x="3839371" y="6554984"/>
                  <a:pt x="3842117" y="6558846"/>
                  <a:pt x="3844560" y="6564697"/>
                </a:cubicBezTo>
                <a:lnTo>
                  <a:pt x="3838632" y="6550439"/>
                </a:lnTo>
                <a:lnTo>
                  <a:pt x="3841898" y="6540633"/>
                </a:lnTo>
                <a:cubicBezTo>
                  <a:pt x="3853593" y="6550314"/>
                  <a:pt x="3845988" y="6567689"/>
                  <a:pt x="3846770" y="6579729"/>
                </a:cubicBezTo>
                <a:cubicBezTo>
                  <a:pt x="3857145" y="6577925"/>
                  <a:pt x="3860122" y="6561992"/>
                  <a:pt x="3872213" y="6563998"/>
                </a:cubicBezTo>
                <a:cubicBezTo>
                  <a:pt x="3860841" y="6542808"/>
                  <a:pt x="3872295" y="6497982"/>
                  <a:pt x="3852373" y="6501850"/>
                </a:cubicBezTo>
                <a:cubicBezTo>
                  <a:pt x="3846060" y="6487156"/>
                  <a:pt x="3846855" y="6471806"/>
                  <a:pt x="3860859" y="6473506"/>
                </a:cubicBezTo>
                <a:cubicBezTo>
                  <a:pt x="3860689" y="6464743"/>
                  <a:pt x="3859518" y="6460927"/>
                  <a:pt x="3853634" y="6454170"/>
                </a:cubicBezTo>
                <a:cubicBezTo>
                  <a:pt x="3876799" y="6448060"/>
                  <a:pt x="3851340" y="6406817"/>
                  <a:pt x="3848637" y="6380563"/>
                </a:cubicBezTo>
                <a:cubicBezTo>
                  <a:pt x="3834663" y="6394474"/>
                  <a:pt x="3851929" y="6422969"/>
                  <a:pt x="3834648" y="6435835"/>
                </a:cubicBezTo>
                <a:cubicBezTo>
                  <a:pt x="3828560" y="6432642"/>
                  <a:pt x="3827939" y="6400878"/>
                  <a:pt x="3838571" y="6412218"/>
                </a:cubicBezTo>
                <a:cubicBezTo>
                  <a:pt x="3829260" y="6398392"/>
                  <a:pt x="3842806" y="6362575"/>
                  <a:pt x="3822327" y="6351934"/>
                </a:cubicBezTo>
                <a:cubicBezTo>
                  <a:pt x="3816936" y="6356398"/>
                  <a:pt x="3819834" y="6364572"/>
                  <a:pt x="3812510" y="6368245"/>
                </a:cubicBezTo>
                <a:cubicBezTo>
                  <a:pt x="3801622" y="6343761"/>
                  <a:pt x="3773191" y="6276541"/>
                  <a:pt x="3764915" y="6231473"/>
                </a:cubicBezTo>
                <a:cubicBezTo>
                  <a:pt x="3763079" y="6221640"/>
                  <a:pt x="3760214" y="6201139"/>
                  <a:pt x="3760923" y="6195377"/>
                </a:cubicBezTo>
                <a:cubicBezTo>
                  <a:pt x="3764298" y="6171768"/>
                  <a:pt x="3786355" y="6193068"/>
                  <a:pt x="3784617" y="6174194"/>
                </a:cubicBezTo>
                <a:cubicBezTo>
                  <a:pt x="3782532" y="6179705"/>
                  <a:pt x="3791821" y="6192436"/>
                  <a:pt x="3791842" y="6193531"/>
                </a:cubicBezTo>
                <a:cubicBezTo>
                  <a:pt x="3791208" y="6203127"/>
                  <a:pt x="3781746" y="6209574"/>
                  <a:pt x="3781326" y="6216154"/>
                </a:cubicBezTo>
                <a:cubicBezTo>
                  <a:pt x="3781154" y="6221361"/>
                  <a:pt x="3787780" y="6223998"/>
                  <a:pt x="3788370" y="6226180"/>
                </a:cubicBezTo>
                <a:cubicBezTo>
                  <a:pt x="3794048" y="6250472"/>
                  <a:pt x="3794648" y="6281140"/>
                  <a:pt x="3810690" y="6303081"/>
                </a:cubicBezTo>
                <a:cubicBezTo>
                  <a:pt x="3798373" y="6303545"/>
                  <a:pt x="3813717" y="6331795"/>
                  <a:pt x="3817410" y="6338587"/>
                </a:cubicBezTo>
                <a:cubicBezTo>
                  <a:pt x="3823801" y="6329175"/>
                  <a:pt x="3817477" y="6313933"/>
                  <a:pt x="3827465" y="6306384"/>
                </a:cubicBezTo>
                <a:cubicBezTo>
                  <a:pt x="3830257" y="6309080"/>
                  <a:pt x="3832770" y="6311507"/>
                  <a:pt x="3836078" y="6312551"/>
                </a:cubicBezTo>
                <a:cubicBezTo>
                  <a:pt x="3831139" y="6298109"/>
                  <a:pt x="3830109" y="6287443"/>
                  <a:pt x="3822593" y="6267289"/>
                </a:cubicBezTo>
                <a:cubicBezTo>
                  <a:pt x="3818233" y="6268451"/>
                  <a:pt x="3812820" y="6271822"/>
                  <a:pt x="3810564" y="6268570"/>
                </a:cubicBezTo>
                <a:cubicBezTo>
                  <a:pt x="3815936" y="6249039"/>
                  <a:pt x="3796695" y="6217561"/>
                  <a:pt x="3814781" y="6203860"/>
                </a:cubicBezTo>
                <a:cubicBezTo>
                  <a:pt x="3798094" y="6177000"/>
                  <a:pt x="3811778" y="6148303"/>
                  <a:pt x="3805455" y="6119091"/>
                </a:cubicBezTo>
                <a:cubicBezTo>
                  <a:pt x="3791740" y="6132176"/>
                  <a:pt x="3783903" y="6109562"/>
                  <a:pt x="3779609" y="6100040"/>
                </a:cubicBezTo>
                <a:cubicBezTo>
                  <a:pt x="3763648" y="6110421"/>
                  <a:pt x="3759270" y="6068579"/>
                  <a:pt x="3742249" y="6066650"/>
                </a:cubicBezTo>
                <a:close/>
                <a:moveTo>
                  <a:pt x="3900493" y="6062023"/>
                </a:moveTo>
                <a:cubicBezTo>
                  <a:pt x="3904209" y="6069909"/>
                  <a:pt x="3905044" y="6084688"/>
                  <a:pt x="3914034" y="6082084"/>
                </a:cubicBezTo>
                <a:cubicBezTo>
                  <a:pt x="3916912" y="6075193"/>
                  <a:pt x="3910266" y="6057490"/>
                  <a:pt x="3900493" y="6062023"/>
                </a:cubicBezTo>
                <a:close/>
                <a:moveTo>
                  <a:pt x="3878004" y="6060726"/>
                </a:moveTo>
                <a:cubicBezTo>
                  <a:pt x="3860304" y="6094142"/>
                  <a:pt x="3867871" y="6144974"/>
                  <a:pt x="3869295" y="6189873"/>
                </a:cubicBezTo>
                <a:cubicBezTo>
                  <a:pt x="3865751" y="6190750"/>
                  <a:pt x="3864042" y="6187490"/>
                  <a:pt x="3859984" y="6190017"/>
                </a:cubicBezTo>
                <a:cubicBezTo>
                  <a:pt x="3864590" y="6201450"/>
                  <a:pt x="3861722" y="6208890"/>
                  <a:pt x="3868539" y="6221386"/>
                </a:cubicBezTo>
                <a:cubicBezTo>
                  <a:pt x="3849336" y="6247977"/>
                  <a:pt x="3864958" y="6290467"/>
                  <a:pt x="3851273" y="6319165"/>
                </a:cubicBezTo>
                <a:cubicBezTo>
                  <a:pt x="3856448" y="6331685"/>
                  <a:pt x="3859507" y="6348074"/>
                  <a:pt x="3869140" y="6350392"/>
                </a:cubicBezTo>
                <a:cubicBezTo>
                  <a:pt x="3849830" y="6357535"/>
                  <a:pt x="3861447" y="6391322"/>
                  <a:pt x="3873775" y="6405377"/>
                </a:cubicBezTo>
                <a:cubicBezTo>
                  <a:pt x="3874189" y="6328400"/>
                  <a:pt x="3886493" y="6256992"/>
                  <a:pt x="3879992" y="6176561"/>
                </a:cubicBezTo>
                <a:cubicBezTo>
                  <a:pt x="3910793" y="6168691"/>
                  <a:pt x="3892454" y="6141308"/>
                  <a:pt x="3899596" y="6128324"/>
                </a:cubicBezTo>
                <a:cubicBezTo>
                  <a:pt x="3888750" y="6120000"/>
                  <a:pt x="3890761" y="6096686"/>
                  <a:pt x="3900619" y="6096534"/>
                </a:cubicBezTo>
                <a:cubicBezTo>
                  <a:pt x="3894305" y="6081840"/>
                  <a:pt x="3891150" y="6060523"/>
                  <a:pt x="3878004" y="6060726"/>
                </a:cubicBezTo>
                <a:close/>
                <a:moveTo>
                  <a:pt x="3623935" y="6053953"/>
                </a:moveTo>
                <a:lnTo>
                  <a:pt x="3624214" y="6054223"/>
                </a:lnTo>
                <a:cubicBezTo>
                  <a:pt x="3626899" y="6065412"/>
                  <a:pt x="3625212" y="6063247"/>
                  <a:pt x="3625727" y="6075565"/>
                </a:cubicBezTo>
                <a:cubicBezTo>
                  <a:pt x="3633727" y="6078455"/>
                  <a:pt x="3647203" y="6095231"/>
                  <a:pt x="3652262" y="6087757"/>
                </a:cubicBezTo>
                <a:cubicBezTo>
                  <a:pt x="3641416" y="6079433"/>
                  <a:pt x="3637671" y="6055933"/>
                  <a:pt x="3623935" y="6053953"/>
                </a:cubicBezTo>
                <a:close/>
                <a:moveTo>
                  <a:pt x="2344368" y="6053106"/>
                </a:moveTo>
                <a:cubicBezTo>
                  <a:pt x="2358940" y="6055895"/>
                  <a:pt x="2364598" y="6079091"/>
                  <a:pt x="2374445" y="6092360"/>
                </a:cubicBezTo>
                <a:cubicBezTo>
                  <a:pt x="2358281" y="6092336"/>
                  <a:pt x="2352367" y="6069966"/>
                  <a:pt x="2344368" y="6053106"/>
                </a:cubicBezTo>
                <a:close/>
                <a:moveTo>
                  <a:pt x="2163186" y="6047404"/>
                </a:moveTo>
                <a:cubicBezTo>
                  <a:pt x="2226873" y="6124489"/>
                  <a:pt x="2299140" y="6220069"/>
                  <a:pt x="2373129" y="6291519"/>
                </a:cubicBezTo>
                <a:cubicBezTo>
                  <a:pt x="2378746" y="6270614"/>
                  <a:pt x="2353864" y="6272915"/>
                  <a:pt x="2352361" y="6252119"/>
                </a:cubicBezTo>
                <a:cubicBezTo>
                  <a:pt x="2364647" y="6250013"/>
                  <a:pt x="2375031" y="6262728"/>
                  <a:pt x="2373645" y="6275897"/>
                </a:cubicBezTo>
                <a:cubicBezTo>
                  <a:pt x="2398023" y="6275796"/>
                  <a:pt x="2392316" y="6320258"/>
                  <a:pt x="2409197" y="6329038"/>
                </a:cubicBezTo>
                <a:cubicBezTo>
                  <a:pt x="2399580" y="6285360"/>
                  <a:pt x="2423146" y="6355940"/>
                  <a:pt x="2440941" y="6355392"/>
                </a:cubicBezTo>
                <a:cubicBezTo>
                  <a:pt x="2442862" y="6369606"/>
                  <a:pt x="2457489" y="6375133"/>
                  <a:pt x="2448348" y="6384039"/>
                </a:cubicBezTo>
                <a:lnTo>
                  <a:pt x="2447789" y="6383500"/>
                </a:lnTo>
                <a:cubicBezTo>
                  <a:pt x="2448543" y="6365958"/>
                  <a:pt x="2410087" y="6360524"/>
                  <a:pt x="2407951" y="6335356"/>
                </a:cubicBezTo>
                <a:cubicBezTo>
                  <a:pt x="2351638" y="6299245"/>
                  <a:pt x="2310835" y="6229749"/>
                  <a:pt x="2256626" y="6189224"/>
                </a:cubicBezTo>
                <a:cubicBezTo>
                  <a:pt x="2231867" y="6127700"/>
                  <a:pt x="2185829" y="6112795"/>
                  <a:pt x="2163186" y="6047404"/>
                </a:cubicBezTo>
                <a:close/>
                <a:moveTo>
                  <a:pt x="3613767" y="6043303"/>
                </a:moveTo>
                <a:cubicBezTo>
                  <a:pt x="3612478" y="6042420"/>
                  <a:pt x="3610560" y="6042381"/>
                  <a:pt x="3607848" y="6043793"/>
                </a:cubicBezTo>
                <a:cubicBezTo>
                  <a:pt x="3606796" y="6045999"/>
                  <a:pt x="3606235" y="6059431"/>
                  <a:pt x="3612777" y="6057686"/>
                </a:cubicBezTo>
                <a:cubicBezTo>
                  <a:pt x="3615830" y="6056201"/>
                  <a:pt x="3617632" y="6045952"/>
                  <a:pt x="3613767" y="6043303"/>
                </a:cubicBezTo>
                <a:close/>
                <a:moveTo>
                  <a:pt x="3502282" y="6038570"/>
                </a:moveTo>
                <a:cubicBezTo>
                  <a:pt x="3498131" y="6043427"/>
                  <a:pt x="3495470" y="6043947"/>
                  <a:pt x="3492816" y="6043063"/>
                </a:cubicBezTo>
                <a:lnTo>
                  <a:pt x="3483947" y="6039366"/>
                </a:lnTo>
                <a:lnTo>
                  <a:pt x="3483660" y="6038856"/>
                </a:lnTo>
                <a:lnTo>
                  <a:pt x="3483392" y="6039134"/>
                </a:lnTo>
                <a:lnTo>
                  <a:pt x="3483947" y="6039366"/>
                </a:lnTo>
                <a:lnTo>
                  <a:pt x="3491604" y="6052909"/>
                </a:lnTo>
                <a:cubicBezTo>
                  <a:pt x="3494590" y="6055054"/>
                  <a:pt x="3497947" y="6055071"/>
                  <a:pt x="3501765" y="6054191"/>
                </a:cubicBezTo>
                <a:cubicBezTo>
                  <a:pt x="3503483" y="6057999"/>
                  <a:pt x="3504652" y="6061816"/>
                  <a:pt x="3506091" y="6065356"/>
                </a:cubicBezTo>
                <a:cubicBezTo>
                  <a:pt x="3502558" y="6066779"/>
                  <a:pt x="3499025" y="6068202"/>
                  <a:pt x="3495212" y="6069357"/>
                </a:cubicBezTo>
                <a:cubicBezTo>
                  <a:pt x="3497316" y="6092881"/>
                  <a:pt x="3512939" y="6107433"/>
                  <a:pt x="3526620" y="6120643"/>
                </a:cubicBezTo>
                <a:cubicBezTo>
                  <a:pt x="3523045" y="6105907"/>
                  <a:pt x="3523134" y="6082349"/>
                  <a:pt x="3540552" y="6090572"/>
                </a:cubicBezTo>
                <a:cubicBezTo>
                  <a:pt x="3527355" y="6074067"/>
                  <a:pt x="3514157" y="6057561"/>
                  <a:pt x="3502282" y="6038570"/>
                </a:cubicBezTo>
                <a:close/>
                <a:moveTo>
                  <a:pt x="3841795" y="6030056"/>
                </a:moveTo>
                <a:lnTo>
                  <a:pt x="3842074" y="6030325"/>
                </a:lnTo>
                <a:cubicBezTo>
                  <a:pt x="3854197" y="6047943"/>
                  <a:pt x="3834208" y="6076465"/>
                  <a:pt x="3858918" y="6093341"/>
                </a:cubicBezTo>
                <a:cubicBezTo>
                  <a:pt x="3866856" y="6078976"/>
                  <a:pt x="3865559" y="6054617"/>
                  <a:pt x="3880820" y="6050547"/>
                </a:cubicBezTo>
                <a:cubicBezTo>
                  <a:pt x="3871489" y="6035625"/>
                  <a:pt x="3854284" y="6038356"/>
                  <a:pt x="3841795" y="6030056"/>
                </a:cubicBezTo>
                <a:close/>
                <a:moveTo>
                  <a:pt x="2153930" y="6022347"/>
                </a:moveTo>
                <a:cubicBezTo>
                  <a:pt x="2159418" y="6022809"/>
                  <a:pt x="2161134" y="6040588"/>
                  <a:pt x="2151845" y="6041826"/>
                </a:cubicBezTo>
                <a:cubicBezTo>
                  <a:pt x="2150117" y="6037470"/>
                  <a:pt x="2149440" y="6030907"/>
                  <a:pt x="2144801" y="6031800"/>
                </a:cubicBezTo>
                <a:cubicBezTo>
                  <a:pt x="2140012" y="6025025"/>
                  <a:pt x="2158719" y="6029121"/>
                  <a:pt x="2153930" y="6022347"/>
                </a:cubicBezTo>
                <a:close/>
                <a:moveTo>
                  <a:pt x="3436484" y="6021778"/>
                </a:moveTo>
                <a:cubicBezTo>
                  <a:pt x="3443836" y="6047687"/>
                  <a:pt x="3450974" y="6090582"/>
                  <a:pt x="3470831" y="6097397"/>
                </a:cubicBezTo>
                <a:cubicBezTo>
                  <a:pt x="3476221" y="6120871"/>
                  <a:pt x="3492381" y="6148836"/>
                  <a:pt x="3515417" y="6150125"/>
                </a:cubicBezTo>
                <a:cubicBezTo>
                  <a:pt x="3497111" y="6096445"/>
                  <a:pt x="3456809" y="6066661"/>
                  <a:pt x="3436484" y="6021778"/>
                </a:cubicBezTo>
                <a:close/>
                <a:moveTo>
                  <a:pt x="3677796" y="6020529"/>
                </a:moveTo>
                <a:lnTo>
                  <a:pt x="3677807" y="6021076"/>
                </a:lnTo>
                <a:lnTo>
                  <a:pt x="3677908" y="6021193"/>
                </a:lnTo>
                <a:lnTo>
                  <a:pt x="3682926" y="6050881"/>
                </a:lnTo>
                <a:cubicBezTo>
                  <a:pt x="3691251" y="6080104"/>
                  <a:pt x="3708290" y="6105727"/>
                  <a:pt x="3726146" y="6125790"/>
                </a:cubicBezTo>
                <a:cubicBezTo>
                  <a:pt x="3723020" y="6134055"/>
                  <a:pt x="3732790" y="6157462"/>
                  <a:pt x="3742865" y="6154294"/>
                </a:cubicBezTo>
                <a:cubicBezTo>
                  <a:pt x="3741007" y="6143365"/>
                  <a:pt x="3737036" y="6122335"/>
                  <a:pt x="3732976" y="6110894"/>
                </a:cubicBezTo>
                <a:cubicBezTo>
                  <a:pt x="3737605" y="6109453"/>
                  <a:pt x="3737756" y="6117120"/>
                  <a:pt x="3743437" y="6113471"/>
                </a:cubicBezTo>
                <a:cubicBezTo>
                  <a:pt x="3734294" y="6094164"/>
                  <a:pt x="3724099" y="6077064"/>
                  <a:pt x="3713083" y="6061792"/>
                </a:cubicBezTo>
                <a:lnTo>
                  <a:pt x="3677908" y="6021193"/>
                </a:lnTo>
                <a:close/>
                <a:moveTo>
                  <a:pt x="3702142" y="6018784"/>
                </a:moveTo>
                <a:cubicBezTo>
                  <a:pt x="3707801" y="6028009"/>
                  <a:pt x="3710570" y="6043581"/>
                  <a:pt x="3722545" y="6039562"/>
                </a:cubicBezTo>
                <a:cubicBezTo>
                  <a:pt x="3718197" y="6027302"/>
                  <a:pt x="3713848" y="6015044"/>
                  <a:pt x="3702142" y="6018784"/>
                </a:cubicBezTo>
                <a:close/>
                <a:moveTo>
                  <a:pt x="3812092" y="6009970"/>
                </a:moveTo>
                <a:cubicBezTo>
                  <a:pt x="3816364" y="6032365"/>
                  <a:pt x="3806664" y="6068671"/>
                  <a:pt x="3833082" y="6074839"/>
                </a:cubicBezTo>
                <a:cubicBezTo>
                  <a:pt x="3825693" y="6061258"/>
                  <a:pt x="3831755" y="6020898"/>
                  <a:pt x="3812092" y="6009970"/>
                </a:cubicBezTo>
                <a:close/>
                <a:moveTo>
                  <a:pt x="3755326" y="5992765"/>
                </a:moveTo>
                <a:cubicBezTo>
                  <a:pt x="3739752" y="6008892"/>
                  <a:pt x="3749006" y="6047920"/>
                  <a:pt x="3767884" y="6060778"/>
                </a:cubicBezTo>
                <a:cubicBezTo>
                  <a:pt x="3768478" y="6035020"/>
                  <a:pt x="3754968" y="6016602"/>
                  <a:pt x="3755326" y="5992765"/>
                </a:cubicBezTo>
                <a:close/>
                <a:moveTo>
                  <a:pt x="3505390" y="5987299"/>
                </a:moveTo>
                <a:cubicBezTo>
                  <a:pt x="3514495" y="6004690"/>
                  <a:pt x="3505623" y="6013318"/>
                  <a:pt x="3511411" y="6029117"/>
                </a:cubicBezTo>
                <a:cubicBezTo>
                  <a:pt x="3517650" y="6026007"/>
                  <a:pt x="3520809" y="6019385"/>
                  <a:pt x="3528003" y="6023109"/>
                </a:cubicBezTo>
                <a:cubicBezTo>
                  <a:pt x="3521422" y="6008692"/>
                  <a:pt x="3518009" y="5988201"/>
                  <a:pt x="3505390" y="5987299"/>
                </a:cubicBezTo>
                <a:close/>
                <a:moveTo>
                  <a:pt x="3777450" y="5975442"/>
                </a:moveTo>
                <a:cubicBezTo>
                  <a:pt x="3790752" y="6025363"/>
                  <a:pt x="3759280" y="6083097"/>
                  <a:pt x="3807304" y="6115501"/>
                </a:cubicBezTo>
                <a:cubicBezTo>
                  <a:pt x="3787182" y="6067055"/>
                  <a:pt x="3809847" y="6007266"/>
                  <a:pt x="3777450" y="5975442"/>
                </a:cubicBezTo>
                <a:close/>
                <a:moveTo>
                  <a:pt x="2110215" y="5972070"/>
                </a:moveTo>
                <a:cubicBezTo>
                  <a:pt x="2126990" y="5975373"/>
                  <a:pt x="2134837" y="5998535"/>
                  <a:pt x="2145307" y="6015631"/>
                </a:cubicBezTo>
                <a:cubicBezTo>
                  <a:pt x="2131991" y="6007070"/>
                  <a:pt x="2114294" y="5984608"/>
                  <a:pt x="2110215" y="5972070"/>
                </a:cubicBezTo>
                <a:close/>
                <a:moveTo>
                  <a:pt x="3435725" y="5968924"/>
                </a:moveTo>
                <a:cubicBezTo>
                  <a:pt x="3433662" y="5989499"/>
                  <a:pt x="3447395" y="6019419"/>
                  <a:pt x="3467134" y="6020210"/>
                </a:cubicBezTo>
                <a:cubicBezTo>
                  <a:pt x="3466491" y="6001320"/>
                  <a:pt x="3452457" y="5970036"/>
                  <a:pt x="3435725" y="5968924"/>
                </a:cubicBezTo>
                <a:close/>
                <a:moveTo>
                  <a:pt x="3218480" y="5968159"/>
                </a:moveTo>
                <a:lnTo>
                  <a:pt x="3218211" y="5968437"/>
                </a:lnTo>
                <a:cubicBezTo>
                  <a:pt x="3295502" y="6096810"/>
                  <a:pt x="3369542" y="6283302"/>
                  <a:pt x="3420271" y="6454266"/>
                </a:cubicBezTo>
                <a:cubicBezTo>
                  <a:pt x="3387046" y="6422182"/>
                  <a:pt x="3379642" y="6351625"/>
                  <a:pt x="3359136" y="6297432"/>
                </a:cubicBezTo>
                <a:cubicBezTo>
                  <a:pt x="3316972" y="6186323"/>
                  <a:pt x="3261278" y="6069671"/>
                  <a:pt x="3211199" y="5974024"/>
                </a:cubicBezTo>
                <a:cubicBezTo>
                  <a:pt x="3215011" y="5972869"/>
                  <a:pt x="3219091" y="5971437"/>
                  <a:pt x="3218480" y="5968159"/>
                </a:cubicBezTo>
                <a:close/>
                <a:moveTo>
                  <a:pt x="3741841" y="5947503"/>
                </a:moveTo>
                <a:cubicBezTo>
                  <a:pt x="3744407" y="5952668"/>
                  <a:pt x="3740057" y="5954378"/>
                  <a:pt x="3739305" y="5957952"/>
                </a:cubicBezTo>
                <a:cubicBezTo>
                  <a:pt x="3755822" y="5962080"/>
                  <a:pt x="3742095" y="5974617"/>
                  <a:pt x="3750859" y="5988452"/>
                </a:cubicBezTo>
                <a:cubicBezTo>
                  <a:pt x="3762511" y="5981972"/>
                  <a:pt x="3753407" y="5950611"/>
                  <a:pt x="3741841" y="5947503"/>
                </a:cubicBezTo>
                <a:close/>
                <a:moveTo>
                  <a:pt x="2148203" y="5939437"/>
                </a:moveTo>
                <a:cubicBezTo>
                  <a:pt x="2159748" y="5941451"/>
                  <a:pt x="2148718" y="5951755"/>
                  <a:pt x="2151563" y="5957190"/>
                </a:cubicBezTo>
                <a:cubicBezTo>
                  <a:pt x="2175478" y="5989418"/>
                  <a:pt x="2200852" y="6012310"/>
                  <a:pt x="2212629" y="6054312"/>
                </a:cubicBezTo>
                <a:cubicBezTo>
                  <a:pt x="2228683" y="6062830"/>
                  <a:pt x="2249334" y="6082234"/>
                  <a:pt x="2250899" y="6106315"/>
                </a:cubicBezTo>
                <a:cubicBezTo>
                  <a:pt x="2247602" y="6105818"/>
                  <a:pt x="2243930" y="6100122"/>
                  <a:pt x="2244584" y="6105589"/>
                </a:cubicBezTo>
                <a:cubicBezTo>
                  <a:pt x="2206250" y="6050301"/>
                  <a:pt x="2173510" y="6014922"/>
                  <a:pt x="2137325" y="5943440"/>
                </a:cubicBezTo>
                <a:cubicBezTo>
                  <a:pt x="2141621" y="5938991"/>
                  <a:pt x="2149750" y="5948453"/>
                  <a:pt x="2148203" y="5939437"/>
                </a:cubicBezTo>
                <a:close/>
                <a:moveTo>
                  <a:pt x="2199581" y="5933168"/>
                </a:moveTo>
                <a:cubicBezTo>
                  <a:pt x="2286464" y="6033728"/>
                  <a:pt x="2361370" y="6152275"/>
                  <a:pt x="2435890" y="6265077"/>
                </a:cubicBezTo>
                <a:cubicBezTo>
                  <a:pt x="2440679" y="6271852"/>
                  <a:pt x="2431927" y="6272534"/>
                  <a:pt x="2430638" y="6276663"/>
                </a:cubicBezTo>
                <a:cubicBezTo>
                  <a:pt x="2442569" y="6284423"/>
                  <a:pt x="2474418" y="6316255"/>
                  <a:pt x="2460478" y="6331808"/>
                </a:cubicBezTo>
                <a:cubicBezTo>
                  <a:pt x="2406468" y="6231291"/>
                  <a:pt x="2357963" y="6174241"/>
                  <a:pt x="2304123" y="6096456"/>
                </a:cubicBezTo>
                <a:cubicBezTo>
                  <a:pt x="2284956" y="6068812"/>
                  <a:pt x="2263932" y="6044209"/>
                  <a:pt x="2248436" y="6022261"/>
                </a:cubicBezTo>
                <a:cubicBezTo>
                  <a:pt x="2229001" y="5994895"/>
                  <a:pt x="2209254" y="5965616"/>
                  <a:pt x="2199581" y="5933168"/>
                </a:cubicBezTo>
                <a:close/>
                <a:moveTo>
                  <a:pt x="2560487" y="5925969"/>
                </a:moveTo>
                <a:lnTo>
                  <a:pt x="2562150" y="5927039"/>
                </a:lnTo>
                <a:lnTo>
                  <a:pt x="2562248" y="5927231"/>
                </a:lnTo>
                <a:close/>
                <a:moveTo>
                  <a:pt x="3710377" y="5921417"/>
                </a:moveTo>
                <a:cubicBezTo>
                  <a:pt x="3710989" y="5924695"/>
                  <a:pt x="3706909" y="5926127"/>
                  <a:pt x="3703096" y="5927282"/>
                </a:cubicBezTo>
                <a:cubicBezTo>
                  <a:pt x="3720458" y="5960706"/>
                  <a:pt x="3703872" y="6009171"/>
                  <a:pt x="3735777" y="6015801"/>
                </a:cubicBezTo>
                <a:cubicBezTo>
                  <a:pt x="3726996" y="5986902"/>
                  <a:pt x="3736546" y="5942928"/>
                  <a:pt x="3710377" y="5921417"/>
                </a:cubicBezTo>
                <a:close/>
                <a:moveTo>
                  <a:pt x="3365507" y="5908100"/>
                </a:moveTo>
                <a:cubicBezTo>
                  <a:pt x="3366494" y="5916577"/>
                  <a:pt x="3383922" y="5939317"/>
                  <a:pt x="3366781" y="5945333"/>
                </a:cubicBezTo>
                <a:cubicBezTo>
                  <a:pt x="3366890" y="5936840"/>
                  <a:pt x="3363690" y="5927303"/>
                  <a:pt x="3359373" y="5916686"/>
                </a:cubicBezTo>
                <a:cubicBezTo>
                  <a:pt x="3364271" y="5914967"/>
                  <a:pt x="3365862" y="5912203"/>
                  <a:pt x="3365507" y="5908100"/>
                </a:cubicBezTo>
                <a:close/>
                <a:moveTo>
                  <a:pt x="3235616" y="5905717"/>
                </a:moveTo>
                <a:cubicBezTo>
                  <a:pt x="3250715" y="5907402"/>
                  <a:pt x="3266455" y="5941946"/>
                  <a:pt x="3278632" y="5962302"/>
                </a:cubicBezTo>
                <a:cubicBezTo>
                  <a:pt x="3301847" y="6000841"/>
                  <a:pt x="3319573" y="6052886"/>
                  <a:pt x="3340285" y="6103516"/>
                </a:cubicBezTo>
                <a:cubicBezTo>
                  <a:pt x="3375952" y="6190620"/>
                  <a:pt x="3399592" y="6279005"/>
                  <a:pt x="3426861" y="6370895"/>
                </a:cubicBezTo>
                <a:cubicBezTo>
                  <a:pt x="3412480" y="6391933"/>
                  <a:pt x="3439757" y="6400005"/>
                  <a:pt x="3430347" y="6423158"/>
                </a:cubicBezTo>
                <a:lnTo>
                  <a:pt x="3430336" y="6422611"/>
                </a:lnTo>
                <a:cubicBezTo>
                  <a:pt x="3406157" y="6362721"/>
                  <a:pt x="3396413" y="6284531"/>
                  <a:pt x="3368614" y="6221685"/>
                </a:cubicBezTo>
                <a:cubicBezTo>
                  <a:pt x="3362397" y="6211920"/>
                  <a:pt x="3371934" y="6209308"/>
                  <a:pt x="3370700" y="6202205"/>
                </a:cubicBezTo>
                <a:cubicBezTo>
                  <a:pt x="3369465" y="6195102"/>
                  <a:pt x="3358768" y="6208415"/>
                  <a:pt x="3359091" y="6196905"/>
                </a:cubicBezTo>
                <a:cubicBezTo>
                  <a:pt x="3331542" y="6104746"/>
                  <a:pt x="3293598" y="6013295"/>
                  <a:pt x="3248918" y="5941668"/>
                </a:cubicBezTo>
                <a:cubicBezTo>
                  <a:pt x="3240736" y="5929468"/>
                  <a:pt x="3243100" y="5910258"/>
                  <a:pt x="3235616" y="5905717"/>
                </a:cubicBezTo>
                <a:close/>
                <a:moveTo>
                  <a:pt x="3675229" y="5903059"/>
                </a:moveTo>
                <a:cubicBezTo>
                  <a:pt x="3674842" y="5911281"/>
                  <a:pt x="3663952" y="5914736"/>
                  <a:pt x="3663563" y="5922960"/>
                </a:cubicBezTo>
                <a:cubicBezTo>
                  <a:pt x="3682592" y="5943485"/>
                  <a:pt x="3661303" y="5989556"/>
                  <a:pt x="3692199" y="6000584"/>
                </a:cubicBezTo>
                <a:cubicBezTo>
                  <a:pt x="3693951" y="5992067"/>
                  <a:pt x="3691557" y="5981695"/>
                  <a:pt x="3687509" y="5970800"/>
                </a:cubicBezTo>
                <a:cubicBezTo>
                  <a:pt x="3692439" y="5970724"/>
                  <a:pt x="3696305" y="5972308"/>
                  <a:pt x="3700686" y="5972241"/>
                </a:cubicBezTo>
                <a:cubicBezTo>
                  <a:pt x="3698648" y="5952003"/>
                  <a:pt x="3686708" y="5915756"/>
                  <a:pt x="3675229" y="5903059"/>
                </a:cubicBezTo>
                <a:close/>
                <a:moveTo>
                  <a:pt x="3621641" y="5894297"/>
                </a:moveTo>
                <a:cubicBezTo>
                  <a:pt x="3631057" y="5927569"/>
                  <a:pt x="3644070" y="5948735"/>
                  <a:pt x="3642993" y="5977786"/>
                </a:cubicBezTo>
                <a:cubicBezTo>
                  <a:pt x="3649985" y="5971104"/>
                  <a:pt x="3648449" y="5990576"/>
                  <a:pt x="3659349" y="5987670"/>
                </a:cubicBezTo>
                <a:cubicBezTo>
                  <a:pt x="3661683" y="5952845"/>
                  <a:pt x="3647371" y="5907322"/>
                  <a:pt x="3621641" y="5894297"/>
                </a:cubicBezTo>
                <a:close/>
                <a:moveTo>
                  <a:pt x="3353535" y="5884179"/>
                </a:moveTo>
                <a:cubicBezTo>
                  <a:pt x="3358709" y="5910671"/>
                  <a:pt x="3340464" y="5902185"/>
                  <a:pt x="3353535" y="5884179"/>
                </a:cubicBezTo>
                <a:close/>
                <a:moveTo>
                  <a:pt x="2157444" y="5879581"/>
                </a:moveTo>
                <a:cubicBezTo>
                  <a:pt x="2162095" y="5879237"/>
                  <a:pt x="2165692" y="5881099"/>
                  <a:pt x="2170622" y="5881022"/>
                </a:cubicBezTo>
                <a:cubicBezTo>
                  <a:pt x="2175700" y="5888614"/>
                  <a:pt x="2171662" y="5892237"/>
                  <a:pt x="2173981" y="5898776"/>
                </a:cubicBezTo>
                <a:cubicBezTo>
                  <a:pt x="2165754" y="5898355"/>
                  <a:pt x="2161471" y="5889381"/>
                  <a:pt x="2157444" y="5879581"/>
                </a:cubicBezTo>
                <a:close/>
                <a:moveTo>
                  <a:pt x="2112469" y="5876987"/>
                </a:moveTo>
                <a:cubicBezTo>
                  <a:pt x="2124228" y="5875985"/>
                  <a:pt x="2123399" y="5903662"/>
                  <a:pt x="2133054" y="5907074"/>
                </a:cubicBezTo>
                <a:cubicBezTo>
                  <a:pt x="2122507" y="5914084"/>
                  <a:pt x="2116431" y="5883500"/>
                  <a:pt x="2112469" y="5876987"/>
                </a:cubicBezTo>
                <a:close/>
                <a:moveTo>
                  <a:pt x="3427519" y="5871262"/>
                </a:moveTo>
                <a:cubicBezTo>
                  <a:pt x="3432296" y="5891458"/>
                  <a:pt x="3430266" y="5899707"/>
                  <a:pt x="3445567" y="5911799"/>
                </a:cubicBezTo>
                <a:cubicBezTo>
                  <a:pt x="3446295" y="5949039"/>
                  <a:pt x="3473225" y="5995464"/>
                  <a:pt x="3497141" y="5999752"/>
                </a:cubicBezTo>
                <a:cubicBezTo>
                  <a:pt x="3491441" y="5960397"/>
                  <a:pt x="3459530" y="5897339"/>
                  <a:pt x="3427519" y="5871262"/>
                </a:cubicBezTo>
                <a:close/>
                <a:moveTo>
                  <a:pt x="3501622" y="5850399"/>
                </a:moveTo>
                <a:cubicBezTo>
                  <a:pt x="3499303" y="5857831"/>
                  <a:pt x="3506527" y="5877169"/>
                  <a:pt x="3514743" y="5877042"/>
                </a:cubicBezTo>
                <a:cubicBezTo>
                  <a:pt x="3515217" y="5873199"/>
                  <a:pt x="3508001" y="5854410"/>
                  <a:pt x="3501622" y="5850399"/>
                </a:cubicBezTo>
                <a:close/>
                <a:moveTo>
                  <a:pt x="3619036" y="5845031"/>
                </a:moveTo>
                <a:cubicBezTo>
                  <a:pt x="3628484" y="5865979"/>
                  <a:pt x="3640027" y="5881961"/>
                  <a:pt x="3655008" y="5891591"/>
                </a:cubicBezTo>
                <a:cubicBezTo>
                  <a:pt x="3654763" y="5865026"/>
                  <a:pt x="3643909" y="5842183"/>
                  <a:pt x="3619036" y="5845031"/>
                </a:cubicBezTo>
                <a:close/>
                <a:moveTo>
                  <a:pt x="3199638" y="5840862"/>
                </a:moveTo>
                <a:lnTo>
                  <a:pt x="3216091" y="5856233"/>
                </a:lnTo>
                <a:cubicBezTo>
                  <a:pt x="3221154" y="5863003"/>
                  <a:pt x="3224933" y="5870683"/>
                  <a:pt x="3225481" y="5877659"/>
                </a:cubicBezTo>
                <a:cubicBezTo>
                  <a:pt x="3218823" y="5873379"/>
                  <a:pt x="3212175" y="5869647"/>
                  <a:pt x="3207376" y="5862325"/>
                </a:cubicBezTo>
                <a:cubicBezTo>
                  <a:pt x="3210809" y="5848713"/>
                  <a:pt x="3207376" y="5854467"/>
                  <a:pt x="3203313" y="5849561"/>
                </a:cubicBezTo>
                <a:close/>
                <a:moveTo>
                  <a:pt x="3199269" y="5839989"/>
                </a:moveTo>
                <a:lnTo>
                  <a:pt x="3199638" y="5840862"/>
                </a:lnTo>
                <a:lnTo>
                  <a:pt x="3199001" y="5840267"/>
                </a:lnTo>
                <a:close/>
                <a:moveTo>
                  <a:pt x="3512320" y="5837087"/>
                </a:moveTo>
                <a:lnTo>
                  <a:pt x="3512879" y="5837626"/>
                </a:lnTo>
                <a:cubicBezTo>
                  <a:pt x="3541889" y="5906480"/>
                  <a:pt x="3571619" y="5984089"/>
                  <a:pt x="3604820" y="6043017"/>
                </a:cubicBezTo>
                <a:cubicBezTo>
                  <a:pt x="3603639" y="6038653"/>
                  <a:pt x="3610470" y="6037725"/>
                  <a:pt x="3614819" y="6036016"/>
                </a:cubicBezTo>
                <a:cubicBezTo>
                  <a:pt x="3612350" y="6021810"/>
                  <a:pt x="3603812" y="6019476"/>
                  <a:pt x="3600818" y="6006375"/>
                </a:cubicBezTo>
                <a:cubicBezTo>
                  <a:pt x="3621685" y="5994822"/>
                  <a:pt x="3592748" y="5943771"/>
                  <a:pt x="3584450" y="5911577"/>
                </a:cubicBezTo>
                <a:cubicBezTo>
                  <a:pt x="3573118" y="5920517"/>
                  <a:pt x="3581708" y="5939560"/>
                  <a:pt x="3589321" y="5950673"/>
                </a:cubicBezTo>
                <a:cubicBezTo>
                  <a:pt x="3580836" y="5951078"/>
                  <a:pt x="3585626" y="5957851"/>
                  <a:pt x="3580192" y="5960126"/>
                </a:cubicBezTo>
                <a:cubicBezTo>
                  <a:pt x="3568786" y="5951263"/>
                  <a:pt x="3571431" y="5932321"/>
                  <a:pt x="3568458" y="5920315"/>
                </a:cubicBezTo>
                <a:cubicBezTo>
                  <a:pt x="3539345" y="5902411"/>
                  <a:pt x="3546481" y="5846971"/>
                  <a:pt x="3512320" y="5837087"/>
                </a:cubicBezTo>
                <a:close/>
                <a:moveTo>
                  <a:pt x="3416933" y="5834173"/>
                </a:moveTo>
                <a:cubicBezTo>
                  <a:pt x="3420713" y="5845346"/>
                  <a:pt x="3425039" y="5856509"/>
                  <a:pt x="3429088" y="5867403"/>
                </a:cubicBezTo>
                <a:cubicBezTo>
                  <a:pt x="3442136" y="5862272"/>
                  <a:pt x="3428103" y="5830987"/>
                  <a:pt x="3416933" y="5834173"/>
                </a:cubicBezTo>
                <a:close/>
                <a:moveTo>
                  <a:pt x="3335083" y="5830853"/>
                </a:moveTo>
                <a:cubicBezTo>
                  <a:pt x="3341075" y="5835204"/>
                  <a:pt x="3341573" y="5850193"/>
                  <a:pt x="3335669" y="5852955"/>
                </a:cubicBezTo>
                <a:cubicBezTo>
                  <a:pt x="3333058" y="5845598"/>
                  <a:pt x="3330171" y="5837973"/>
                  <a:pt x="3327293" y="5830896"/>
                </a:cubicBezTo>
                <a:cubicBezTo>
                  <a:pt x="3330477" y="5829135"/>
                  <a:pt x="3333085" y="5829403"/>
                  <a:pt x="3335083" y="5830853"/>
                </a:cubicBezTo>
                <a:close/>
                <a:moveTo>
                  <a:pt x="3574815" y="5810924"/>
                </a:moveTo>
                <a:cubicBezTo>
                  <a:pt x="3573631" y="5834500"/>
                  <a:pt x="3568312" y="5856769"/>
                  <a:pt x="3569899" y="5881944"/>
                </a:cubicBezTo>
                <a:cubicBezTo>
                  <a:pt x="3573302" y="5887919"/>
                  <a:pt x="3584849" y="5875962"/>
                  <a:pt x="3586675" y="5885247"/>
                </a:cubicBezTo>
                <a:cubicBezTo>
                  <a:pt x="3623388" y="5927687"/>
                  <a:pt x="3611427" y="6016620"/>
                  <a:pt x="3648958" y="6044803"/>
                </a:cubicBezTo>
                <a:cubicBezTo>
                  <a:pt x="3653747" y="6065546"/>
                  <a:pt x="3674780" y="6104667"/>
                  <a:pt x="3688052" y="6125007"/>
                </a:cubicBezTo>
                <a:cubicBezTo>
                  <a:pt x="3683385" y="6082347"/>
                  <a:pt x="3639174" y="6048789"/>
                  <a:pt x="3670353" y="6018178"/>
                </a:cubicBezTo>
                <a:cubicBezTo>
                  <a:pt x="3661656" y="6007630"/>
                  <a:pt x="3666125" y="5997974"/>
                  <a:pt x="3657233" y="5991536"/>
                </a:cubicBezTo>
                <a:cubicBezTo>
                  <a:pt x="3653086" y="6003653"/>
                  <a:pt x="3647160" y="5980735"/>
                  <a:pt x="3645023" y="5983507"/>
                </a:cubicBezTo>
                <a:cubicBezTo>
                  <a:pt x="3645849" y="5997738"/>
                  <a:pt x="3650260" y="6013283"/>
                  <a:pt x="3633121" y="6019298"/>
                </a:cubicBezTo>
                <a:cubicBezTo>
                  <a:pt x="3631772" y="5964262"/>
                  <a:pt x="3605780" y="5881666"/>
                  <a:pt x="3579505" y="5840710"/>
                </a:cubicBezTo>
                <a:cubicBezTo>
                  <a:pt x="3587624" y="5835655"/>
                  <a:pt x="3586796" y="5849363"/>
                  <a:pt x="3591533" y="5839429"/>
                </a:cubicBezTo>
                <a:cubicBezTo>
                  <a:pt x="3587184" y="5827169"/>
                  <a:pt x="3577594" y="5827043"/>
                  <a:pt x="3574815" y="5810924"/>
                </a:cubicBezTo>
                <a:close/>
                <a:moveTo>
                  <a:pt x="3181553" y="5802461"/>
                </a:moveTo>
                <a:cubicBezTo>
                  <a:pt x="3184850" y="5802958"/>
                  <a:pt x="3188522" y="5808654"/>
                  <a:pt x="3188147" y="5803455"/>
                </a:cubicBezTo>
                <a:cubicBezTo>
                  <a:pt x="3198102" y="5808232"/>
                  <a:pt x="3197381" y="5827418"/>
                  <a:pt x="3196703" y="5834824"/>
                </a:cubicBezTo>
                <a:cubicBezTo>
                  <a:pt x="3188606" y="5827005"/>
                  <a:pt x="3190573" y="5815470"/>
                  <a:pt x="3181553" y="5802461"/>
                </a:cubicBezTo>
                <a:close/>
                <a:moveTo>
                  <a:pt x="2069089" y="5801780"/>
                </a:moveTo>
                <a:cubicBezTo>
                  <a:pt x="2094712" y="5809330"/>
                  <a:pt x="2094171" y="5851795"/>
                  <a:pt x="2112287" y="5867677"/>
                </a:cubicBezTo>
                <a:cubicBezTo>
                  <a:pt x="2104588" y="5866152"/>
                  <a:pt x="2100561" y="5856352"/>
                  <a:pt x="2092334" y="5855931"/>
                </a:cubicBezTo>
                <a:cubicBezTo>
                  <a:pt x="2093754" y="5830436"/>
                  <a:pt x="2076626" y="5823029"/>
                  <a:pt x="2069089" y="5801780"/>
                </a:cubicBezTo>
                <a:close/>
                <a:moveTo>
                  <a:pt x="2144145" y="5801721"/>
                </a:moveTo>
                <a:lnTo>
                  <a:pt x="2144704" y="5802260"/>
                </a:lnTo>
                <a:cubicBezTo>
                  <a:pt x="2160532" y="5813247"/>
                  <a:pt x="2193754" y="5873270"/>
                  <a:pt x="2220277" y="5912854"/>
                </a:cubicBezTo>
                <a:cubicBezTo>
                  <a:pt x="2263163" y="5976838"/>
                  <a:pt x="2318532" y="6020634"/>
                  <a:pt x="2349508" y="6091923"/>
                </a:cubicBezTo>
                <a:cubicBezTo>
                  <a:pt x="2360967" y="6089555"/>
                  <a:pt x="2365444" y="6108387"/>
                  <a:pt x="2377374" y="6116146"/>
                </a:cubicBezTo>
                <a:cubicBezTo>
                  <a:pt x="2380629" y="6114453"/>
                  <a:pt x="2377805" y="6110114"/>
                  <a:pt x="2377193" y="6106836"/>
                </a:cubicBezTo>
                <a:cubicBezTo>
                  <a:pt x="2385967" y="6107248"/>
                  <a:pt x="2399013" y="6116087"/>
                  <a:pt x="2396178" y="6125170"/>
                </a:cubicBezTo>
                <a:cubicBezTo>
                  <a:pt x="2388069" y="6130773"/>
                  <a:pt x="2387586" y="6120098"/>
                  <a:pt x="2381852" y="6121008"/>
                </a:cubicBezTo>
                <a:cubicBezTo>
                  <a:pt x="2411444" y="6177527"/>
                  <a:pt x="2453594" y="6203722"/>
                  <a:pt x="2474144" y="6260105"/>
                </a:cubicBezTo>
                <a:cubicBezTo>
                  <a:pt x="2451013" y="6239919"/>
                  <a:pt x="2423781" y="6206098"/>
                  <a:pt x="2418006" y="6176878"/>
                </a:cubicBezTo>
                <a:cubicBezTo>
                  <a:pt x="2415869" y="6179649"/>
                  <a:pt x="2417329" y="6184284"/>
                  <a:pt x="2411874" y="6185464"/>
                </a:cubicBezTo>
                <a:cubicBezTo>
                  <a:pt x="2398848" y="6163751"/>
                  <a:pt x="2376492" y="6141086"/>
                  <a:pt x="2371392" y="6118429"/>
                </a:cubicBezTo>
                <a:cubicBezTo>
                  <a:pt x="2365529" y="6112767"/>
                  <a:pt x="2358882" y="6109035"/>
                  <a:pt x="2351440" y="6106685"/>
                </a:cubicBezTo>
                <a:cubicBezTo>
                  <a:pt x="2282341" y="6005029"/>
                  <a:pt x="2191110" y="5906180"/>
                  <a:pt x="2144145" y="5801721"/>
                </a:cubicBezTo>
                <a:close/>
                <a:moveTo>
                  <a:pt x="2010936" y="5797745"/>
                </a:moveTo>
                <a:cubicBezTo>
                  <a:pt x="2052150" y="5832172"/>
                  <a:pt x="2067297" y="5892473"/>
                  <a:pt x="2101659" y="5940702"/>
                </a:cubicBezTo>
                <a:cubicBezTo>
                  <a:pt x="2063795" y="5909511"/>
                  <a:pt x="2039079" y="5850177"/>
                  <a:pt x="2010936" y="5797745"/>
                </a:cubicBezTo>
                <a:close/>
                <a:moveTo>
                  <a:pt x="3541504" y="5788429"/>
                </a:moveTo>
                <a:lnTo>
                  <a:pt x="3533406" y="5791447"/>
                </a:lnTo>
                <a:lnTo>
                  <a:pt x="3533341" y="5791293"/>
                </a:lnTo>
                <a:lnTo>
                  <a:pt x="3533072" y="5791572"/>
                </a:lnTo>
                <a:lnTo>
                  <a:pt x="3533406" y="5791447"/>
                </a:lnTo>
                <a:lnTo>
                  <a:pt x="3537288" y="5800546"/>
                </a:lnTo>
                <a:cubicBezTo>
                  <a:pt x="3538909" y="5802850"/>
                  <a:pt x="3540986" y="5804050"/>
                  <a:pt x="3543983" y="5803182"/>
                </a:cubicBezTo>
                <a:cubicBezTo>
                  <a:pt x="3545003" y="5799332"/>
                  <a:pt x="3544907" y="5794403"/>
                  <a:pt x="3541504" y="5788429"/>
                </a:cubicBezTo>
                <a:close/>
                <a:moveTo>
                  <a:pt x="3055164" y="5783042"/>
                </a:moveTo>
                <a:cubicBezTo>
                  <a:pt x="3066150" y="5784516"/>
                  <a:pt x="3068973" y="5802824"/>
                  <a:pt x="3079163" y="5805681"/>
                </a:cubicBezTo>
                <a:cubicBezTo>
                  <a:pt x="3079655" y="5830873"/>
                  <a:pt x="3100198" y="5844800"/>
                  <a:pt x="3113748" y="5865410"/>
                </a:cubicBezTo>
                <a:cubicBezTo>
                  <a:pt x="3143096" y="5909331"/>
                  <a:pt x="3164451" y="5964882"/>
                  <a:pt x="3191477" y="6016236"/>
                </a:cubicBezTo>
                <a:cubicBezTo>
                  <a:pt x="3228747" y="6087154"/>
                  <a:pt x="3270098" y="6156641"/>
                  <a:pt x="3293599" y="6223935"/>
                </a:cubicBezTo>
                <a:cubicBezTo>
                  <a:pt x="3300278" y="6243281"/>
                  <a:pt x="3307600" y="6267548"/>
                  <a:pt x="3320023" y="6286529"/>
                </a:cubicBezTo>
                <a:cubicBezTo>
                  <a:pt x="3300103" y="6276427"/>
                  <a:pt x="3291643" y="6249989"/>
                  <a:pt x="3283869" y="6230660"/>
                </a:cubicBezTo>
                <a:cubicBezTo>
                  <a:pt x="3267775" y="6192010"/>
                  <a:pt x="3248984" y="6155595"/>
                  <a:pt x="3241933" y="6117083"/>
                </a:cubicBezTo>
                <a:cubicBezTo>
                  <a:pt x="3212648" y="6090415"/>
                  <a:pt x="3203330" y="6048101"/>
                  <a:pt x="3184282" y="6012512"/>
                </a:cubicBezTo>
                <a:cubicBezTo>
                  <a:pt x="3145037" y="5938611"/>
                  <a:pt x="3090232" y="5853446"/>
                  <a:pt x="3055164" y="5783042"/>
                </a:cubicBezTo>
                <a:close/>
                <a:moveTo>
                  <a:pt x="3279111" y="5776307"/>
                </a:moveTo>
                <a:cubicBezTo>
                  <a:pt x="3284587" y="5790191"/>
                  <a:pt x="3296646" y="5804524"/>
                  <a:pt x="3296741" y="5823423"/>
                </a:cubicBezTo>
                <a:cubicBezTo>
                  <a:pt x="3282136" y="5818991"/>
                  <a:pt x="3280679" y="5786417"/>
                  <a:pt x="3271829" y="5782171"/>
                </a:cubicBezTo>
                <a:cubicBezTo>
                  <a:pt x="3271218" y="5778893"/>
                  <a:pt x="3275857" y="5778000"/>
                  <a:pt x="3279111" y="5776307"/>
                </a:cubicBezTo>
                <a:close/>
                <a:moveTo>
                  <a:pt x="3492480" y="5774940"/>
                </a:moveTo>
                <a:cubicBezTo>
                  <a:pt x="3493980" y="5795735"/>
                  <a:pt x="3510453" y="5811641"/>
                  <a:pt x="3523017" y="5823774"/>
                </a:cubicBezTo>
                <a:cubicBezTo>
                  <a:pt x="3515738" y="5801699"/>
                  <a:pt x="3512272" y="5778469"/>
                  <a:pt x="3492480" y="5774940"/>
                </a:cubicBezTo>
                <a:close/>
                <a:moveTo>
                  <a:pt x="2245399" y="5768388"/>
                </a:moveTo>
                <a:cubicBezTo>
                  <a:pt x="2342350" y="5921658"/>
                  <a:pt x="2430529" y="6046576"/>
                  <a:pt x="2529597" y="6195978"/>
                </a:cubicBezTo>
                <a:cubicBezTo>
                  <a:pt x="2510653" y="6193805"/>
                  <a:pt x="2493419" y="6166953"/>
                  <a:pt x="2489759" y="6147834"/>
                </a:cubicBezTo>
                <a:cubicBezTo>
                  <a:pt x="2462118" y="6121142"/>
                  <a:pt x="2429305" y="6053990"/>
                  <a:pt x="2389906" y="6014331"/>
                </a:cubicBezTo>
                <a:cubicBezTo>
                  <a:pt x="2348052" y="5933075"/>
                  <a:pt x="2275460" y="5862974"/>
                  <a:pt x="2245399" y="5768388"/>
                </a:cubicBezTo>
                <a:close/>
                <a:moveTo>
                  <a:pt x="2051458" y="5754665"/>
                </a:moveTo>
                <a:cubicBezTo>
                  <a:pt x="2060436" y="5765484"/>
                  <a:pt x="2066770" y="5781274"/>
                  <a:pt x="2073373" y="5796785"/>
                </a:cubicBezTo>
                <a:cubicBezTo>
                  <a:pt x="2057490" y="5797029"/>
                  <a:pt x="2056697" y="5770472"/>
                  <a:pt x="2051458" y="5754665"/>
                </a:cubicBezTo>
                <a:close/>
                <a:moveTo>
                  <a:pt x="3444661" y="5738971"/>
                </a:moveTo>
                <a:cubicBezTo>
                  <a:pt x="3442651" y="5748315"/>
                  <a:pt x="3450478" y="5770382"/>
                  <a:pt x="3461378" y="5767475"/>
                </a:cubicBezTo>
                <a:cubicBezTo>
                  <a:pt x="3463035" y="5754028"/>
                  <a:pt x="3452993" y="5744869"/>
                  <a:pt x="3444661" y="5738971"/>
                </a:cubicBezTo>
                <a:close/>
                <a:moveTo>
                  <a:pt x="3393102" y="5735930"/>
                </a:moveTo>
                <a:cubicBezTo>
                  <a:pt x="3424563" y="5775985"/>
                  <a:pt x="3444587" y="5833473"/>
                  <a:pt x="3467470" y="5869004"/>
                </a:cubicBezTo>
                <a:cubicBezTo>
                  <a:pt x="3468227" y="5872690"/>
                  <a:pt x="3466553" y="5878195"/>
                  <a:pt x="3466092" y="5882584"/>
                </a:cubicBezTo>
                <a:lnTo>
                  <a:pt x="3471714" y="5889170"/>
                </a:lnTo>
                <a:lnTo>
                  <a:pt x="3471699" y="5889208"/>
                </a:lnTo>
                <a:lnTo>
                  <a:pt x="3471977" y="5889478"/>
                </a:lnTo>
                <a:lnTo>
                  <a:pt x="3471714" y="5889170"/>
                </a:lnTo>
                <a:lnTo>
                  <a:pt x="3474507" y="5882197"/>
                </a:lnTo>
                <a:cubicBezTo>
                  <a:pt x="3475707" y="5880485"/>
                  <a:pt x="3472848" y="5891930"/>
                  <a:pt x="3472848" y="5891930"/>
                </a:cubicBezTo>
                <a:cubicBezTo>
                  <a:pt x="3481073" y="5906322"/>
                  <a:pt x="3490008" y="5914949"/>
                  <a:pt x="3496611" y="5930460"/>
                </a:cubicBezTo>
                <a:cubicBezTo>
                  <a:pt x="3521305" y="5988697"/>
                  <a:pt x="3556406" y="6046776"/>
                  <a:pt x="3578665" y="6092450"/>
                </a:cubicBezTo>
                <a:cubicBezTo>
                  <a:pt x="3578798" y="6043144"/>
                  <a:pt x="3563469" y="5973531"/>
                  <a:pt x="3529559" y="5934335"/>
                </a:cubicBezTo>
                <a:cubicBezTo>
                  <a:pt x="3530213" y="5939804"/>
                  <a:pt x="3532810" y="5946613"/>
                  <a:pt x="3529320" y="5950227"/>
                </a:cubicBezTo>
                <a:cubicBezTo>
                  <a:pt x="3503410" y="5913920"/>
                  <a:pt x="3484515" y="5844089"/>
                  <a:pt x="3461322" y="5792676"/>
                </a:cubicBezTo>
                <a:cubicBezTo>
                  <a:pt x="3437697" y="5775235"/>
                  <a:pt x="3420926" y="5743993"/>
                  <a:pt x="3393102" y="5735930"/>
                </a:cubicBezTo>
                <a:close/>
                <a:moveTo>
                  <a:pt x="3381129" y="5712010"/>
                </a:moveTo>
                <a:cubicBezTo>
                  <a:pt x="3377445" y="5719736"/>
                  <a:pt x="3385198" y="5723999"/>
                  <a:pt x="3391771" y="5723899"/>
                </a:cubicBezTo>
                <a:cubicBezTo>
                  <a:pt x="3389441" y="5716812"/>
                  <a:pt x="3387390" y="5709996"/>
                  <a:pt x="3381129" y="5712010"/>
                </a:cubicBezTo>
                <a:close/>
                <a:moveTo>
                  <a:pt x="3327691" y="5696946"/>
                </a:moveTo>
                <a:cubicBezTo>
                  <a:pt x="3335483" y="5745309"/>
                  <a:pt x="3367099" y="5765091"/>
                  <a:pt x="3358568" y="5805214"/>
                </a:cubicBezTo>
                <a:cubicBezTo>
                  <a:pt x="3391297" y="5854015"/>
                  <a:pt x="3402838" y="5897938"/>
                  <a:pt x="3423848" y="5963902"/>
                </a:cubicBezTo>
                <a:cubicBezTo>
                  <a:pt x="3433396" y="5961838"/>
                  <a:pt x="3422701" y="5947211"/>
                  <a:pt x="3435695" y="5953311"/>
                </a:cubicBezTo>
                <a:cubicBezTo>
                  <a:pt x="3422359" y="5929686"/>
                  <a:pt x="3411762" y="5906018"/>
                  <a:pt x="3407243" y="5884996"/>
                </a:cubicBezTo>
                <a:cubicBezTo>
                  <a:pt x="3411613" y="5884381"/>
                  <a:pt x="3413600" y="5887911"/>
                  <a:pt x="3417702" y="5887574"/>
                </a:cubicBezTo>
                <a:cubicBezTo>
                  <a:pt x="3405217" y="5837366"/>
                  <a:pt x="3381831" y="5790065"/>
                  <a:pt x="3356050" y="5746361"/>
                </a:cubicBezTo>
                <a:lnTo>
                  <a:pt x="3355781" y="5746639"/>
                </a:lnTo>
                <a:cubicBezTo>
                  <a:pt x="3361173" y="5742173"/>
                  <a:pt x="3360390" y="5730133"/>
                  <a:pt x="3370345" y="5734911"/>
                </a:cubicBezTo>
                <a:cubicBezTo>
                  <a:pt x="3386386" y="5770820"/>
                  <a:pt x="3399497" y="5782945"/>
                  <a:pt x="3412338" y="5823286"/>
                </a:cubicBezTo>
                <a:cubicBezTo>
                  <a:pt x="3434763" y="5807329"/>
                  <a:pt x="3401935" y="5781538"/>
                  <a:pt x="3394526" y="5766861"/>
                </a:cubicBezTo>
                <a:cubicBezTo>
                  <a:pt x="3379978" y="5737228"/>
                  <a:pt x="3351521" y="5710822"/>
                  <a:pt x="3327691" y="5696946"/>
                </a:cubicBezTo>
                <a:close/>
                <a:moveTo>
                  <a:pt x="2406988" y="5696598"/>
                </a:moveTo>
                <a:cubicBezTo>
                  <a:pt x="2441779" y="5752765"/>
                  <a:pt x="2478362" y="5816571"/>
                  <a:pt x="2504882" y="5884093"/>
                </a:cubicBezTo>
                <a:cubicBezTo>
                  <a:pt x="2472024" y="5828720"/>
                  <a:pt x="2422414" y="5757171"/>
                  <a:pt x="2406988" y="5696598"/>
                </a:cubicBezTo>
                <a:close/>
                <a:moveTo>
                  <a:pt x="1944673" y="5687008"/>
                </a:moveTo>
                <a:cubicBezTo>
                  <a:pt x="1951255" y="5687454"/>
                  <a:pt x="1954423" y="5695349"/>
                  <a:pt x="1957612" y="5704339"/>
                </a:cubicBezTo>
                <a:cubicBezTo>
                  <a:pt x="1945337" y="5706994"/>
                  <a:pt x="1947335" y="5697101"/>
                  <a:pt x="1944673" y="5687008"/>
                </a:cubicBezTo>
                <a:close/>
                <a:moveTo>
                  <a:pt x="2084564" y="5682389"/>
                </a:moveTo>
                <a:cubicBezTo>
                  <a:pt x="2162080" y="5808292"/>
                  <a:pt x="2268378" y="5921153"/>
                  <a:pt x="2343488" y="6050106"/>
                </a:cubicBezTo>
                <a:cubicBezTo>
                  <a:pt x="2326960" y="6045430"/>
                  <a:pt x="2324148" y="6027669"/>
                  <a:pt x="2314290" y="6013851"/>
                </a:cubicBezTo>
                <a:cubicBezTo>
                  <a:pt x="2295144" y="5987302"/>
                  <a:pt x="2269416" y="5960307"/>
                  <a:pt x="2248842" y="5930766"/>
                </a:cubicBezTo>
                <a:cubicBezTo>
                  <a:pt x="2222352" y="5892826"/>
                  <a:pt x="2195893" y="5856528"/>
                  <a:pt x="2161478" y="5805562"/>
                </a:cubicBezTo>
                <a:cubicBezTo>
                  <a:pt x="2132132" y="5761640"/>
                  <a:pt x="2081210" y="5721062"/>
                  <a:pt x="2084575" y="5682936"/>
                </a:cubicBezTo>
                <a:close/>
                <a:moveTo>
                  <a:pt x="2209432" y="5671770"/>
                </a:moveTo>
                <a:lnTo>
                  <a:pt x="2213136" y="5673289"/>
                </a:lnTo>
                <a:cubicBezTo>
                  <a:pt x="2321277" y="5824470"/>
                  <a:pt x="2456944" y="5982347"/>
                  <a:pt x="2555095" y="6155047"/>
                </a:cubicBezTo>
                <a:cubicBezTo>
                  <a:pt x="2525553" y="6143175"/>
                  <a:pt x="2516225" y="6086345"/>
                  <a:pt x="2486931" y="6073098"/>
                </a:cubicBezTo>
                <a:cubicBezTo>
                  <a:pt x="2399741" y="5928718"/>
                  <a:pt x="2298113" y="5816608"/>
                  <a:pt x="2207002" y="5681874"/>
                </a:cubicBezTo>
                <a:cubicBezTo>
                  <a:pt x="2208897" y="5680749"/>
                  <a:pt x="2208377" y="5678635"/>
                  <a:pt x="2207960" y="5676552"/>
                </a:cubicBezTo>
                <a:close/>
                <a:moveTo>
                  <a:pt x="2209538" y="5671427"/>
                </a:moveTo>
                <a:lnTo>
                  <a:pt x="2209432" y="5671770"/>
                </a:lnTo>
                <a:lnTo>
                  <a:pt x="2209271" y="5671704"/>
                </a:lnTo>
                <a:close/>
                <a:moveTo>
                  <a:pt x="2433217" y="5664970"/>
                </a:moveTo>
                <a:cubicBezTo>
                  <a:pt x="2459742" y="5676614"/>
                  <a:pt x="2465505" y="5719256"/>
                  <a:pt x="2482073" y="5754062"/>
                </a:cubicBezTo>
                <a:cubicBezTo>
                  <a:pt x="2497223" y="5786425"/>
                  <a:pt x="2526334" y="5818299"/>
                  <a:pt x="2524795" y="5851740"/>
                </a:cubicBezTo>
                <a:cubicBezTo>
                  <a:pt x="2516850" y="5837619"/>
                  <a:pt x="2482176" y="5801448"/>
                  <a:pt x="2492476" y="5781841"/>
                </a:cubicBezTo>
                <a:cubicBezTo>
                  <a:pt x="2465458" y="5758974"/>
                  <a:pt x="2454993" y="5699970"/>
                  <a:pt x="2433496" y="5665240"/>
                </a:cubicBezTo>
                <a:close/>
                <a:moveTo>
                  <a:pt x="2284703" y="5662873"/>
                </a:moveTo>
                <a:cubicBezTo>
                  <a:pt x="2403820" y="5828950"/>
                  <a:pt x="2545090" y="6007286"/>
                  <a:pt x="2653730" y="6226116"/>
                </a:cubicBezTo>
                <a:cubicBezTo>
                  <a:pt x="2611539" y="6183761"/>
                  <a:pt x="2592202" y="6133383"/>
                  <a:pt x="2563007" y="6083159"/>
                </a:cubicBezTo>
                <a:cubicBezTo>
                  <a:pt x="2512851" y="5997648"/>
                  <a:pt x="2448145" y="5910442"/>
                  <a:pt x="2390116" y="5828614"/>
                </a:cubicBezTo>
                <a:cubicBezTo>
                  <a:pt x="2351245" y="5773880"/>
                  <a:pt x="2303685" y="5723116"/>
                  <a:pt x="2284703" y="5662873"/>
                </a:cubicBezTo>
                <a:close/>
                <a:moveTo>
                  <a:pt x="3104707" y="5651237"/>
                </a:moveTo>
                <a:lnTo>
                  <a:pt x="3105489" y="5652704"/>
                </a:lnTo>
                <a:lnTo>
                  <a:pt x="3104393" y="5652720"/>
                </a:lnTo>
                <a:close/>
                <a:moveTo>
                  <a:pt x="3189054" y="5499121"/>
                </a:moveTo>
                <a:cubicBezTo>
                  <a:pt x="3193543" y="5504530"/>
                  <a:pt x="3192252" y="5522629"/>
                  <a:pt x="3201993" y="5516452"/>
                </a:cubicBezTo>
                <a:cubicBezTo>
                  <a:pt x="3198805" y="5507462"/>
                  <a:pt x="3195638" y="5499567"/>
                  <a:pt x="3189054" y="5499121"/>
                </a:cubicBezTo>
                <a:close/>
                <a:moveTo>
                  <a:pt x="2640105" y="5485411"/>
                </a:moveTo>
                <a:lnTo>
                  <a:pt x="2654649" y="5500247"/>
                </a:lnTo>
                <a:cubicBezTo>
                  <a:pt x="2666833" y="5521181"/>
                  <a:pt x="2672724" y="5557196"/>
                  <a:pt x="2687284" y="5587376"/>
                </a:cubicBezTo>
                <a:cubicBezTo>
                  <a:pt x="2667824" y="5586854"/>
                  <a:pt x="2671166" y="5561603"/>
                  <a:pt x="2666518" y="5547979"/>
                </a:cubicBezTo>
                <a:cubicBezTo>
                  <a:pt x="2662600" y="5536671"/>
                  <a:pt x="2657520" y="5525587"/>
                  <a:pt x="2652657" y="5515048"/>
                </a:cubicBezTo>
                <a:close/>
                <a:moveTo>
                  <a:pt x="2639814" y="5485114"/>
                </a:moveTo>
                <a:lnTo>
                  <a:pt x="2640094" y="5485385"/>
                </a:lnTo>
                <a:lnTo>
                  <a:pt x="2640105" y="5485411"/>
                </a:lnTo>
                <a:close/>
                <a:moveTo>
                  <a:pt x="1982442" y="5474689"/>
                </a:moveTo>
                <a:cubicBezTo>
                  <a:pt x="1999236" y="5493056"/>
                  <a:pt x="2014073" y="5537476"/>
                  <a:pt x="2020837" y="5561202"/>
                </a:cubicBezTo>
                <a:cubicBezTo>
                  <a:pt x="1998223" y="5539364"/>
                  <a:pt x="2001243" y="5511653"/>
                  <a:pt x="1982442" y="5474689"/>
                </a:cubicBezTo>
                <a:close/>
                <a:moveTo>
                  <a:pt x="2552466" y="5444824"/>
                </a:moveTo>
                <a:cubicBezTo>
                  <a:pt x="2574546" y="5453249"/>
                  <a:pt x="2569281" y="5478257"/>
                  <a:pt x="2575989" y="5499245"/>
                </a:cubicBezTo>
                <a:cubicBezTo>
                  <a:pt x="2592105" y="5552958"/>
                  <a:pt x="2619129" y="5618281"/>
                  <a:pt x="2630303" y="5671523"/>
                </a:cubicBezTo>
                <a:cubicBezTo>
                  <a:pt x="2633310" y="5685172"/>
                  <a:pt x="2633674" y="5703793"/>
                  <a:pt x="2640652" y="5724503"/>
                </a:cubicBezTo>
                <a:cubicBezTo>
                  <a:pt x="2603352" y="5637973"/>
                  <a:pt x="2586092" y="5539629"/>
                  <a:pt x="2552745" y="5445094"/>
                </a:cubicBezTo>
                <a:close/>
                <a:moveTo>
                  <a:pt x="1784710" y="5238604"/>
                </a:moveTo>
                <a:cubicBezTo>
                  <a:pt x="1798402" y="5238395"/>
                  <a:pt x="1791806" y="5265338"/>
                  <a:pt x="1787832" y="5272249"/>
                </a:cubicBezTo>
                <a:cubicBezTo>
                  <a:pt x="1780713" y="5258388"/>
                  <a:pt x="1787135" y="5250619"/>
                  <a:pt x="1784710" y="5238604"/>
                </a:cubicBezTo>
                <a:close/>
                <a:moveTo>
                  <a:pt x="2850265" y="5221929"/>
                </a:moveTo>
                <a:lnTo>
                  <a:pt x="2850544" y="5222199"/>
                </a:lnTo>
                <a:cubicBezTo>
                  <a:pt x="2863700" y="5222545"/>
                  <a:pt x="2866318" y="5244417"/>
                  <a:pt x="2878411" y="5246422"/>
                </a:cubicBezTo>
                <a:cubicBezTo>
                  <a:pt x="2878850" y="5254908"/>
                  <a:pt x="2867467" y="5247139"/>
                  <a:pt x="2863386" y="5248572"/>
                </a:cubicBezTo>
                <a:cubicBezTo>
                  <a:pt x="2860681" y="5236286"/>
                  <a:pt x="2854549" y="5230903"/>
                  <a:pt x="2850265" y="5221929"/>
                </a:cubicBezTo>
                <a:close/>
                <a:moveTo>
                  <a:pt x="3004314" y="5170801"/>
                </a:moveTo>
                <a:cubicBezTo>
                  <a:pt x="2995742" y="5194763"/>
                  <a:pt x="3002975" y="5256557"/>
                  <a:pt x="3024913" y="5285802"/>
                </a:cubicBezTo>
                <a:cubicBezTo>
                  <a:pt x="3021735" y="5277359"/>
                  <a:pt x="3018836" y="5269186"/>
                  <a:pt x="3015658" y="5260745"/>
                </a:cubicBezTo>
                <a:cubicBezTo>
                  <a:pt x="3020555" y="5259025"/>
                  <a:pt x="3023799" y="5256784"/>
                  <a:pt x="3025656" y="5253742"/>
                </a:cubicBezTo>
                <a:cubicBezTo>
                  <a:pt x="3014446" y="5240768"/>
                  <a:pt x="3026090" y="5219770"/>
                  <a:pt x="3016919" y="5213063"/>
                </a:cubicBezTo>
                <a:cubicBezTo>
                  <a:pt x="3018057" y="5215237"/>
                  <a:pt x="3020527" y="5215473"/>
                  <a:pt x="3023513" y="5214058"/>
                </a:cubicBezTo>
                <a:cubicBezTo>
                  <a:pt x="3021054" y="5200400"/>
                  <a:pt x="3015493" y="5182133"/>
                  <a:pt x="3004314" y="5170801"/>
                </a:cubicBezTo>
                <a:close/>
                <a:moveTo>
                  <a:pt x="2864008" y="5140090"/>
                </a:moveTo>
                <a:cubicBezTo>
                  <a:pt x="2865006" y="5149114"/>
                  <a:pt x="2860194" y="5155214"/>
                  <a:pt x="2867549" y="5167154"/>
                </a:cubicBezTo>
                <a:cubicBezTo>
                  <a:pt x="2875422" y="5163471"/>
                  <a:pt x="2870076" y="5142188"/>
                  <a:pt x="2864008" y="5140090"/>
                </a:cubicBezTo>
                <a:close/>
                <a:moveTo>
                  <a:pt x="2887883" y="5128219"/>
                </a:moveTo>
                <a:cubicBezTo>
                  <a:pt x="2887291" y="5140006"/>
                  <a:pt x="2901967" y="5176211"/>
                  <a:pt x="2886440" y="5166588"/>
                </a:cubicBezTo>
                <a:cubicBezTo>
                  <a:pt x="2888155" y="5198337"/>
                  <a:pt x="2926514" y="5226781"/>
                  <a:pt x="2953275" y="5236505"/>
                </a:cubicBezTo>
                <a:cubicBezTo>
                  <a:pt x="2930446" y="5203712"/>
                  <a:pt x="2912022" y="5157978"/>
                  <a:pt x="2887883" y="5128219"/>
                </a:cubicBezTo>
                <a:close/>
                <a:moveTo>
                  <a:pt x="2792775" y="5125574"/>
                </a:moveTo>
                <a:cubicBezTo>
                  <a:pt x="2796425" y="5144145"/>
                  <a:pt x="2807185" y="5148087"/>
                  <a:pt x="2817925" y="5150934"/>
                </a:cubicBezTo>
                <a:cubicBezTo>
                  <a:pt x="2812696" y="5135676"/>
                  <a:pt x="2802204" y="5131455"/>
                  <a:pt x="2792775" y="5125574"/>
                </a:cubicBezTo>
                <a:close/>
                <a:moveTo>
                  <a:pt x="2935632" y="5104474"/>
                </a:moveTo>
                <a:cubicBezTo>
                  <a:pt x="2925009" y="5121621"/>
                  <a:pt x="2971128" y="5196786"/>
                  <a:pt x="2942928" y="5183523"/>
                </a:cubicBezTo>
                <a:cubicBezTo>
                  <a:pt x="2954587" y="5219501"/>
                  <a:pt x="2971295" y="5247457"/>
                  <a:pt x="2997916" y="5264030"/>
                </a:cubicBezTo>
                <a:cubicBezTo>
                  <a:pt x="2982070" y="5210039"/>
                  <a:pt x="2972132" y="5135960"/>
                  <a:pt x="2935632" y="5104474"/>
                </a:cubicBezTo>
                <a:close/>
                <a:moveTo>
                  <a:pt x="2904349" y="5087699"/>
                </a:moveTo>
                <a:cubicBezTo>
                  <a:pt x="2908279" y="5106539"/>
                  <a:pt x="2906859" y="5132035"/>
                  <a:pt x="2925577" y="5136678"/>
                </a:cubicBezTo>
                <a:cubicBezTo>
                  <a:pt x="2918823" y="5127468"/>
                  <a:pt x="2920598" y="5092105"/>
                  <a:pt x="2904349" y="5087699"/>
                </a:cubicBezTo>
                <a:close/>
                <a:moveTo>
                  <a:pt x="2853059" y="5084380"/>
                </a:moveTo>
                <a:cubicBezTo>
                  <a:pt x="2861918" y="5103144"/>
                  <a:pt x="2852573" y="5115614"/>
                  <a:pt x="2867693" y="5132364"/>
                </a:cubicBezTo>
                <a:cubicBezTo>
                  <a:pt x="2861884" y="5115471"/>
                  <a:pt x="2869103" y="5092351"/>
                  <a:pt x="2853059" y="5084380"/>
                </a:cubicBezTo>
                <a:close/>
                <a:moveTo>
                  <a:pt x="2731249" y="5018873"/>
                </a:moveTo>
                <a:cubicBezTo>
                  <a:pt x="2728875" y="5023565"/>
                  <a:pt x="2732429" y="5037206"/>
                  <a:pt x="2740043" y="5034349"/>
                </a:cubicBezTo>
                <a:cubicBezTo>
                  <a:pt x="2736671" y="5030019"/>
                  <a:pt x="2737511" y="5016858"/>
                  <a:pt x="2731249" y="5018873"/>
                </a:cubicBezTo>
                <a:close/>
                <a:moveTo>
                  <a:pt x="2775076" y="5018745"/>
                </a:moveTo>
                <a:cubicBezTo>
                  <a:pt x="2774160" y="5042042"/>
                  <a:pt x="2783782" y="5057781"/>
                  <a:pt x="2790352" y="5085620"/>
                </a:cubicBezTo>
                <a:cubicBezTo>
                  <a:pt x="2795539" y="5084717"/>
                  <a:pt x="2795969" y="5078685"/>
                  <a:pt x="2798783" y="5082476"/>
                </a:cubicBezTo>
                <a:cubicBezTo>
                  <a:pt x="2802798" y="5105697"/>
                  <a:pt x="2821706" y="5134167"/>
                  <a:pt x="2841799" y="5139062"/>
                </a:cubicBezTo>
                <a:cubicBezTo>
                  <a:pt x="2837777" y="5087354"/>
                  <a:pt x="2825325" y="5024820"/>
                  <a:pt x="2775076" y="5018745"/>
                </a:cubicBezTo>
                <a:close/>
                <a:moveTo>
                  <a:pt x="2883179" y="5013520"/>
                </a:moveTo>
                <a:cubicBezTo>
                  <a:pt x="2885624" y="5040601"/>
                  <a:pt x="2877169" y="5084556"/>
                  <a:pt x="2894800" y="5103735"/>
                </a:cubicBezTo>
                <a:cubicBezTo>
                  <a:pt x="2891752" y="5087893"/>
                  <a:pt x="2892570" y="5073637"/>
                  <a:pt x="2905554" y="5065219"/>
                </a:cubicBezTo>
                <a:cubicBezTo>
                  <a:pt x="2895365" y="5048394"/>
                  <a:pt x="2901091" y="5018996"/>
                  <a:pt x="2883179" y="5013520"/>
                </a:cubicBezTo>
                <a:close/>
                <a:moveTo>
                  <a:pt x="2423010" y="5001704"/>
                </a:moveTo>
                <a:cubicBezTo>
                  <a:pt x="2563612" y="5089658"/>
                  <a:pt x="2665766" y="5200665"/>
                  <a:pt x="2791030" y="5316794"/>
                </a:cubicBezTo>
                <a:cubicBezTo>
                  <a:pt x="2792757" y="5321150"/>
                  <a:pt x="2794497" y="5326054"/>
                  <a:pt x="2795958" y="5330687"/>
                </a:cubicBezTo>
                <a:cubicBezTo>
                  <a:pt x="2877172" y="5407504"/>
                  <a:pt x="2953660" y="5494801"/>
                  <a:pt x="3019622" y="5604173"/>
                </a:cubicBezTo>
                <a:cubicBezTo>
                  <a:pt x="2990498" y="5585722"/>
                  <a:pt x="2976359" y="5534990"/>
                  <a:pt x="2946710" y="5517643"/>
                </a:cubicBezTo>
                <a:cubicBezTo>
                  <a:pt x="2827571" y="5364440"/>
                  <a:pt x="2697422" y="5236607"/>
                  <a:pt x="2557070" y="5119340"/>
                </a:cubicBezTo>
                <a:cubicBezTo>
                  <a:pt x="2521173" y="5076615"/>
                  <a:pt x="2461808" y="5052602"/>
                  <a:pt x="2422464" y="5001712"/>
                </a:cubicBezTo>
                <a:close/>
                <a:moveTo>
                  <a:pt x="2366631" y="4976276"/>
                </a:moveTo>
                <a:cubicBezTo>
                  <a:pt x="2363473" y="4982898"/>
                  <a:pt x="2370775" y="4992098"/>
                  <a:pt x="2376574" y="4994475"/>
                </a:cubicBezTo>
                <a:cubicBezTo>
                  <a:pt x="2379464" y="4988130"/>
                  <a:pt x="2373484" y="4976444"/>
                  <a:pt x="2366631" y="4976276"/>
                </a:cubicBezTo>
                <a:close/>
                <a:moveTo>
                  <a:pt x="2859234" y="4965680"/>
                </a:moveTo>
                <a:cubicBezTo>
                  <a:pt x="2833738" y="4978672"/>
                  <a:pt x="2846716" y="5040103"/>
                  <a:pt x="2857162" y="5070074"/>
                </a:cubicBezTo>
                <a:cubicBezTo>
                  <a:pt x="2874445" y="5043238"/>
                  <a:pt x="2852465" y="4997833"/>
                  <a:pt x="2859234" y="4965680"/>
                </a:cubicBezTo>
                <a:close/>
                <a:moveTo>
                  <a:pt x="2704173" y="4964296"/>
                </a:moveTo>
                <a:cubicBezTo>
                  <a:pt x="2702789" y="4963345"/>
                  <a:pt x="2700991" y="4963322"/>
                  <a:pt x="2698693" y="4964863"/>
                </a:cubicBezTo>
                <a:cubicBezTo>
                  <a:pt x="2702064" y="4969195"/>
                  <a:pt x="2701504" y="4982625"/>
                  <a:pt x="2707765" y="4980612"/>
                </a:cubicBezTo>
                <a:cubicBezTo>
                  <a:pt x="2708748" y="4978337"/>
                  <a:pt x="2708325" y="4967147"/>
                  <a:pt x="2704173" y="4964296"/>
                </a:cubicBezTo>
                <a:close/>
                <a:moveTo>
                  <a:pt x="2824593" y="4931151"/>
                </a:moveTo>
                <a:cubicBezTo>
                  <a:pt x="2828028" y="4938768"/>
                  <a:pt x="2829639" y="4951070"/>
                  <a:pt x="2837532" y="4948483"/>
                </a:cubicBezTo>
                <a:cubicBezTo>
                  <a:pt x="2840668" y="4940765"/>
                  <a:pt x="2833829" y="4927175"/>
                  <a:pt x="2824593" y="4931151"/>
                </a:cubicBezTo>
                <a:close/>
                <a:moveTo>
                  <a:pt x="2677941" y="4923634"/>
                </a:moveTo>
                <a:cubicBezTo>
                  <a:pt x="2676165" y="4922960"/>
                  <a:pt x="2674044" y="4923061"/>
                  <a:pt x="2671332" y="4924472"/>
                </a:cubicBezTo>
                <a:cubicBezTo>
                  <a:pt x="2669903" y="4935450"/>
                  <a:pt x="2678784" y="4941339"/>
                  <a:pt x="2686021" y="4947255"/>
                </a:cubicBezTo>
                <a:cubicBezTo>
                  <a:pt x="2678193" y="4939157"/>
                  <a:pt x="2694968" y="4942460"/>
                  <a:pt x="2691285" y="4936217"/>
                </a:cubicBezTo>
                <a:cubicBezTo>
                  <a:pt x="2685502" y="4934662"/>
                  <a:pt x="2683271" y="4925657"/>
                  <a:pt x="2677941" y="4923634"/>
                </a:cubicBezTo>
                <a:close/>
                <a:moveTo>
                  <a:pt x="2786298" y="4919963"/>
                </a:moveTo>
                <a:lnTo>
                  <a:pt x="2786029" y="4920241"/>
                </a:lnTo>
                <a:lnTo>
                  <a:pt x="2786194" y="4920462"/>
                </a:lnTo>
                <a:lnTo>
                  <a:pt x="2778256" y="4958812"/>
                </a:lnTo>
                <a:cubicBezTo>
                  <a:pt x="2775183" y="4971561"/>
                  <a:pt x="2772905" y="4984676"/>
                  <a:pt x="2774982" y="4999846"/>
                </a:cubicBezTo>
                <a:cubicBezTo>
                  <a:pt x="2795160" y="5009123"/>
                  <a:pt x="2811396" y="5026951"/>
                  <a:pt x="2830264" y="5039260"/>
                </a:cubicBezTo>
                <a:cubicBezTo>
                  <a:pt x="2826602" y="5009529"/>
                  <a:pt x="2819086" y="4971845"/>
                  <a:pt x="2803906" y="4944062"/>
                </a:cubicBezTo>
                <a:lnTo>
                  <a:pt x="2786194" y="4920462"/>
                </a:lnTo>
                <a:close/>
                <a:moveTo>
                  <a:pt x="2706807" y="4836752"/>
                </a:moveTo>
                <a:cubicBezTo>
                  <a:pt x="2705429" y="4836362"/>
                  <a:pt x="2703988" y="4836179"/>
                  <a:pt x="2701958" y="4837443"/>
                </a:cubicBezTo>
                <a:cubicBezTo>
                  <a:pt x="2701192" y="4882377"/>
                  <a:pt x="2732180" y="4940244"/>
                  <a:pt x="2754300" y="4978799"/>
                </a:cubicBezTo>
                <a:cubicBezTo>
                  <a:pt x="2746073" y="4978378"/>
                  <a:pt x="2744183" y="4979777"/>
                  <a:pt x="2738854" y="4987529"/>
                </a:cubicBezTo>
                <a:cubicBezTo>
                  <a:pt x="2738115" y="4977680"/>
                  <a:pt x="2731596" y="4980519"/>
                  <a:pt x="2726645" y="4979499"/>
                </a:cubicBezTo>
                <a:cubicBezTo>
                  <a:pt x="2730531" y="4996148"/>
                  <a:pt x="2743097" y="4994311"/>
                  <a:pt x="2745662" y="5013446"/>
                </a:cubicBezTo>
                <a:cubicBezTo>
                  <a:pt x="2752321" y="5003756"/>
                  <a:pt x="2752396" y="5007589"/>
                  <a:pt x="2764972" y="5006300"/>
                </a:cubicBezTo>
                <a:cubicBezTo>
                  <a:pt x="2764738" y="4980283"/>
                  <a:pt x="2759252" y="4951880"/>
                  <a:pt x="2775599" y="4933277"/>
                </a:cubicBezTo>
                <a:cubicBezTo>
                  <a:pt x="2757066" y="4910004"/>
                  <a:pt x="2766873" y="4879175"/>
                  <a:pt x="2741433" y="4866966"/>
                </a:cubicBezTo>
                <a:cubicBezTo>
                  <a:pt x="2736858" y="4871145"/>
                  <a:pt x="2748036" y="4882478"/>
                  <a:pt x="2742076" y="4885856"/>
                </a:cubicBezTo>
                <a:cubicBezTo>
                  <a:pt x="2736599" y="4885940"/>
                  <a:pt x="2726922" y="4895403"/>
                  <a:pt x="2724334" y="4889143"/>
                </a:cubicBezTo>
                <a:cubicBezTo>
                  <a:pt x="2717399" y="4870623"/>
                  <a:pt x="2715166" y="4854496"/>
                  <a:pt x="2711270" y="4837300"/>
                </a:cubicBezTo>
                <a:cubicBezTo>
                  <a:pt x="2709497" y="4837737"/>
                  <a:pt x="2708183" y="4837142"/>
                  <a:pt x="2706807" y="4836752"/>
                </a:cubicBezTo>
                <a:close/>
                <a:moveTo>
                  <a:pt x="2792068" y="4766482"/>
                </a:moveTo>
                <a:cubicBezTo>
                  <a:pt x="2786780" y="4804363"/>
                  <a:pt x="2775940" y="4852465"/>
                  <a:pt x="2791788" y="4892487"/>
                </a:cubicBezTo>
                <a:cubicBezTo>
                  <a:pt x="2791203" y="4890579"/>
                  <a:pt x="2792884" y="4888978"/>
                  <a:pt x="2794924" y="4888262"/>
                </a:cubicBezTo>
                <a:lnTo>
                  <a:pt x="2799837" y="4889265"/>
                </a:lnTo>
                <a:lnTo>
                  <a:pt x="2799251" y="4895932"/>
                </a:lnTo>
                <a:cubicBezTo>
                  <a:pt x="2797543" y="4892672"/>
                  <a:pt x="2798060" y="4891020"/>
                  <a:pt x="2800219" y="4889343"/>
                </a:cubicBezTo>
                <a:lnTo>
                  <a:pt x="2799837" y="4889265"/>
                </a:lnTo>
                <a:lnTo>
                  <a:pt x="2801966" y="4865054"/>
                </a:lnTo>
                <a:cubicBezTo>
                  <a:pt x="2806477" y="4833695"/>
                  <a:pt x="2813079" y="4800877"/>
                  <a:pt x="2792068" y="4766482"/>
                </a:cubicBezTo>
                <a:close/>
                <a:moveTo>
                  <a:pt x="2733914" y="4762445"/>
                </a:moveTo>
                <a:cubicBezTo>
                  <a:pt x="2731722" y="4790419"/>
                  <a:pt x="2720367" y="4812232"/>
                  <a:pt x="2742359" y="4844216"/>
                </a:cubicBezTo>
                <a:cubicBezTo>
                  <a:pt x="2741746" y="4840940"/>
                  <a:pt x="2743627" y="4838993"/>
                  <a:pt x="2745775" y="4836768"/>
                </a:cubicBezTo>
                <a:cubicBezTo>
                  <a:pt x="2750553" y="4842995"/>
                  <a:pt x="2754805" y="4850325"/>
                  <a:pt x="2757747" y="4860689"/>
                </a:cubicBezTo>
                <a:cubicBezTo>
                  <a:pt x="2761004" y="4831055"/>
                  <a:pt x="2767344" y="4776998"/>
                  <a:pt x="2733914" y="4762445"/>
                </a:cubicBezTo>
                <a:close/>
                <a:moveTo>
                  <a:pt x="2865204" y="4752208"/>
                </a:moveTo>
                <a:cubicBezTo>
                  <a:pt x="2814137" y="4774359"/>
                  <a:pt x="2826694" y="4856340"/>
                  <a:pt x="2835978" y="4910981"/>
                </a:cubicBezTo>
                <a:cubicBezTo>
                  <a:pt x="2839470" y="4893396"/>
                  <a:pt x="2857061" y="4882443"/>
                  <a:pt x="2851984" y="4860882"/>
                </a:cubicBezTo>
                <a:cubicBezTo>
                  <a:pt x="2882915" y="4845614"/>
                  <a:pt x="2885422" y="4791614"/>
                  <a:pt x="2865204" y="4752208"/>
                </a:cubicBezTo>
                <a:close/>
                <a:moveTo>
                  <a:pt x="2597304" y="4724557"/>
                </a:moveTo>
                <a:cubicBezTo>
                  <a:pt x="2605195" y="4735940"/>
                  <a:pt x="2604946" y="4765252"/>
                  <a:pt x="2618348" y="4764225"/>
                </a:cubicBezTo>
                <a:cubicBezTo>
                  <a:pt x="2607964" y="4751511"/>
                  <a:pt x="2612058" y="4736656"/>
                  <a:pt x="2597304" y="4724557"/>
                </a:cubicBezTo>
                <a:close/>
                <a:moveTo>
                  <a:pt x="2568086" y="4448627"/>
                </a:moveTo>
                <a:lnTo>
                  <a:pt x="2567817" y="4448905"/>
                </a:lnTo>
                <a:lnTo>
                  <a:pt x="2568500" y="4449595"/>
                </a:lnTo>
                <a:lnTo>
                  <a:pt x="2596125" y="4514182"/>
                </a:lnTo>
                <a:cubicBezTo>
                  <a:pt x="2627371" y="4580904"/>
                  <a:pt x="2666530" y="4650356"/>
                  <a:pt x="2698210" y="4715609"/>
                </a:cubicBezTo>
                <a:cubicBezTo>
                  <a:pt x="2710906" y="4706373"/>
                  <a:pt x="2714405" y="4717276"/>
                  <a:pt x="2723415" y="4715767"/>
                </a:cubicBezTo>
                <a:cubicBezTo>
                  <a:pt x="2690752" y="4656283"/>
                  <a:pt x="2662332" y="4589611"/>
                  <a:pt x="2628701" y="4536716"/>
                </a:cubicBezTo>
                <a:cubicBezTo>
                  <a:pt x="2612594" y="4511490"/>
                  <a:pt x="2597183" y="4482400"/>
                  <a:pt x="2582396" y="4463664"/>
                </a:cubicBezTo>
                <a:lnTo>
                  <a:pt x="2568500" y="4449595"/>
                </a:lnTo>
                <a:close/>
                <a:moveTo>
                  <a:pt x="2626389" y="4446359"/>
                </a:moveTo>
                <a:cubicBezTo>
                  <a:pt x="2641073" y="4511052"/>
                  <a:pt x="2698671" y="4612883"/>
                  <a:pt x="2730303" y="4675670"/>
                </a:cubicBezTo>
                <a:cubicBezTo>
                  <a:pt x="2743414" y="4701765"/>
                  <a:pt x="2752743" y="4730656"/>
                  <a:pt x="2770841" y="4717503"/>
                </a:cubicBezTo>
                <a:cubicBezTo>
                  <a:pt x="2775772" y="4703457"/>
                  <a:pt x="2758846" y="4706458"/>
                  <a:pt x="2750438" y="4696726"/>
                </a:cubicBezTo>
                <a:cubicBezTo>
                  <a:pt x="2708562" y="4614374"/>
                  <a:pt x="2671424" y="4522088"/>
                  <a:pt x="2626389" y="4446359"/>
                </a:cubicBezTo>
                <a:close/>
                <a:moveTo>
                  <a:pt x="2769375" y="4417861"/>
                </a:moveTo>
                <a:cubicBezTo>
                  <a:pt x="2781660" y="4429725"/>
                  <a:pt x="2773937" y="4441075"/>
                  <a:pt x="2776094" y="4453367"/>
                </a:cubicBezTo>
                <a:cubicBezTo>
                  <a:pt x="2765528" y="4445313"/>
                  <a:pt x="2771038" y="4432901"/>
                  <a:pt x="2769375" y="4417861"/>
                </a:cubicBezTo>
                <a:close/>
                <a:moveTo>
                  <a:pt x="2492076" y="4413913"/>
                </a:moveTo>
                <a:cubicBezTo>
                  <a:pt x="2521158" y="4528510"/>
                  <a:pt x="2617277" y="4625092"/>
                  <a:pt x="2648261" y="4724868"/>
                </a:cubicBezTo>
                <a:cubicBezTo>
                  <a:pt x="2640465" y="4718415"/>
                  <a:pt x="2640303" y="4724169"/>
                  <a:pt x="2630519" y="4728154"/>
                </a:cubicBezTo>
                <a:cubicBezTo>
                  <a:pt x="2615648" y="4710031"/>
                  <a:pt x="2603943" y="4685833"/>
                  <a:pt x="2589072" y="4667710"/>
                </a:cubicBezTo>
                <a:cubicBezTo>
                  <a:pt x="2592248" y="4690121"/>
                  <a:pt x="2613423" y="4722392"/>
                  <a:pt x="2624750" y="4755362"/>
                </a:cubicBezTo>
                <a:cubicBezTo>
                  <a:pt x="2632987" y="4756330"/>
                  <a:pt x="2629401" y="4741046"/>
                  <a:pt x="2634749" y="4748359"/>
                </a:cubicBezTo>
                <a:cubicBezTo>
                  <a:pt x="2649923" y="4753878"/>
                  <a:pt x="2643757" y="4774791"/>
                  <a:pt x="2653947" y="4791616"/>
                </a:cubicBezTo>
                <a:cubicBezTo>
                  <a:pt x="2667640" y="4791405"/>
                  <a:pt x="2672741" y="4786122"/>
                  <a:pt x="2683898" y="4796360"/>
                </a:cubicBezTo>
                <a:cubicBezTo>
                  <a:pt x="2682632" y="4787614"/>
                  <a:pt x="2689376" y="4782306"/>
                  <a:pt x="2699161" y="4778320"/>
                </a:cubicBezTo>
                <a:cubicBezTo>
                  <a:pt x="2704928" y="4779053"/>
                  <a:pt x="2709395" y="4783368"/>
                  <a:pt x="2710951" y="4792930"/>
                </a:cubicBezTo>
                <a:cubicBezTo>
                  <a:pt x="2722904" y="4787817"/>
                  <a:pt x="2714400" y="4773155"/>
                  <a:pt x="2715573" y="4763003"/>
                </a:cubicBezTo>
                <a:cubicBezTo>
                  <a:pt x="2690655" y="4763660"/>
                  <a:pt x="2666009" y="4764040"/>
                  <a:pt x="2653189" y="4738762"/>
                </a:cubicBezTo>
                <a:cubicBezTo>
                  <a:pt x="2656185" y="4737895"/>
                  <a:pt x="2655864" y="4735434"/>
                  <a:pt x="2657754" y="4734035"/>
                </a:cubicBezTo>
                <a:cubicBezTo>
                  <a:pt x="2669707" y="4728920"/>
                  <a:pt x="2670598" y="4732468"/>
                  <a:pt x="2679544" y="4741643"/>
                </a:cubicBezTo>
                <a:cubicBezTo>
                  <a:pt x="2629873" y="4624899"/>
                  <a:pt x="2566245" y="4494672"/>
                  <a:pt x="2492076" y="4413913"/>
                </a:cubicBezTo>
                <a:close/>
                <a:moveTo>
                  <a:pt x="2448877" y="4348016"/>
                </a:moveTo>
                <a:cubicBezTo>
                  <a:pt x="2454632" y="4362172"/>
                  <a:pt x="2432745" y="4363605"/>
                  <a:pt x="2434076" y="4375636"/>
                </a:cubicBezTo>
                <a:cubicBezTo>
                  <a:pt x="2450912" y="4410164"/>
                  <a:pt x="2473762" y="4444052"/>
                  <a:pt x="2499008" y="4474342"/>
                </a:cubicBezTo>
                <a:cubicBezTo>
                  <a:pt x="2484609" y="4438407"/>
                  <a:pt x="2462761" y="4371634"/>
                  <a:pt x="2448877" y="4348016"/>
                </a:cubicBezTo>
                <a:close/>
                <a:moveTo>
                  <a:pt x="2165027" y="4345264"/>
                </a:moveTo>
                <a:cubicBezTo>
                  <a:pt x="2161214" y="4346418"/>
                  <a:pt x="2158465" y="4345913"/>
                  <a:pt x="2155715" y="4345408"/>
                </a:cubicBezTo>
                <a:lnTo>
                  <a:pt x="2155447" y="4345686"/>
                </a:lnTo>
                <a:cubicBezTo>
                  <a:pt x="2157852" y="4356606"/>
                  <a:pt x="2157153" y="4362915"/>
                  <a:pt x="2168386" y="4363017"/>
                </a:cubicBezTo>
                <a:cubicBezTo>
                  <a:pt x="2170492" y="4358601"/>
                  <a:pt x="2167893" y="4351794"/>
                  <a:pt x="2165027" y="4345264"/>
                </a:cubicBezTo>
                <a:close/>
                <a:moveTo>
                  <a:pt x="2421786" y="4307346"/>
                </a:moveTo>
                <a:lnTo>
                  <a:pt x="2421517" y="4307624"/>
                </a:lnTo>
                <a:lnTo>
                  <a:pt x="2421517" y="4307624"/>
                </a:lnTo>
                <a:lnTo>
                  <a:pt x="2417220" y="4312074"/>
                </a:lnTo>
                <a:cubicBezTo>
                  <a:pt x="2420303" y="4315587"/>
                  <a:pt x="2419443" y="4327652"/>
                  <a:pt x="2425145" y="4325100"/>
                </a:cubicBezTo>
                <a:cubicBezTo>
                  <a:pt x="2424265" y="4322099"/>
                  <a:pt x="2423642" y="4318274"/>
                  <a:pt x="2428562" y="4317650"/>
                </a:cubicBezTo>
                <a:cubicBezTo>
                  <a:pt x="2427429" y="4315751"/>
                  <a:pt x="2426693" y="4313160"/>
                  <a:pt x="2425728" y="4311086"/>
                </a:cubicBezTo>
                <a:lnTo>
                  <a:pt x="2421517" y="4307624"/>
                </a:lnTo>
                <a:close/>
                <a:moveTo>
                  <a:pt x="1874095" y="4274415"/>
                </a:moveTo>
                <a:cubicBezTo>
                  <a:pt x="1887163" y="4284349"/>
                  <a:pt x="1901415" y="4270707"/>
                  <a:pt x="1911971" y="4292184"/>
                </a:cubicBezTo>
                <a:cubicBezTo>
                  <a:pt x="1897966" y="4290483"/>
                  <a:pt x="1886079" y="4284913"/>
                  <a:pt x="1871559" y="4284863"/>
                </a:cubicBezTo>
                <a:cubicBezTo>
                  <a:pt x="1867887" y="4279166"/>
                  <a:pt x="1875555" y="4279048"/>
                  <a:pt x="1874095" y="4274415"/>
                </a:cubicBezTo>
                <a:close/>
                <a:moveTo>
                  <a:pt x="1655061" y="4210130"/>
                </a:moveTo>
                <a:cubicBezTo>
                  <a:pt x="1671545" y="4212614"/>
                  <a:pt x="1691423" y="4234496"/>
                  <a:pt x="1705234" y="4226340"/>
                </a:cubicBezTo>
                <a:cubicBezTo>
                  <a:pt x="1741347" y="4252080"/>
                  <a:pt x="1774652" y="4246089"/>
                  <a:pt x="1809359" y="4269932"/>
                </a:cubicBezTo>
                <a:cubicBezTo>
                  <a:pt x="1829280" y="4266066"/>
                  <a:pt x="1858039" y="4265897"/>
                  <a:pt x="1859531" y="4286143"/>
                </a:cubicBezTo>
                <a:cubicBezTo>
                  <a:pt x="1799778" y="4270355"/>
                  <a:pt x="1729964" y="4258281"/>
                  <a:pt x="1680029" y="4226180"/>
                </a:cubicBezTo>
                <a:cubicBezTo>
                  <a:pt x="1676679" y="4222945"/>
                  <a:pt x="1672984" y="4230122"/>
                  <a:pt x="1665005" y="4228328"/>
                </a:cubicBezTo>
                <a:cubicBezTo>
                  <a:pt x="1663180" y="4219044"/>
                  <a:pt x="1656628" y="4220240"/>
                  <a:pt x="1655061" y="4210130"/>
                </a:cubicBezTo>
                <a:close/>
                <a:moveTo>
                  <a:pt x="1630095" y="4194080"/>
                </a:moveTo>
                <a:cubicBezTo>
                  <a:pt x="1631823" y="4198436"/>
                  <a:pt x="1633563" y="4203340"/>
                  <a:pt x="1635023" y="4207973"/>
                </a:cubicBezTo>
                <a:cubicBezTo>
                  <a:pt x="1628171" y="4207804"/>
                  <a:pt x="1621846" y="4206532"/>
                  <a:pt x="1618947" y="4198360"/>
                </a:cubicBezTo>
                <a:lnTo>
                  <a:pt x="1619215" y="4198082"/>
                </a:lnTo>
                <a:cubicBezTo>
                  <a:pt x="1623028" y="4196928"/>
                  <a:pt x="1626561" y="4195503"/>
                  <a:pt x="1630095" y="4194080"/>
                </a:cubicBezTo>
                <a:close/>
                <a:moveTo>
                  <a:pt x="2657729" y="4185382"/>
                </a:moveTo>
                <a:cubicBezTo>
                  <a:pt x="2663088" y="4193244"/>
                  <a:pt x="2652134" y="4193412"/>
                  <a:pt x="2657492" y="4201274"/>
                </a:cubicBezTo>
                <a:cubicBezTo>
                  <a:pt x="2647924" y="4202243"/>
                  <a:pt x="2651222" y="4188771"/>
                  <a:pt x="2646851" y="4189385"/>
                </a:cubicBezTo>
                <a:cubicBezTo>
                  <a:pt x="2645584" y="4180639"/>
                  <a:pt x="2653712" y="4190100"/>
                  <a:pt x="2657729" y="4185382"/>
                </a:cubicBezTo>
                <a:close/>
                <a:moveTo>
                  <a:pt x="1582038" y="4174002"/>
                </a:moveTo>
                <a:cubicBezTo>
                  <a:pt x="1594978" y="4177364"/>
                  <a:pt x="1606608" y="4183758"/>
                  <a:pt x="1615348" y="4196498"/>
                </a:cubicBezTo>
                <a:cubicBezTo>
                  <a:pt x="1601345" y="4194796"/>
                  <a:pt x="1587631" y="4193911"/>
                  <a:pt x="1582038" y="4174002"/>
                </a:cubicBezTo>
                <a:close/>
                <a:moveTo>
                  <a:pt x="2787494" y="4167224"/>
                </a:moveTo>
                <a:lnTo>
                  <a:pt x="2787773" y="4167494"/>
                </a:lnTo>
                <a:cubicBezTo>
                  <a:pt x="2794432" y="4284080"/>
                  <a:pt x="2809928" y="4404364"/>
                  <a:pt x="2818240" y="4521471"/>
                </a:cubicBezTo>
                <a:cubicBezTo>
                  <a:pt x="2831312" y="4503466"/>
                  <a:pt x="2819897" y="4480086"/>
                  <a:pt x="2820888" y="4460621"/>
                </a:cubicBezTo>
                <a:cubicBezTo>
                  <a:pt x="2823298" y="4415663"/>
                  <a:pt x="2832999" y="4365387"/>
                  <a:pt x="2838028" y="4328331"/>
                </a:cubicBezTo>
                <a:cubicBezTo>
                  <a:pt x="2834230" y="4302093"/>
                  <a:pt x="2835134" y="4278249"/>
                  <a:pt x="2842943" y="4257311"/>
                </a:cubicBezTo>
                <a:cubicBezTo>
                  <a:pt x="2835461" y="4224831"/>
                  <a:pt x="2849542" y="4202427"/>
                  <a:pt x="2841781" y="4169676"/>
                </a:cubicBezTo>
                <a:cubicBezTo>
                  <a:pt x="2831558" y="4165177"/>
                  <a:pt x="2833478" y="4179391"/>
                  <a:pt x="2828087" y="4183856"/>
                </a:cubicBezTo>
                <a:cubicBezTo>
                  <a:pt x="2822172" y="4161486"/>
                  <a:pt x="2798920" y="4177183"/>
                  <a:pt x="2787494" y="4167224"/>
                </a:cubicBezTo>
                <a:close/>
                <a:moveTo>
                  <a:pt x="2852967" y="4125267"/>
                </a:moveTo>
                <a:cubicBezTo>
                  <a:pt x="2851187" y="4125294"/>
                  <a:pt x="2849425" y="4126280"/>
                  <a:pt x="2845651" y="4129351"/>
                </a:cubicBezTo>
                <a:cubicBezTo>
                  <a:pt x="2847110" y="4133985"/>
                  <a:pt x="2848840" y="4138341"/>
                  <a:pt x="2850579" y="4143244"/>
                </a:cubicBezTo>
                <a:cubicBezTo>
                  <a:pt x="2862048" y="4141425"/>
                  <a:pt x="2859150" y="4133251"/>
                  <a:pt x="2860397" y="4126932"/>
                </a:cubicBezTo>
                <a:cubicBezTo>
                  <a:pt x="2856547" y="4126170"/>
                  <a:pt x="2854747" y="4125238"/>
                  <a:pt x="2852967" y="4125267"/>
                </a:cubicBezTo>
                <a:close/>
                <a:moveTo>
                  <a:pt x="1486631" y="4103764"/>
                </a:moveTo>
                <a:cubicBezTo>
                  <a:pt x="1489461" y="4103575"/>
                  <a:pt x="1492508" y="4104470"/>
                  <a:pt x="1495451" y="4106102"/>
                </a:cubicBezTo>
                <a:cubicBezTo>
                  <a:pt x="1501336" y="4109367"/>
                  <a:pt x="1506799" y="4115582"/>
                  <a:pt x="1509253" y="4121982"/>
                </a:cubicBezTo>
                <a:cubicBezTo>
                  <a:pt x="1533092" y="4136407"/>
                  <a:pt x="1575886" y="4153553"/>
                  <a:pt x="1578622" y="4181450"/>
                </a:cubicBezTo>
                <a:cubicBezTo>
                  <a:pt x="1569172" y="4174473"/>
                  <a:pt x="1564813" y="4161667"/>
                  <a:pt x="1554803" y="4168121"/>
                </a:cubicBezTo>
                <a:cubicBezTo>
                  <a:pt x="1535272" y="4135825"/>
                  <a:pt x="1502861" y="4131394"/>
                  <a:pt x="1479119" y="4107928"/>
                </a:cubicBezTo>
                <a:cubicBezTo>
                  <a:pt x="1481189" y="4105226"/>
                  <a:pt x="1483801" y="4103953"/>
                  <a:pt x="1486631" y="4103764"/>
                </a:cubicBezTo>
                <a:close/>
                <a:moveTo>
                  <a:pt x="1463933" y="4089638"/>
                </a:moveTo>
                <a:cubicBezTo>
                  <a:pt x="1466508" y="4089975"/>
                  <a:pt x="1469474" y="4091094"/>
                  <a:pt x="1472481" y="4090774"/>
                </a:cubicBezTo>
                <a:lnTo>
                  <a:pt x="1472761" y="4091044"/>
                </a:lnTo>
                <a:cubicBezTo>
                  <a:pt x="1472298" y="4095434"/>
                  <a:pt x="1468799" y="4098500"/>
                  <a:pt x="1463631" y="4100497"/>
                </a:cubicBezTo>
                <a:cubicBezTo>
                  <a:pt x="1461677" y="4098610"/>
                  <a:pt x="1458906" y="4097009"/>
                  <a:pt x="1457738" y="4093192"/>
                </a:cubicBezTo>
                <a:cubicBezTo>
                  <a:pt x="1459176" y="4089746"/>
                  <a:pt x="1461359" y="4089301"/>
                  <a:pt x="1463933" y="4089638"/>
                </a:cubicBezTo>
                <a:close/>
                <a:moveTo>
                  <a:pt x="2785958" y="4062934"/>
                </a:moveTo>
                <a:lnTo>
                  <a:pt x="2792989" y="4064331"/>
                </a:lnTo>
                <a:cubicBezTo>
                  <a:pt x="2795024" y="4067933"/>
                  <a:pt x="2784571" y="4077082"/>
                  <a:pt x="2790241" y="4083364"/>
                </a:cubicBezTo>
                <a:cubicBezTo>
                  <a:pt x="2784506" y="4084274"/>
                  <a:pt x="2777975" y="4086565"/>
                  <a:pt x="2776183" y="4078923"/>
                </a:cubicBezTo>
                <a:cubicBezTo>
                  <a:pt x="2779293" y="4076821"/>
                  <a:pt x="2782611" y="4074921"/>
                  <a:pt x="2784720" y="4072458"/>
                </a:cubicBezTo>
                <a:close/>
                <a:moveTo>
                  <a:pt x="2786000" y="4062610"/>
                </a:moveTo>
                <a:lnTo>
                  <a:pt x="2785958" y="4062934"/>
                </a:lnTo>
                <a:lnTo>
                  <a:pt x="2785732" y="4062889"/>
                </a:lnTo>
                <a:close/>
                <a:moveTo>
                  <a:pt x="2159235" y="4053916"/>
                </a:moveTo>
                <a:lnTo>
                  <a:pt x="2160885" y="4056692"/>
                </a:lnTo>
                <a:lnTo>
                  <a:pt x="2159405" y="4057192"/>
                </a:lnTo>
                <a:close/>
                <a:moveTo>
                  <a:pt x="2148581" y="4035992"/>
                </a:moveTo>
                <a:cubicBezTo>
                  <a:pt x="2154596" y="4035352"/>
                  <a:pt x="2157390" y="4038185"/>
                  <a:pt x="2158637" y="4042412"/>
                </a:cubicBezTo>
                <a:lnTo>
                  <a:pt x="2159235" y="4053916"/>
                </a:lnTo>
                <a:close/>
                <a:moveTo>
                  <a:pt x="2827362" y="4006371"/>
                </a:moveTo>
                <a:cubicBezTo>
                  <a:pt x="2844039" y="4018715"/>
                  <a:pt x="2810873" y="4045794"/>
                  <a:pt x="2800197" y="4060203"/>
                </a:cubicBezTo>
                <a:cubicBezTo>
                  <a:pt x="2784809" y="4043730"/>
                  <a:pt x="2823858" y="4037377"/>
                  <a:pt x="2813668" y="4020551"/>
                </a:cubicBezTo>
                <a:cubicBezTo>
                  <a:pt x="2819059" y="4016085"/>
                  <a:pt x="2824258" y="4015732"/>
                  <a:pt x="2827362" y="4006371"/>
                </a:cubicBezTo>
                <a:close/>
                <a:moveTo>
                  <a:pt x="2110448" y="4005080"/>
                </a:moveTo>
                <a:cubicBezTo>
                  <a:pt x="2117784" y="4001954"/>
                  <a:pt x="2143610" y="4019908"/>
                  <a:pt x="2141493" y="4037746"/>
                </a:cubicBezTo>
                <a:cubicBezTo>
                  <a:pt x="2128789" y="4032463"/>
                  <a:pt x="2119479" y="4018636"/>
                  <a:pt x="2110448" y="4005080"/>
                </a:cubicBezTo>
                <a:close/>
                <a:moveTo>
                  <a:pt x="1339667" y="3994756"/>
                </a:moveTo>
                <a:lnTo>
                  <a:pt x="1339946" y="3995026"/>
                </a:lnTo>
                <a:cubicBezTo>
                  <a:pt x="1349032" y="3997352"/>
                  <a:pt x="1364333" y="4009442"/>
                  <a:pt x="1368511" y="4012939"/>
                </a:cubicBezTo>
                <a:cubicBezTo>
                  <a:pt x="1390235" y="4031231"/>
                  <a:pt x="1409350" y="4042167"/>
                  <a:pt x="1421526" y="4062524"/>
                </a:cubicBezTo>
                <a:cubicBezTo>
                  <a:pt x="1437495" y="4066660"/>
                  <a:pt x="1453239" y="4073266"/>
                  <a:pt x="1458704" y="4086603"/>
                </a:cubicBezTo>
                <a:cubicBezTo>
                  <a:pt x="1436827" y="4088584"/>
                  <a:pt x="1402980" y="4052675"/>
                  <a:pt x="1389783" y="4036169"/>
                </a:cubicBezTo>
                <a:cubicBezTo>
                  <a:pt x="1369164" y="4032377"/>
                  <a:pt x="1344476" y="4016595"/>
                  <a:pt x="1339667" y="3994756"/>
                </a:cubicBezTo>
                <a:close/>
                <a:moveTo>
                  <a:pt x="2516096" y="3988427"/>
                </a:moveTo>
                <a:cubicBezTo>
                  <a:pt x="2538588" y="4060120"/>
                  <a:pt x="2570207" y="4150300"/>
                  <a:pt x="2570480" y="4220418"/>
                </a:cubicBezTo>
                <a:cubicBezTo>
                  <a:pt x="2545611" y="4181357"/>
                  <a:pt x="2538094" y="4062867"/>
                  <a:pt x="2517102" y="4025937"/>
                </a:cubicBezTo>
                <a:cubicBezTo>
                  <a:pt x="2513033" y="4013948"/>
                  <a:pt x="2514494" y="4004612"/>
                  <a:pt x="2507666" y="3991570"/>
                </a:cubicBezTo>
                <a:cubicBezTo>
                  <a:pt x="2510383" y="3990432"/>
                  <a:pt x="2513378" y="3989564"/>
                  <a:pt x="2516096" y="3988427"/>
                </a:cubicBezTo>
                <a:close/>
                <a:moveTo>
                  <a:pt x="2839027" y="3986470"/>
                </a:moveTo>
                <a:cubicBezTo>
                  <a:pt x="2842624" y="3988332"/>
                  <a:pt x="2849381" y="3983571"/>
                  <a:pt x="2850636" y="3991769"/>
                </a:cubicBezTo>
                <a:cubicBezTo>
                  <a:pt x="2848466" y="3992897"/>
                  <a:pt x="2847618" y="3991542"/>
                  <a:pt x="2846770" y="3990184"/>
                </a:cubicBezTo>
                <a:cubicBezTo>
                  <a:pt x="2839703" y="3993033"/>
                  <a:pt x="2848389" y="4003034"/>
                  <a:pt x="2836072" y="4003498"/>
                </a:cubicBezTo>
                <a:cubicBezTo>
                  <a:pt x="2831530" y="3995350"/>
                  <a:pt x="2840809" y="3993563"/>
                  <a:pt x="2839307" y="3986739"/>
                </a:cubicBezTo>
                <a:close/>
                <a:moveTo>
                  <a:pt x="3106396" y="3944827"/>
                </a:moveTo>
                <a:cubicBezTo>
                  <a:pt x="3112183" y="3960625"/>
                  <a:pt x="3090597" y="3963423"/>
                  <a:pt x="3093346" y="3977898"/>
                </a:cubicBezTo>
                <a:cubicBezTo>
                  <a:pt x="3082606" y="3975051"/>
                  <a:pt x="3090286" y="3961510"/>
                  <a:pt x="3084091" y="3952840"/>
                </a:cubicBezTo>
                <a:lnTo>
                  <a:pt x="3084370" y="3953110"/>
                </a:lnTo>
                <a:cubicBezTo>
                  <a:pt x="3086539" y="3951981"/>
                  <a:pt x="3087387" y="3953338"/>
                  <a:pt x="3088236" y="3954694"/>
                </a:cubicBezTo>
                <a:cubicBezTo>
                  <a:pt x="3097138" y="3961679"/>
                  <a:pt x="3101789" y="3947364"/>
                  <a:pt x="3106396" y="3944827"/>
                </a:cubicBezTo>
                <a:close/>
                <a:moveTo>
                  <a:pt x="3125943" y="3935760"/>
                </a:moveTo>
                <a:cubicBezTo>
                  <a:pt x="3125513" y="3941793"/>
                  <a:pt x="3125083" y="3947826"/>
                  <a:pt x="3126586" y="3954651"/>
                </a:cubicBezTo>
                <a:cubicBezTo>
                  <a:pt x="3136950" y="3952300"/>
                  <a:pt x="3137144" y="3934219"/>
                  <a:pt x="3125943" y="3935760"/>
                </a:cubicBezTo>
                <a:close/>
                <a:moveTo>
                  <a:pt x="2859330" y="3931921"/>
                </a:moveTo>
                <a:cubicBezTo>
                  <a:pt x="2874256" y="3938814"/>
                  <a:pt x="2862236" y="3968581"/>
                  <a:pt x="2849906" y="3982466"/>
                </a:cubicBezTo>
                <a:cubicBezTo>
                  <a:pt x="2847297" y="3975111"/>
                  <a:pt x="2842755" y="3966963"/>
                  <a:pt x="2845397" y="3961992"/>
                </a:cubicBezTo>
                <a:cubicBezTo>
                  <a:pt x="2866716" y="3959473"/>
                  <a:pt x="2856804" y="3942917"/>
                  <a:pt x="2859330" y="3931921"/>
                </a:cubicBezTo>
                <a:close/>
                <a:moveTo>
                  <a:pt x="1613841" y="3894668"/>
                </a:moveTo>
                <a:cubicBezTo>
                  <a:pt x="1624387" y="3901626"/>
                  <a:pt x="1633633" y="3912167"/>
                  <a:pt x="1639173" y="3929338"/>
                </a:cubicBezTo>
                <a:cubicBezTo>
                  <a:pt x="1629411" y="3920450"/>
                  <a:pt x="1619134" y="3913210"/>
                  <a:pt x="1613841" y="3894668"/>
                </a:cubicBezTo>
                <a:close/>
                <a:moveTo>
                  <a:pt x="2981589" y="3894156"/>
                </a:moveTo>
                <a:cubicBezTo>
                  <a:pt x="2984132" y="3912196"/>
                  <a:pt x="2981169" y="3914706"/>
                  <a:pt x="2980147" y="3932527"/>
                </a:cubicBezTo>
                <a:cubicBezTo>
                  <a:pt x="2990994" y="3926881"/>
                  <a:pt x="2996978" y="3896658"/>
                  <a:pt x="2981589" y="3894156"/>
                </a:cubicBezTo>
                <a:close/>
                <a:moveTo>
                  <a:pt x="2779529" y="3885490"/>
                </a:moveTo>
                <a:cubicBezTo>
                  <a:pt x="2792598" y="3895423"/>
                  <a:pt x="2781728" y="3913943"/>
                  <a:pt x="2774221" y="3922275"/>
                </a:cubicBezTo>
                <a:cubicBezTo>
                  <a:pt x="2770925" y="3907809"/>
                  <a:pt x="2778959" y="3898374"/>
                  <a:pt x="2779529" y="3885490"/>
                </a:cubicBezTo>
                <a:close/>
                <a:moveTo>
                  <a:pt x="1595735" y="3879340"/>
                </a:moveTo>
                <a:cubicBezTo>
                  <a:pt x="1604724" y="3876738"/>
                  <a:pt x="1612939" y="3890586"/>
                  <a:pt x="1611122" y="3895805"/>
                </a:cubicBezTo>
                <a:cubicBezTo>
                  <a:pt x="1603713" y="3895098"/>
                  <a:pt x="1592083" y="3888719"/>
                  <a:pt x="1595735" y="3879340"/>
                </a:cubicBezTo>
                <a:close/>
                <a:moveTo>
                  <a:pt x="2797596" y="3856733"/>
                </a:moveTo>
                <a:lnTo>
                  <a:pt x="2797328" y="3857009"/>
                </a:lnTo>
                <a:cubicBezTo>
                  <a:pt x="2793053" y="3862553"/>
                  <a:pt x="2794867" y="3871296"/>
                  <a:pt x="2792526" y="3877633"/>
                </a:cubicBezTo>
                <a:cubicBezTo>
                  <a:pt x="2786823" y="3880187"/>
                  <a:pt x="2787684" y="3868116"/>
                  <a:pt x="2784602" y="3864602"/>
                </a:cubicBezTo>
                <a:cubicBezTo>
                  <a:pt x="2789736" y="3860963"/>
                  <a:pt x="2790681" y="3853279"/>
                  <a:pt x="2797596" y="3856733"/>
                </a:cubicBezTo>
                <a:close/>
                <a:moveTo>
                  <a:pt x="2735657" y="3785102"/>
                </a:moveTo>
                <a:cubicBezTo>
                  <a:pt x="2736484" y="3799334"/>
                  <a:pt x="2739930" y="3807497"/>
                  <a:pt x="2741496" y="3817610"/>
                </a:cubicBezTo>
                <a:lnTo>
                  <a:pt x="2739292" y="3818432"/>
                </a:lnTo>
                <a:close/>
                <a:moveTo>
                  <a:pt x="2828163" y="3716347"/>
                </a:moveTo>
                <a:lnTo>
                  <a:pt x="2832202" y="3722119"/>
                </a:lnTo>
                <a:cubicBezTo>
                  <a:pt x="2832862" y="3735525"/>
                  <a:pt x="2817768" y="3756917"/>
                  <a:pt x="2824548" y="3777975"/>
                </a:cubicBezTo>
                <a:cubicBezTo>
                  <a:pt x="2805968" y="3794421"/>
                  <a:pt x="2812827" y="3823076"/>
                  <a:pt x="2801441" y="3843247"/>
                </a:cubicBezTo>
                <a:cubicBezTo>
                  <a:pt x="2803267" y="3838563"/>
                  <a:pt x="2801862" y="3836666"/>
                  <a:pt x="2796695" y="3838664"/>
                </a:cubicBezTo>
                <a:cubicBezTo>
                  <a:pt x="2806643" y="3814954"/>
                  <a:pt x="2811245" y="3742022"/>
                  <a:pt x="2822910" y="3722121"/>
                </a:cubicBezTo>
                <a:cubicBezTo>
                  <a:pt x="2824897" y="3718667"/>
                  <a:pt x="2827698" y="3718280"/>
                  <a:pt x="2828917" y="3717645"/>
                </a:cubicBezTo>
                <a:close/>
                <a:moveTo>
                  <a:pt x="2825445" y="3711672"/>
                </a:moveTo>
                <a:lnTo>
                  <a:pt x="2828163" y="3716347"/>
                </a:lnTo>
                <a:lnTo>
                  <a:pt x="2824897" y="3711680"/>
                </a:lnTo>
                <a:close/>
                <a:moveTo>
                  <a:pt x="2835739" y="3663592"/>
                </a:moveTo>
                <a:cubicBezTo>
                  <a:pt x="2848013" y="3674907"/>
                  <a:pt x="2840483" y="3696116"/>
                  <a:pt x="2824985" y="3702108"/>
                </a:cubicBezTo>
                <a:cubicBezTo>
                  <a:pt x="2825256" y="3687859"/>
                  <a:pt x="2829111" y="3674924"/>
                  <a:pt x="2835739" y="3663592"/>
                </a:cubicBezTo>
                <a:close/>
                <a:moveTo>
                  <a:pt x="1246534" y="3658198"/>
                </a:moveTo>
                <a:cubicBezTo>
                  <a:pt x="1252796" y="3656185"/>
                  <a:pt x="1254847" y="3663000"/>
                  <a:pt x="1257176" y="3670086"/>
                </a:cubicBezTo>
                <a:cubicBezTo>
                  <a:pt x="1249025" y="3673499"/>
                  <a:pt x="1244688" y="3661786"/>
                  <a:pt x="1246534" y="3658198"/>
                </a:cubicBezTo>
                <a:close/>
                <a:moveTo>
                  <a:pt x="1222803" y="3635268"/>
                </a:moveTo>
                <a:lnTo>
                  <a:pt x="1222858" y="3635351"/>
                </a:lnTo>
                <a:lnTo>
                  <a:pt x="1222534" y="3635546"/>
                </a:lnTo>
                <a:close/>
                <a:moveTo>
                  <a:pt x="1226766" y="3632982"/>
                </a:moveTo>
                <a:cubicBezTo>
                  <a:pt x="1229554" y="3633726"/>
                  <a:pt x="1232936" y="3635112"/>
                  <a:pt x="1234563" y="3634265"/>
                </a:cubicBezTo>
                <a:cubicBezTo>
                  <a:pt x="1236882" y="3640803"/>
                  <a:pt x="1239470" y="3647064"/>
                  <a:pt x="1241789" y="3653602"/>
                </a:cubicBezTo>
                <a:cubicBezTo>
                  <a:pt x="1235689" y="3656846"/>
                  <a:pt x="1233007" y="3652778"/>
                  <a:pt x="1230818" y="3647642"/>
                </a:cubicBezTo>
                <a:lnTo>
                  <a:pt x="1222858" y="3635351"/>
                </a:lnTo>
                <a:close/>
                <a:moveTo>
                  <a:pt x="1238623" y="3617898"/>
                </a:moveTo>
                <a:lnTo>
                  <a:pt x="1257492" y="3628972"/>
                </a:lnTo>
                <a:cubicBezTo>
                  <a:pt x="1275929" y="3644032"/>
                  <a:pt x="1291003" y="3666348"/>
                  <a:pt x="1313902" y="3671130"/>
                </a:cubicBezTo>
                <a:cubicBezTo>
                  <a:pt x="1340821" y="3717005"/>
                  <a:pt x="1390155" y="3732410"/>
                  <a:pt x="1411780" y="3773713"/>
                </a:cubicBezTo>
                <a:cubicBezTo>
                  <a:pt x="1430177" y="3775891"/>
                  <a:pt x="1436468" y="3803461"/>
                  <a:pt x="1454853" y="3805095"/>
                </a:cubicBezTo>
                <a:cubicBezTo>
                  <a:pt x="1505289" y="3876895"/>
                  <a:pt x="1576306" y="3908392"/>
                  <a:pt x="1627269" y="3965129"/>
                </a:cubicBezTo>
                <a:cubicBezTo>
                  <a:pt x="1512247" y="3896505"/>
                  <a:pt x="1408817" y="3776222"/>
                  <a:pt x="1312783" y="3684024"/>
                </a:cubicBezTo>
                <a:cubicBezTo>
                  <a:pt x="1298662" y="3676297"/>
                  <a:pt x="1285330" y="3666914"/>
                  <a:pt x="1272820" y="3655773"/>
                </a:cubicBezTo>
                <a:close/>
                <a:moveTo>
                  <a:pt x="1237787" y="3616972"/>
                </a:moveTo>
                <a:lnTo>
                  <a:pt x="1238623" y="3617898"/>
                </a:lnTo>
                <a:lnTo>
                  <a:pt x="1237518" y="3617249"/>
                </a:lnTo>
                <a:close/>
                <a:moveTo>
                  <a:pt x="3226235" y="3614576"/>
                </a:moveTo>
                <a:cubicBezTo>
                  <a:pt x="3227169" y="3620314"/>
                  <a:pt x="3229487" y="3626851"/>
                  <a:pt x="3221852" y="3628613"/>
                </a:cubicBezTo>
                <a:cubicBezTo>
                  <a:pt x="3220414" y="3625074"/>
                  <a:pt x="3219244" y="3621261"/>
                  <a:pt x="3217804" y="3617718"/>
                </a:cubicBezTo>
                <a:cubicBezTo>
                  <a:pt x="3220522" y="3616580"/>
                  <a:pt x="3223518" y="3615714"/>
                  <a:pt x="3226235" y="3614576"/>
                </a:cubicBezTo>
                <a:close/>
                <a:moveTo>
                  <a:pt x="3234915" y="3596091"/>
                </a:moveTo>
                <a:cubicBezTo>
                  <a:pt x="3243078" y="3593228"/>
                  <a:pt x="3247222" y="3609049"/>
                  <a:pt x="3244858" y="3614292"/>
                </a:cubicBezTo>
                <a:cubicBezTo>
                  <a:pt x="3240229" y="3615733"/>
                  <a:pt x="3232766" y="3598315"/>
                  <a:pt x="3230532" y="3610128"/>
                </a:cubicBezTo>
                <a:cubicBezTo>
                  <a:pt x="3217882" y="3607586"/>
                  <a:pt x="3239693" y="3602317"/>
                  <a:pt x="3234915" y="3596091"/>
                </a:cubicBezTo>
                <a:close/>
                <a:moveTo>
                  <a:pt x="1189151" y="3581276"/>
                </a:moveTo>
                <a:cubicBezTo>
                  <a:pt x="1200997" y="3584654"/>
                  <a:pt x="1190944" y="3588917"/>
                  <a:pt x="1205926" y="3584578"/>
                </a:cubicBezTo>
                <a:lnTo>
                  <a:pt x="1206474" y="3584571"/>
                </a:lnTo>
                <a:cubicBezTo>
                  <a:pt x="1209597" y="3604243"/>
                  <a:pt x="1234405" y="3598110"/>
                  <a:pt x="1230656" y="3616519"/>
                </a:cubicBezTo>
                <a:cubicBezTo>
                  <a:pt x="1222183" y="3603503"/>
                  <a:pt x="1210982" y="3605044"/>
                  <a:pt x="1198912" y="3590165"/>
                </a:cubicBezTo>
                <a:cubicBezTo>
                  <a:pt x="1197054" y="3593207"/>
                  <a:pt x="1196850" y="3596770"/>
                  <a:pt x="1196377" y="3600612"/>
                </a:cubicBezTo>
                <a:cubicBezTo>
                  <a:pt x="1188430" y="3600461"/>
                  <a:pt x="1196141" y="3588564"/>
                  <a:pt x="1189151" y="3581276"/>
                </a:cubicBezTo>
                <a:close/>
                <a:moveTo>
                  <a:pt x="1685157" y="3576662"/>
                </a:moveTo>
                <a:cubicBezTo>
                  <a:pt x="1691353" y="3585331"/>
                  <a:pt x="1695851" y="3619228"/>
                  <a:pt x="1711400" y="3629946"/>
                </a:cubicBezTo>
                <a:cubicBezTo>
                  <a:pt x="1702734" y="3607069"/>
                  <a:pt x="1706914" y="3582627"/>
                  <a:pt x="1685157" y="3576662"/>
                </a:cubicBezTo>
                <a:close/>
                <a:moveTo>
                  <a:pt x="2848452" y="3571088"/>
                </a:moveTo>
                <a:cubicBezTo>
                  <a:pt x="2858501" y="3594763"/>
                  <a:pt x="2841305" y="3625980"/>
                  <a:pt x="2844600" y="3654418"/>
                </a:cubicBezTo>
                <a:cubicBezTo>
                  <a:pt x="2825314" y="3634718"/>
                  <a:pt x="2845915" y="3595505"/>
                  <a:pt x="2848452" y="3571088"/>
                </a:cubicBezTo>
                <a:close/>
                <a:moveTo>
                  <a:pt x="3277726" y="3545421"/>
                </a:moveTo>
                <a:cubicBezTo>
                  <a:pt x="3281054" y="3545135"/>
                  <a:pt x="3284357" y="3546847"/>
                  <a:pt x="3287187" y="3551461"/>
                </a:cubicBezTo>
                <a:cubicBezTo>
                  <a:pt x="3264225" y="3554004"/>
                  <a:pt x="3274706" y="3571649"/>
                  <a:pt x="3259208" y="3577639"/>
                </a:cubicBezTo>
                <a:cubicBezTo>
                  <a:pt x="3257526" y="3565135"/>
                  <a:pt x="3267738" y="3546282"/>
                  <a:pt x="3277726" y="3545421"/>
                </a:cubicBezTo>
                <a:close/>
                <a:moveTo>
                  <a:pt x="2050144" y="3515377"/>
                </a:moveTo>
                <a:cubicBezTo>
                  <a:pt x="2051521" y="3515764"/>
                  <a:pt x="2052835" y="3516362"/>
                  <a:pt x="2054606" y="3515924"/>
                </a:cubicBezTo>
                <a:cubicBezTo>
                  <a:pt x="2059446" y="3553375"/>
                  <a:pt x="2079214" y="3583752"/>
                  <a:pt x="2069127" y="3614310"/>
                </a:cubicBezTo>
                <a:cubicBezTo>
                  <a:pt x="2063878" y="3583987"/>
                  <a:pt x="2055646" y="3541109"/>
                  <a:pt x="2045295" y="3516066"/>
                </a:cubicBezTo>
                <a:cubicBezTo>
                  <a:pt x="2047325" y="3514802"/>
                  <a:pt x="2048766" y="3514988"/>
                  <a:pt x="2050144" y="3515377"/>
                </a:cubicBezTo>
                <a:close/>
                <a:moveTo>
                  <a:pt x="3307521" y="3512523"/>
                </a:moveTo>
                <a:cubicBezTo>
                  <a:pt x="3311526" y="3521229"/>
                  <a:pt x="3309173" y="3527016"/>
                  <a:pt x="3301570" y="3530421"/>
                </a:cubicBezTo>
                <a:cubicBezTo>
                  <a:pt x="3297564" y="3521716"/>
                  <a:pt x="3299917" y="3515928"/>
                  <a:pt x="3307521" y="3512523"/>
                </a:cubicBezTo>
                <a:close/>
                <a:moveTo>
                  <a:pt x="2011296" y="3500431"/>
                </a:moveTo>
                <a:cubicBezTo>
                  <a:pt x="2019791" y="3500574"/>
                  <a:pt x="2038422" y="3528772"/>
                  <a:pt x="2023451" y="3533661"/>
                </a:cubicBezTo>
                <a:cubicBezTo>
                  <a:pt x="2019866" y="3518376"/>
                  <a:pt x="2009094" y="3513885"/>
                  <a:pt x="2011296" y="3500431"/>
                </a:cubicBezTo>
                <a:close/>
                <a:moveTo>
                  <a:pt x="3325318" y="3484039"/>
                </a:moveTo>
                <a:cubicBezTo>
                  <a:pt x="3336251" y="3482774"/>
                  <a:pt x="3329850" y="3491638"/>
                  <a:pt x="3334112" y="3499515"/>
                </a:cubicBezTo>
                <a:cubicBezTo>
                  <a:pt x="3320872" y="3494790"/>
                  <a:pt x="3326777" y="3502641"/>
                  <a:pt x="3315952" y="3509381"/>
                </a:cubicBezTo>
                <a:cubicBezTo>
                  <a:pt x="3302087" y="3500831"/>
                  <a:pt x="3330204" y="3495741"/>
                  <a:pt x="3325318" y="3484039"/>
                </a:cubicBezTo>
                <a:close/>
                <a:moveTo>
                  <a:pt x="2038576" y="3480561"/>
                </a:moveTo>
                <a:lnTo>
                  <a:pt x="2038855" y="3480831"/>
                </a:lnTo>
                <a:cubicBezTo>
                  <a:pt x="2046610" y="3485094"/>
                  <a:pt x="2050699" y="3498180"/>
                  <a:pt x="2059440" y="3510918"/>
                </a:cubicBezTo>
                <a:cubicBezTo>
                  <a:pt x="2054790" y="3511264"/>
                  <a:pt x="2054082" y="3503057"/>
                  <a:pt x="2046263" y="3509477"/>
                </a:cubicBezTo>
                <a:cubicBezTo>
                  <a:pt x="2045361" y="3505384"/>
                  <a:pt x="2055661" y="3499744"/>
                  <a:pt x="2044234" y="3503757"/>
                </a:cubicBezTo>
                <a:cubicBezTo>
                  <a:pt x="2038296" y="3494260"/>
                  <a:pt x="2042581" y="3489266"/>
                  <a:pt x="2038576" y="3480561"/>
                </a:cubicBezTo>
                <a:close/>
                <a:moveTo>
                  <a:pt x="3348044" y="3469431"/>
                </a:moveTo>
                <a:cubicBezTo>
                  <a:pt x="3353574" y="3472085"/>
                  <a:pt x="3345948" y="3488364"/>
                  <a:pt x="3337529" y="3492054"/>
                </a:cubicBezTo>
                <a:cubicBezTo>
                  <a:pt x="3337948" y="3485473"/>
                  <a:pt x="3339193" y="3479154"/>
                  <a:pt x="3339613" y="3472573"/>
                </a:cubicBezTo>
                <a:cubicBezTo>
                  <a:pt x="3342373" y="3473627"/>
                  <a:pt x="3348957" y="3474073"/>
                  <a:pt x="3348044" y="3469431"/>
                </a:cubicBezTo>
                <a:close/>
                <a:moveTo>
                  <a:pt x="1956702" y="3454156"/>
                </a:moveTo>
                <a:cubicBezTo>
                  <a:pt x="1968526" y="3456439"/>
                  <a:pt x="1979134" y="3480656"/>
                  <a:pt x="1970004" y="3490109"/>
                </a:cubicBezTo>
                <a:cubicBezTo>
                  <a:pt x="1965388" y="3478126"/>
                  <a:pt x="1961319" y="3466137"/>
                  <a:pt x="1956702" y="3454156"/>
                </a:cubicBezTo>
                <a:close/>
                <a:moveTo>
                  <a:pt x="3389812" y="3429523"/>
                </a:moveTo>
                <a:lnTo>
                  <a:pt x="3392270" y="3440678"/>
                </a:lnTo>
                <a:cubicBezTo>
                  <a:pt x="3386305" y="3450811"/>
                  <a:pt x="3360548" y="3457474"/>
                  <a:pt x="3366934" y="3468878"/>
                </a:cubicBezTo>
                <a:cubicBezTo>
                  <a:pt x="3364475" y="3469191"/>
                  <a:pt x="3363336" y="3467017"/>
                  <a:pt x="3360620" y="3468154"/>
                </a:cubicBezTo>
                <a:cubicBezTo>
                  <a:pt x="3360298" y="3465692"/>
                  <a:pt x="3358385" y="3465998"/>
                  <a:pt x="3356753" y="3466571"/>
                </a:cubicBezTo>
                <a:cubicBezTo>
                  <a:pt x="3359320" y="3457765"/>
                  <a:pt x="3365971" y="3451158"/>
                  <a:pt x="3372810" y="3445403"/>
                </a:cubicBezTo>
                <a:close/>
                <a:moveTo>
                  <a:pt x="3389715" y="3429085"/>
                </a:moveTo>
                <a:lnTo>
                  <a:pt x="3389994" y="3429354"/>
                </a:lnTo>
                <a:lnTo>
                  <a:pt x="3389812" y="3429523"/>
                </a:lnTo>
                <a:close/>
                <a:moveTo>
                  <a:pt x="2935144" y="3423190"/>
                </a:moveTo>
                <a:cubicBezTo>
                  <a:pt x="2937192" y="3443975"/>
                  <a:pt x="2938415" y="3464500"/>
                  <a:pt x="2939358" y="3484754"/>
                </a:cubicBezTo>
                <a:cubicBezTo>
                  <a:pt x="2936362" y="3485623"/>
                  <a:pt x="2936018" y="3482068"/>
                  <a:pt x="2934612" y="3480171"/>
                </a:cubicBezTo>
                <a:cubicBezTo>
                  <a:pt x="2931170" y="3640738"/>
                  <a:pt x="2928879" y="3804028"/>
                  <a:pt x="2868770" y="3938350"/>
                </a:cubicBezTo>
                <a:cubicBezTo>
                  <a:pt x="2889968" y="3845440"/>
                  <a:pt x="2919349" y="3736791"/>
                  <a:pt x="2916072" y="3625084"/>
                </a:cubicBezTo>
                <a:lnTo>
                  <a:pt x="2915525" y="3625092"/>
                </a:lnTo>
                <a:cubicBezTo>
                  <a:pt x="2897071" y="3676051"/>
                  <a:pt x="2885532" y="3730464"/>
                  <a:pt x="2878138" y="3786730"/>
                </a:cubicBezTo>
                <a:cubicBezTo>
                  <a:pt x="2874078" y="3789259"/>
                  <a:pt x="2872371" y="3785997"/>
                  <a:pt x="2868826" y="3786874"/>
                </a:cubicBezTo>
                <a:cubicBezTo>
                  <a:pt x="2868514" y="3798931"/>
                  <a:pt x="2872626" y="3813112"/>
                  <a:pt x="2858772" y="3819077"/>
                </a:cubicBezTo>
                <a:cubicBezTo>
                  <a:pt x="2863851" y="3826669"/>
                  <a:pt x="2859812" y="3830292"/>
                  <a:pt x="2862132" y="3836829"/>
                </a:cubicBezTo>
                <a:cubicBezTo>
                  <a:pt x="2821626" y="3922914"/>
                  <a:pt x="2787036" y="4017400"/>
                  <a:pt x="2737994" y="4087182"/>
                </a:cubicBezTo>
                <a:cubicBezTo>
                  <a:pt x="2741940" y="4036720"/>
                  <a:pt x="2785147" y="4004829"/>
                  <a:pt x="2793249" y="3956769"/>
                </a:cubicBezTo>
                <a:cubicBezTo>
                  <a:pt x="2807630" y="3949699"/>
                  <a:pt x="2805431" y="3921246"/>
                  <a:pt x="2822433" y="3908111"/>
                </a:cubicBezTo>
                <a:cubicBezTo>
                  <a:pt x="2827030" y="3891057"/>
                  <a:pt x="2837438" y="3876927"/>
                  <a:pt x="2834573" y="3856428"/>
                </a:cubicBezTo>
                <a:cubicBezTo>
                  <a:pt x="2858383" y="3841270"/>
                  <a:pt x="2844049" y="3808621"/>
                  <a:pt x="2864273" y="3792148"/>
                </a:cubicBezTo>
                <a:cubicBezTo>
                  <a:pt x="2879755" y="3715214"/>
                  <a:pt x="2897170" y="3639071"/>
                  <a:pt x="2922049" y="3566374"/>
                </a:cubicBezTo>
                <a:cubicBezTo>
                  <a:pt x="2919961" y="3515459"/>
                  <a:pt x="2923960" y="3467735"/>
                  <a:pt x="2935144" y="3423190"/>
                </a:cubicBezTo>
                <a:close/>
                <a:moveTo>
                  <a:pt x="2251262" y="3416198"/>
                </a:moveTo>
                <a:lnTo>
                  <a:pt x="2250993" y="3416476"/>
                </a:lnTo>
                <a:cubicBezTo>
                  <a:pt x="2250530" y="3434835"/>
                  <a:pt x="2250326" y="3438400"/>
                  <a:pt x="2256833" y="3448982"/>
                </a:cubicBezTo>
                <a:cubicBezTo>
                  <a:pt x="2254761" y="3441071"/>
                  <a:pt x="2266789" y="3439790"/>
                  <a:pt x="2266651" y="3432670"/>
                </a:cubicBezTo>
                <a:cubicBezTo>
                  <a:pt x="2263085" y="3432451"/>
                  <a:pt x="2260327" y="3417428"/>
                  <a:pt x="2251262" y="3416198"/>
                </a:cubicBezTo>
                <a:close/>
                <a:moveTo>
                  <a:pt x="1727422" y="3412201"/>
                </a:moveTo>
                <a:cubicBezTo>
                  <a:pt x="1745668" y="3420686"/>
                  <a:pt x="1747825" y="3432979"/>
                  <a:pt x="1760495" y="3450589"/>
                </a:cubicBezTo>
                <a:cubicBezTo>
                  <a:pt x="1746406" y="3444505"/>
                  <a:pt x="1739835" y="3430637"/>
                  <a:pt x="1727422" y="3412201"/>
                </a:cubicBezTo>
                <a:close/>
                <a:moveTo>
                  <a:pt x="3415861" y="3410960"/>
                </a:moveTo>
                <a:cubicBezTo>
                  <a:pt x="3418779" y="3410235"/>
                  <a:pt x="3421818" y="3410651"/>
                  <a:pt x="3424738" y="3412933"/>
                </a:cubicBezTo>
                <a:cubicBezTo>
                  <a:pt x="3418531" y="3417687"/>
                  <a:pt x="3407586" y="3432371"/>
                  <a:pt x="3399296" y="3428663"/>
                </a:cubicBezTo>
                <a:cubicBezTo>
                  <a:pt x="3399441" y="3425579"/>
                  <a:pt x="3407108" y="3413137"/>
                  <a:pt x="3415861" y="3410960"/>
                </a:cubicBezTo>
                <a:close/>
                <a:moveTo>
                  <a:pt x="3561632" y="3409168"/>
                </a:moveTo>
                <a:cubicBezTo>
                  <a:pt x="3565637" y="3417872"/>
                  <a:pt x="3553062" y="3419160"/>
                  <a:pt x="3555682" y="3427064"/>
                </a:cubicBezTo>
                <a:cubicBezTo>
                  <a:pt x="3548401" y="3418958"/>
                  <a:pt x="3525750" y="3423417"/>
                  <a:pt x="3531806" y="3438936"/>
                </a:cubicBezTo>
                <a:cubicBezTo>
                  <a:pt x="3525074" y="3430821"/>
                  <a:pt x="3510725" y="3439535"/>
                  <a:pt x="3517243" y="3450665"/>
                </a:cubicBezTo>
                <a:cubicBezTo>
                  <a:pt x="3508866" y="3442577"/>
                  <a:pt x="3506578" y="3451650"/>
                  <a:pt x="3500651" y="3456673"/>
                </a:cubicBezTo>
                <a:cubicBezTo>
                  <a:pt x="3481525" y="3445188"/>
                  <a:pt x="3476032" y="3500604"/>
                  <a:pt x="3452213" y="3487275"/>
                </a:cubicBezTo>
                <a:cubicBezTo>
                  <a:pt x="3445166" y="3505188"/>
                  <a:pt x="3426575" y="3521088"/>
                  <a:pt x="3407824" y="3528773"/>
                </a:cubicBezTo>
                <a:cubicBezTo>
                  <a:pt x="3401852" y="3531602"/>
                  <a:pt x="3404440" y="3537862"/>
                  <a:pt x="3407585" y="3544662"/>
                </a:cubicBezTo>
                <a:cubicBezTo>
                  <a:pt x="3404568" y="3544436"/>
                  <a:pt x="3401818" y="3543930"/>
                  <a:pt x="3400122" y="3541217"/>
                </a:cubicBezTo>
                <a:cubicBezTo>
                  <a:pt x="3361802" y="3570842"/>
                  <a:pt x="3332920" y="3606895"/>
                  <a:pt x="3299947" y="3643833"/>
                </a:cubicBezTo>
                <a:cubicBezTo>
                  <a:pt x="3297595" y="3649622"/>
                  <a:pt x="3293824" y="3666935"/>
                  <a:pt x="3284686" y="3661873"/>
                </a:cubicBezTo>
                <a:cubicBezTo>
                  <a:pt x="3246770" y="3726278"/>
                  <a:pt x="3218488" y="3793002"/>
                  <a:pt x="3166879" y="3843647"/>
                </a:cubicBezTo>
                <a:cubicBezTo>
                  <a:pt x="3163625" y="3845341"/>
                  <a:pt x="3166449" y="3849680"/>
                  <a:pt x="3167062" y="3852958"/>
                </a:cubicBezTo>
                <a:cubicBezTo>
                  <a:pt x="3151554" y="3858400"/>
                  <a:pt x="3144431" y="3886446"/>
                  <a:pt x="3127419" y="3899035"/>
                </a:cubicBezTo>
                <a:cubicBezTo>
                  <a:pt x="3129524" y="3894619"/>
                  <a:pt x="3126936" y="3888359"/>
                  <a:pt x="3124059" y="3881281"/>
                </a:cubicBezTo>
                <a:cubicBezTo>
                  <a:pt x="3135045" y="3882755"/>
                  <a:pt x="3132470" y="3863077"/>
                  <a:pt x="3137935" y="3876417"/>
                </a:cubicBezTo>
                <a:cubicBezTo>
                  <a:pt x="3170166" y="3829628"/>
                  <a:pt x="3186194" y="3794593"/>
                  <a:pt x="3227007" y="3752330"/>
                </a:cubicBezTo>
                <a:cubicBezTo>
                  <a:pt x="3232238" y="3739650"/>
                  <a:pt x="3237814" y="3716555"/>
                  <a:pt x="3250938" y="3715258"/>
                </a:cubicBezTo>
                <a:lnTo>
                  <a:pt x="3250948" y="3715805"/>
                </a:lnTo>
                <a:cubicBezTo>
                  <a:pt x="3254679" y="3682331"/>
                  <a:pt x="3286049" y="3661577"/>
                  <a:pt x="3294750" y="3630217"/>
                </a:cubicBezTo>
                <a:cubicBezTo>
                  <a:pt x="3298284" y="3628794"/>
                  <a:pt x="3302096" y="3627639"/>
                  <a:pt x="3305629" y="3626216"/>
                </a:cubicBezTo>
                <a:cubicBezTo>
                  <a:pt x="3350193" y="3565543"/>
                  <a:pt x="3408683" y="3516706"/>
                  <a:pt x="3459495" y="3481410"/>
                </a:cubicBezTo>
                <a:cubicBezTo>
                  <a:pt x="3464350" y="3463531"/>
                  <a:pt x="3482920" y="3460506"/>
                  <a:pt x="3486143" y="3443200"/>
                </a:cubicBezTo>
                <a:cubicBezTo>
                  <a:pt x="3516987" y="3437520"/>
                  <a:pt x="3530971" y="3410188"/>
                  <a:pt x="3561632" y="3409168"/>
                </a:cubicBezTo>
                <a:close/>
                <a:moveTo>
                  <a:pt x="999964" y="3389996"/>
                </a:moveTo>
                <a:cubicBezTo>
                  <a:pt x="1002520" y="3394612"/>
                  <a:pt x="999545" y="3396576"/>
                  <a:pt x="998396" y="3393855"/>
                </a:cubicBezTo>
                <a:cubicBezTo>
                  <a:pt x="992391" y="3409012"/>
                  <a:pt x="1012409" y="3410073"/>
                  <a:pt x="1015113" y="3422359"/>
                </a:cubicBezTo>
                <a:cubicBezTo>
                  <a:pt x="1009508" y="3429843"/>
                  <a:pt x="1004686" y="3421424"/>
                  <a:pt x="1012579" y="3432805"/>
                </a:cubicBezTo>
                <a:lnTo>
                  <a:pt x="1012300" y="3432535"/>
                </a:lnTo>
                <a:cubicBezTo>
                  <a:pt x="1001615" y="3432428"/>
                  <a:pt x="993057" y="3401059"/>
                  <a:pt x="994250" y="3392001"/>
                </a:cubicBezTo>
                <a:cubicBezTo>
                  <a:pt x="996151" y="3391149"/>
                  <a:pt x="997784" y="3390578"/>
                  <a:pt x="999964" y="3389996"/>
                </a:cubicBezTo>
                <a:close/>
                <a:moveTo>
                  <a:pt x="1041213" y="3384143"/>
                </a:moveTo>
                <a:cubicBezTo>
                  <a:pt x="1079805" y="3438607"/>
                  <a:pt x="1119450" y="3490863"/>
                  <a:pt x="1157784" y="3546151"/>
                </a:cubicBezTo>
                <a:cubicBezTo>
                  <a:pt x="1127039" y="3528820"/>
                  <a:pt x="1100572" y="3478004"/>
                  <a:pt x="1079945" y="3445726"/>
                </a:cubicBezTo>
                <a:cubicBezTo>
                  <a:pt x="1059464" y="3435084"/>
                  <a:pt x="1050029" y="3400716"/>
                  <a:pt x="1030614" y="3388415"/>
                </a:cubicBezTo>
                <a:lnTo>
                  <a:pt x="1030333" y="3388145"/>
                </a:lnTo>
                <a:cubicBezTo>
                  <a:pt x="1027682" y="3378599"/>
                  <a:pt x="1042813" y="3395898"/>
                  <a:pt x="1041213" y="3384143"/>
                </a:cubicBezTo>
                <a:close/>
                <a:moveTo>
                  <a:pt x="3456401" y="3379028"/>
                </a:moveTo>
                <a:lnTo>
                  <a:pt x="3456132" y="3379306"/>
                </a:lnTo>
                <a:cubicBezTo>
                  <a:pt x="3459526" y="3384732"/>
                  <a:pt x="3454070" y="3385911"/>
                  <a:pt x="3449999" y="3387892"/>
                </a:cubicBezTo>
                <a:cubicBezTo>
                  <a:pt x="3448301" y="3399150"/>
                  <a:pt x="3438518" y="3403135"/>
                  <a:pt x="3428604" y="3414515"/>
                </a:cubicBezTo>
                <a:cubicBezTo>
                  <a:pt x="3428477" y="3393975"/>
                  <a:pt x="3435995" y="3386189"/>
                  <a:pt x="3456401" y="3379028"/>
                </a:cubicBezTo>
                <a:close/>
                <a:moveTo>
                  <a:pt x="3812152" y="3374375"/>
                </a:moveTo>
                <a:cubicBezTo>
                  <a:pt x="3818057" y="3382226"/>
                  <a:pt x="3825811" y="3386491"/>
                  <a:pt x="3832791" y="3379259"/>
                </a:cubicBezTo>
                <a:cubicBezTo>
                  <a:pt x="3842048" y="3390349"/>
                  <a:pt x="3871443" y="3380584"/>
                  <a:pt x="3883845" y="3398471"/>
                </a:cubicBezTo>
                <a:cubicBezTo>
                  <a:pt x="3857962" y="3405716"/>
                  <a:pt x="3826219" y="3379360"/>
                  <a:pt x="3800487" y="3394275"/>
                </a:cubicBezTo>
                <a:cubicBezTo>
                  <a:pt x="3770966" y="3383498"/>
                  <a:pt x="3731111" y="3390687"/>
                  <a:pt x="3696670" y="3394504"/>
                </a:cubicBezTo>
                <a:cubicBezTo>
                  <a:pt x="3675074" y="3396753"/>
                  <a:pt x="3631589" y="3400436"/>
                  <a:pt x="3603763" y="3406345"/>
                </a:cubicBezTo>
                <a:cubicBezTo>
                  <a:pt x="3592035" y="3408988"/>
                  <a:pt x="3572907" y="3425445"/>
                  <a:pt x="3565381" y="3404742"/>
                </a:cubicBezTo>
                <a:lnTo>
                  <a:pt x="3566207" y="3405004"/>
                </a:lnTo>
                <a:cubicBezTo>
                  <a:pt x="3575423" y="3399930"/>
                  <a:pt x="3581221" y="3402307"/>
                  <a:pt x="3585700" y="3407169"/>
                </a:cubicBezTo>
                <a:cubicBezTo>
                  <a:pt x="3627123" y="3382152"/>
                  <a:pt x="3687349" y="3394099"/>
                  <a:pt x="3737684" y="3376615"/>
                </a:cubicBezTo>
                <a:cubicBezTo>
                  <a:pt x="3763576" y="3383887"/>
                  <a:pt x="3782049" y="3375933"/>
                  <a:pt x="3812152" y="3374375"/>
                </a:cubicBezTo>
                <a:close/>
                <a:moveTo>
                  <a:pt x="2928200" y="3362231"/>
                </a:moveTo>
                <a:cubicBezTo>
                  <a:pt x="2940313" y="3365333"/>
                  <a:pt x="2937702" y="3399885"/>
                  <a:pt x="2933522" y="3410359"/>
                </a:cubicBezTo>
                <a:cubicBezTo>
                  <a:pt x="2920679" y="3397956"/>
                  <a:pt x="2937316" y="3380169"/>
                  <a:pt x="2928200" y="3362231"/>
                </a:cubicBezTo>
                <a:close/>
                <a:moveTo>
                  <a:pt x="3490285" y="3360699"/>
                </a:moveTo>
                <a:cubicBezTo>
                  <a:pt x="3484454" y="3370652"/>
                  <a:pt x="3473917" y="3378211"/>
                  <a:pt x="3459129" y="3378437"/>
                </a:cubicBezTo>
                <a:cubicBezTo>
                  <a:pt x="3463017" y="3367147"/>
                  <a:pt x="3478956" y="3355670"/>
                  <a:pt x="3490285" y="3360699"/>
                </a:cubicBezTo>
                <a:close/>
                <a:moveTo>
                  <a:pt x="2260664" y="3348710"/>
                </a:moveTo>
                <a:lnTo>
                  <a:pt x="2261181" y="3348936"/>
                </a:lnTo>
                <a:lnTo>
                  <a:pt x="2260913" y="3349213"/>
                </a:lnTo>
                <a:close/>
                <a:moveTo>
                  <a:pt x="1562020" y="3344906"/>
                </a:moveTo>
                <a:lnTo>
                  <a:pt x="1561472" y="3344915"/>
                </a:lnTo>
                <a:lnTo>
                  <a:pt x="1562061" y="3345469"/>
                </a:lnTo>
                <a:lnTo>
                  <a:pt x="1562437" y="3350482"/>
                </a:lnTo>
                <a:cubicBezTo>
                  <a:pt x="1563793" y="3351590"/>
                  <a:pt x="1565042" y="3352393"/>
                  <a:pt x="1562201" y="3354217"/>
                </a:cubicBezTo>
                <a:cubicBezTo>
                  <a:pt x="1590077" y="3392957"/>
                  <a:pt x="1627565" y="3432920"/>
                  <a:pt x="1652013" y="3478562"/>
                </a:cubicBezTo>
                <a:cubicBezTo>
                  <a:pt x="1657704" y="3489431"/>
                  <a:pt x="1658810" y="3503931"/>
                  <a:pt x="1665316" y="3514514"/>
                </a:cubicBezTo>
                <a:cubicBezTo>
                  <a:pt x="1673510" y="3527263"/>
                  <a:pt x="1689274" y="3534963"/>
                  <a:pt x="1696360" y="3547180"/>
                </a:cubicBezTo>
                <a:cubicBezTo>
                  <a:pt x="1702599" y="3558040"/>
                  <a:pt x="1704510" y="3571707"/>
                  <a:pt x="1709663" y="3583131"/>
                </a:cubicBezTo>
                <a:cubicBezTo>
                  <a:pt x="1727111" y="3620937"/>
                  <a:pt x="1762860" y="3655998"/>
                  <a:pt x="1758463" y="3697425"/>
                </a:cubicBezTo>
                <a:cubicBezTo>
                  <a:pt x="1749574" y="3677019"/>
                  <a:pt x="1737783" y="3662409"/>
                  <a:pt x="1728624" y="3642280"/>
                </a:cubicBezTo>
                <a:cubicBezTo>
                  <a:pt x="1699325" y="3670945"/>
                  <a:pt x="1761436" y="3723402"/>
                  <a:pt x="1770492" y="3696145"/>
                </a:cubicBezTo>
                <a:cubicBezTo>
                  <a:pt x="1777751" y="3703156"/>
                  <a:pt x="1778973" y="3723679"/>
                  <a:pt x="1789927" y="3723511"/>
                </a:cubicBezTo>
                <a:cubicBezTo>
                  <a:pt x="1764943" y="3650486"/>
                  <a:pt x="1724325" y="3562363"/>
                  <a:pt x="1686194" y="3503510"/>
                </a:cubicBezTo>
                <a:cubicBezTo>
                  <a:pt x="1679419" y="3493205"/>
                  <a:pt x="1663505" y="3477837"/>
                  <a:pt x="1654969" y="3461533"/>
                </a:cubicBezTo>
                <a:cubicBezTo>
                  <a:pt x="1648139" y="3448491"/>
                  <a:pt x="1638971" y="3413844"/>
                  <a:pt x="1634384" y="3431446"/>
                </a:cubicBezTo>
                <a:cubicBezTo>
                  <a:pt x="1624425" y="3412424"/>
                  <a:pt x="1613151" y="3396164"/>
                  <a:pt x="1600889" y="3381972"/>
                </a:cubicBezTo>
                <a:lnTo>
                  <a:pt x="1562061" y="3345469"/>
                </a:lnTo>
                <a:close/>
                <a:moveTo>
                  <a:pt x="1532669" y="3342894"/>
                </a:moveTo>
                <a:lnTo>
                  <a:pt x="1533068" y="3343408"/>
                </a:lnTo>
                <a:lnTo>
                  <a:pt x="1552071" y="3382517"/>
                </a:lnTo>
                <a:cubicBezTo>
                  <a:pt x="1560675" y="3395327"/>
                  <a:pt x="1570520" y="3408461"/>
                  <a:pt x="1578626" y="3423813"/>
                </a:cubicBezTo>
                <a:cubicBezTo>
                  <a:pt x="1606501" y="3476523"/>
                  <a:pt x="1622356" y="3545032"/>
                  <a:pt x="1656354" y="3574640"/>
                </a:cubicBezTo>
                <a:cubicBezTo>
                  <a:pt x="1654883" y="3569457"/>
                  <a:pt x="1654788" y="3564530"/>
                  <a:pt x="1657741" y="3561470"/>
                </a:cubicBezTo>
                <a:cubicBezTo>
                  <a:pt x="1661799" y="3586883"/>
                  <a:pt x="1675822" y="3617619"/>
                  <a:pt x="1692508" y="3630509"/>
                </a:cubicBezTo>
                <a:cubicBezTo>
                  <a:pt x="1661674" y="3556001"/>
                  <a:pt x="1622428" y="3468832"/>
                  <a:pt x="1578296" y="3401883"/>
                </a:cubicBezTo>
                <a:lnTo>
                  <a:pt x="1533068" y="3343408"/>
                </a:lnTo>
                <a:lnTo>
                  <a:pt x="1532948" y="3343163"/>
                </a:lnTo>
                <a:close/>
                <a:moveTo>
                  <a:pt x="3510980" y="3340389"/>
                </a:moveTo>
                <a:cubicBezTo>
                  <a:pt x="3514126" y="3347188"/>
                  <a:pt x="3509809" y="3350541"/>
                  <a:pt x="3510743" y="3356279"/>
                </a:cubicBezTo>
                <a:cubicBezTo>
                  <a:pt x="3503172" y="3361325"/>
                  <a:pt x="3499531" y="3357274"/>
                  <a:pt x="3493001" y="3359564"/>
                </a:cubicBezTo>
                <a:cubicBezTo>
                  <a:pt x="3493495" y="3356818"/>
                  <a:pt x="3494259" y="3353794"/>
                  <a:pt x="3492820" y="3350255"/>
                </a:cubicBezTo>
                <a:cubicBezTo>
                  <a:pt x="3503805" y="3351730"/>
                  <a:pt x="3501486" y="3345192"/>
                  <a:pt x="3510980" y="3340389"/>
                </a:cubicBezTo>
                <a:close/>
                <a:moveTo>
                  <a:pt x="3514666" y="3332663"/>
                </a:moveTo>
                <a:lnTo>
                  <a:pt x="3514668" y="3333060"/>
                </a:lnTo>
                <a:lnTo>
                  <a:pt x="3514397" y="3332940"/>
                </a:lnTo>
                <a:close/>
                <a:moveTo>
                  <a:pt x="3984580" y="3328024"/>
                </a:moveTo>
                <a:cubicBezTo>
                  <a:pt x="3980347" y="3325212"/>
                  <a:pt x="3975689" y="3325147"/>
                  <a:pt x="3972892" y="3329161"/>
                </a:cubicBezTo>
                <a:cubicBezTo>
                  <a:pt x="3977196" y="3339231"/>
                  <a:pt x="3984927" y="3342398"/>
                  <a:pt x="3993714" y="3343358"/>
                </a:cubicBezTo>
                <a:cubicBezTo>
                  <a:pt x="3992618" y="3336391"/>
                  <a:pt x="3988812" y="3330834"/>
                  <a:pt x="3984580" y="3328024"/>
                </a:cubicBezTo>
                <a:close/>
                <a:moveTo>
                  <a:pt x="2933508" y="3325446"/>
                </a:moveTo>
                <a:cubicBezTo>
                  <a:pt x="2937846" y="3337156"/>
                  <a:pt x="2938318" y="3347285"/>
                  <a:pt x="2935481" y="3356367"/>
                </a:cubicBezTo>
                <a:cubicBezTo>
                  <a:pt x="2922895" y="3357110"/>
                  <a:pt x="2932412" y="3339432"/>
                  <a:pt x="2925077" y="3328589"/>
                </a:cubicBezTo>
                <a:cubicBezTo>
                  <a:pt x="2927795" y="3327451"/>
                  <a:pt x="2930791" y="3326584"/>
                  <a:pt x="2933508" y="3325446"/>
                </a:cubicBezTo>
                <a:close/>
                <a:moveTo>
                  <a:pt x="2297332" y="3320441"/>
                </a:moveTo>
                <a:cubicBezTo>
                  <a:pt x="2299619" y="3325336"/>
                  <a:pt x="2297203" y="3327838"/>
                  <a:pt x="2291200" y="3329025"/>
                </a:cubicBezTo>
                <a:cubicBezTo>
                  <a:pt x="2295151" y="3334991"/>
                  <a:pt x="2294903" y="3350334"/>
                  <a:pt x="2302022" y="3350225"/>
                </a:cubicBezTo>
                <a:cubicBezTo>
                  <a:pt x="2304623" y="3343062"/>
                  <a:pt x="2313248" y="3321840"/>
                  <a:pt x="2297332" y="3320441"/>
                </a:cubicBezTo>
                <a:close/>
                <a:moveTo>
                  <a:pt x="2038764" y="3319030"/>
                </a:moveTo>
                <a:lnTo>
                  <a:pt x="2053234" y="3342052"/>
                </a:lnTo>
                <a:cubicBezTo>
                  <a:pt x="2064077" y="3368669"/>
                  <a:pt x="2063311" y="3400472"/>
                  <a:pt x="2068737" y="3425861"/>
                </a:cubicBezTo>
                <a:cubicBezTo>
                  <a:pt x="2072364" y="3443337"/>
                  <a:pt x="2087464" y="3458991"/>
                  <a:pt x="2074339" y="3474260"/>
                </a:cubicBezTo>
                <a:cubicBezTo>
                  <a:pt x="2068574" y="3445586"/>
                  <a:pt x="2063365" y="3420809"/>
                  <a:pt x="2057711" y="3396003"/>
                </a:cubicBezTo>
                <a:close/>
                <a:moveTo>
                  <a:pt x="2038408" y="3317585"/>
                </a:moveTo>
                <a:lnTo>
                  <a:pt x="2038764" y="3319030"/>
                </a:lnTo>
                <a:lnTo>
                  <a:pt x="2037861" y="3317594"/>
                </a:lnTo>
                <a:close/>
                <a:moveTo>
                  <a:pt x="3313262" y="3315492"/>
                </a:moveTo>
                <a:cubicBezTo>
                  <a:pt x="3309235" y="3319663"/>
                  <a:pt x="3312670" y="3327279"/>
                  <a:pt x="3302563" y="3328804"/>
                </a:cubicBezTo>
                <a:cubicBezTo>
                  <a:pt x="3298022" y="3320658"/>
                  <a:pt x="3305089" y="3317810"/>
                  <a:pt x="3313262" y="3315492"/>
                </a:cubicBezTo>
                <a:close/>
                <a:moveTo>
                  <a:pt x="1750123" y="3312148"/>
                </a:moveTo>
                <a:lnTo>
                  <a:pt x="1750301" y="3312552"/>
                </a:lnTo>
                <a:lnTo>
                  <a:pt x="1750134" y="3312696"/>
                </a:lnTo>
                <a:close/>
                <a:moveTo>
                  <a:pt x="1843500" y="3310440"/>
                </a:moveTo>
                <a:cubicBezTo>
                  <a:pt x="1841707" y="3316768"/>
                  <a:pt x="1849180" y="3334731"/>
                  <a:pt x="1858190" y="3333222"/>
                </a:cubicBezTo>
                <a:cubicBezTo>
                  <a:pt x="1854626" y="3319034"/>
                  <a:pt x="1844704" y="3315900"/>
                  <a:pt x="1843500" y="3310440"/>
                </a:cubicBezTo>
                <a:close/>
                <a:moveTo>
                  <a:pt x="3584903" y="3310215"/>
                </a:moveTo>
                <a:cubicBezTo>
                  <a:pt x="3574709" y="3335298"/>
                  <a:pt x="3531248" y="3326105"/>
                  <a:pt x="3518026" y="3350415"/>
                </a:cubicBezTo>
                <a:cubicBezTo>
                  <a:pt x="3513881" y="3348560"/>
                  <a:pt x="3514039" y="3346161"/>
                  <a:pt x="3514734" y="3343205"/>
                </a:cubicBezTo>
                <a:lnTo>
                  <a:pt x="3514668" y="3333060"/>
                </a:lnTo>
                <a:lnTo>
                  <a:pt x="3521375" y="3336051"/>
                </a:lnTo>
                <a:cubicBezTo>
                  <a:pt x="3523714" y="3336563"/>
                  <a:pt x="3525131" y="3335513"/>
                  <a:pt x="3522828" y="3329796"/>
                </a:cubicBezTo>
                <a:cubicBezTo>
                  <a:pt x="3546422" y="3331624"/>
                  <a:pt x="3561599" y="3309204"/>
                  <a:pt x="3584903" y="3310215"/>
                </a:cubicBezTo>
                <a:close/>
                <a:moveTo>
                  <a:pt x="3850283" y="3306937"/>
                </a:moveTo>
                <a:lnTo>
                  <a:pt x="3850563" y="3307207"/>
                </a:lnTo>
                <a:cubicBezTo>
                  <a:pt x="3847146" y="3314655"/>
                  <a:pt x="3857939" y="3320241"/>
                  <a:pt x="3864801" y="3320957"/>
                </a:cubicBezTo>
                <a:cubicBezTo>
                  <a:pt x="3864179" y="3317132"/>
                  <a:pt x="3867207" y="3317907"/>
                  <a:pt x="3870235" y="3318683"/>
                </a:cubicBezTo>
                <a:cubicBezTo>
                  <a:pt x="3867799" y="3306120"/>
                  <a:pt x="3857983" y="3308462"/>
                  <a:pt x="3850283" y="3306937"/>
                </a:cubicBezTo>
                <a:close/>
                <a:moveTo>
                  <a:pt x="1507757" y="3301642"/>
                </a:moveTo>
                <a:cubicBezTo>
                  <a:pt x="1492541" y="3307901"/>
                  <a:pt x="1515327" y="3324533"/>
                  <a:pt x="1518581" y="3322840"/>
                </a:cubicBezTo>
                <a:cubicBezTo>
                  <a:pt x="1516209" y="3313563"/>
                  <a:pt x="1509346" y="3312847"/>
                  <a:pt x="1507757" y="3301642"/>
                </a:cubicBezTo>
                <a:close/>
                <a:moveTo>
                  <a:pt x="3609647" y="3300794"/>
                </a:moveTo>
                <a:lnTo>
                  <a:pt x="3609379" y="3301075"/>
                </a:lnTo>
                <a:cubicBezTo>
                  <a:pt x="3610527" y="3303793"/>
                  <a:pt x="3611407" y="3306793"/>
                  <a:pt x="3612555" y="3309513"/>
                </a:cubicBezTo>
                <a:cubicBezTo>
                  <a:pt x="3606907" y="3314806"/>
                  <a:pt x="3606864" y="3312617"/>
                  <a:pt x="3597113" y="3318243"/>
                </a:cubicBezTo>
                <a:cubicBezTo>
                  <a:pt x="3594814" y="3312801"/>
                  <a:pt x="3588058" y="3317561"/>
                  <a:pt x="3587620" y="3309078"/>
                </a:cubicBezTo>
                <a:cubicBezTo>
                  <a:pt x="3596265" y="3302919"/>
                  <a:pt x="3601990" y="3301461"/>
                  <a:pt x="3609647" y="3300794"/>
                </a:cubicBezTo>
                <a:close/>
                <a:moveTo>
                  <a:pt x="1468497" y="3297041"/>
                </a:moveTo>
                <a:cubicBezTo>
                  <a:pt x="1468860" y="3301691"/>
                  <a:pt x="1466970" y="3303091"/>
                  <a:pt x="1471674" y="3305483"/>
                </a:cubicBezTo>
                <a:cubicBezTo>
                  <a:pt x="1483173" y="3319277"/>
                  <a:pt x="1493461" y="3341031"/>
                  <a:pt x="1507827" y="3361354"/>
                </a:cubicBezTo>
                <a:cubicBezTo>
                  <a:pt x="1519940" y="3378424"/>
                  <a:pt x="1538580" y="3407172"/>
                  <a:pt x="1550663" y="3408630"/>
                </a:cubicBezTo>
                <a:cubicBezTo>
                  <a:pt x="1523367" y="3371524"/>
                  <a:pt x="1501840" y="3321181"/>
                  <a:pt x="1468497" y="3297041"/>
                </a:cubicBezTo>
                <a:close/>
                <a:moveTo>
                  <a:pt x="3997564" y="3287974"/>
                </a:moveTo>
                <a:cubicBezTo>
                  <a:pt x="4001150" y="3289291"/>
                  <a:pt x="4012813" y="3297329"/>
                  <a:pt x="4013459" y="3288279"/>
                </a:cubicBezTo>
                <a:cubicBezTo>
                  <a:pt x="4023445" y="3294699"/>
                  <a:pt x="4045493" y="3301482"/>
                  <a:pt x="4053869" y="3295601"/>
                </a:cubicBezTo>
                <a:cubicBezTo>
                  <a:pt x="4059872" y="3294413"/>
                  <a:pt x="4060355" y="3305087"/>
                  <a:pt x="4066079" y="3303629"/>
                </a:cubicBezTo>
                <a:cubicBezTo>
                  <a:pt x="4045265" y="3317920"/>
                  <a:pt x="4020223" y="3298035"/>
                  <a:pt x="4004060" y="3298010"/>
                </a:cubicBezTo>
                <a:cubicBezTo>
                  <a:pt x="3999958" y="3298347"/>
                  <a:pt x="3999282" y="3291784"/>
                  <a:pt x="3997016" y="3287984"/>
                </a:cubicBezTo>
                <a:close/>
                <a:moveTo>
                  <a:pt x="4153779" y="3277629"/>
                </a:moveTo>
                <a:cubicBezTo>
                  <a:pt x="4160630" y="3277798"/>
                  <a:pt x="4166171" y="3280998"/>
                  <a:pt x="4168017" y="3291377"/>
                </a:cubicBezTo>
                <a:cubicBezTo>
                  <a:pt x="4153294" y="3280922"/>
                  <a:pt x="4145282" y="3291453"/>
                  <a:pt x="4134382" y="3294360"/>
                </a:cubicBezTo>
                <a:cubicBezTo>
                  <a:pt x="4130290" y="3295247"/>
                  <a:pt x="4130387" y="3286205"/>
                  <a:pt x="4125770" y="3288194"/>
                </a:cubicBezTo>
                <a:lnTo>
                  <a:pt x="4126306" y="3287637"/>
                </a:lnTo>
                <a:cubicBezTo>
                  <a:pt x="4129873" y="3273888"/>
                  <a:pt x="4150479" y="3291100"/>
                  <a:pt x="4153779" y="3277629"/>
                </a:cubicBezTo>
                <a:close/>
                <a:moveTo>
                  <a:pt x="3966002" y="3270932"/>
                </a:moveTo>
                <a:cubicBezTo>
                  <a:pt x="3974175" y="3268614"/>
                  <a:pt x="3982593" y="3278892"/>
                  <a:pt x="3980241" y="3284682"/>
                </a:cubicBezTo>
                <a:cubicBezTo>
                  <a:pt x="3973389" y="3284513"/>
                  <a:pt x="3967848" y="3281311"/>
                  <a:pt x="3966002" y="3270932"/>
                </a:cubicBezTo>
                <a:close/>
                <a:moveTo>
                  <a:pt x="1414264" y="3269389"/>
                </a:moveTo>
                <a:lnTo>
                  <a:pt x="1413717" y="3269397"/>
                </a:lnTo>
                <a:cubicBezTo>
                  <a:pt x="1477271" y="3395790"/>
                  <a:pt x="1556957" y="3506595"/>
                  <a:pt x="1642745" y="3607171"/>
                </a:cubicBezTo>
                <a:cubicBezTo>
                  <a:pt x="1610288" y="3516183"/>
                  <a:pt x="1559173" y="3465748"/>
                  <a:pt x="1518822" y="3391316"/>
                </a:cubicBezTo>
                <a:cubicBezTo>
                  <a:pt x="1482343" y="3360925"/>
                  <a:pt x="1461634" y="3296325"/>
                  <a:pt x="1421728" y="3272836"/>
                </a:cubicBezTo>
                <a:cubicBezTo>
                  <a:pt x="1420032" y="3270121"/>
                  <a:pt x="1417283" y="3269616"/>
                  <a:pt x="1414264" y="3269389"/>
                </a:cubicBezTo>
                <a:close/>
                <a:moveTo>
                  <a:pt x="1374918" y="3246437"/>
                </a:moveTo>
                <a:lnTo>
                  <a:pt x="1374371" y="3246445"/>
                </a:lnTo>
                <a:lnTo>
                  <a:pt x="1375100" y="3246836"/>
                </a:lnTo>
                <a:lnTo>
                  <a:pt x="1391749" y="3283153"/>
                </a:lnTo>
                <a:cubicBezTo>
                  <a:pt x="1409200" y="3316050"/>
                  <a:pt x="1427266" y="3339038"/>
                  <a:pt x="1434779" y="3366039"/>
                </a:cubicBezTo>
                <a:cubicBezTo>
                  <a:pt x="1471157" y="3433410"/>
                  <a:pt x="1520366" y="3526606"/>
                  <a:pt x="1578067" y="3549549"/>
                </a:cubicBezTo>
                <a:cubicBezTo>
                  <a:pt x="1526890" y="3481857"/>
                  <a:pt x="1456396" y="3378854"/>
                  <a:pt x="1409923" y="3299586"/>
                </a:cubicBezTo>
                <a:cubicBezTo>
                  <a:pt x="1402063" y="3286354"/>
                  <a:pt x="1399290" y="3265338"/>
                  <a:pt x="1388424" y="3253963"/>
                </a:cubicBezTo>
                <a:lnTo>
                  <a:pt x="1375100" y="3246836"/>
                </a:lnTo>
                <a:close/>
                <a:moveTo>
                  <a:pt x="2307597" y="3228794"/>
                </a:moveTo>
                <a:cubicBezTo>
                  <a:pt x="2302786" y="3234895"/>
                  <a:pt x="2307241" y="3252630"/>
                  <a:pt x="2315005" y="3257440"/>
                </a:cubicBezTo>
                <a:cubicBezTo>
                  <a:pt x="2303654" y="3251316"/>
                  <a:pt x="2305015" y="3278960"/>
                  <a:pt x="2314949" y="3282641"/>
                </a:cubicBezTo>
                <a:cubicBezTo>
                  <a:pt x="2313833" y="3267594"/>
                  <a:pt x="2323910" y="3236486"/>
                  <a:pt x="2307597" y="3228794"/>
                </a:cubicBezTo>
                <a:close/>
                <a:moveTo>
                  <a:pt x="3417754" y="3223492"/>
                </a:moveTo>
                <a:lnTo>
                  <a:pt x="3417485" y="3223769"/>
                </a:lnTo>
                <a:cubicBezTo>
                  <a:pt x="3420501" y="3237966"/>
                  <a:pt x="3397390" y="3246814"/>
                  <a:pt x="3390195" y="3243091"/>
                </a:cubicBezTo>
                <a:cubicBezTo>
                  <a:pt x="3389012" y="3252697"/>
                  <a:pt x="3377317" y="3256984"/>
                  <a:pt x="3380827" y="3268435"/>
                </a:cubicBezTo>
                <a:cubicBezTo>
                  <a:pt x="3354504" y="3281166"/>
                  <a:pt x="3333948" y="3294629"/>
                  <a:pt x="3322562" y="3314803"/>
                </a:cubicBezTo>
                <a:cubicBezTo>
                  <a:pt x="3321102" y="3310167"/>
                  <a:pt x="3319094" y="3305540"/>
                  <a:pt x="3317634" y="3300907"/>
                </a:cubicBezTo>
                <a:cubicBezTo>
                  <a:pt x="3360443" y="3276690"/>
                  <a:pt x="3369671" y="3244228"/>
                  <a:pt x="3417754" y="3223492"/>
                </a:cubicBezTo>
                <a:close/>
                <a:moveTo>
                  <a:pt x="2929160" y="3211427"/>
                </a:moveTo>
                <a:cubicBezTo>
                  <a:pt x="2930523" y="3211064"/>
                  <a:pt x="2932106" y="3211517"/>
                  <a:pt x="2932682" y="3212880"/>
                </a:cubicBezTo>
                <a:cubicBezTo>
                  <a:pt x="2936662" y="3248427"/>
                  <a:pt x="2932353" y="3280268"/>
                  <a:pt x="2936055" y="3315546"/>
                </a:cubicBezTo>
                <a:cubicBezTo>
                  <a:pt x="2917017" y="3294472"/>
                  <a:pt x="2929576" y="3236210"/>
                  <a:pt x="2926968" y="3214885"/>
                </a:cubicBezTo>
                <a:cubicBezTo>
                  <a:pt x="2926656" y="3212972"/>
                  <a:pt x="2927798" y="3211791"/>
                  <a:pt x="2929160" y="3211427"/>
                </a:cubicBezTo>
                <a:close/>
                <a:moveTo>
                  <a:pt x="3433617" y="3208183"/>
                </a:moveTo>
                <a:cubicBezTo>
                  <a:pt x="3438804" y="3207282"/>
                  <a:pt x="3441607" y="3210523"/>
                  <a:pt x="3443110" y="3217350"/>
                </a:cubicBezTo>
                <a:cubicBezTo>
                  <a:pt x="3440080" y="3216574"/>
                  <a:pt x="3430458" y="3214803"/>
                  <a:pt x="3435828" y="3223214"/>
                </a:cubicBezTo>
                <a:cubicBezTo>
                  <a:pt x="3427666" y="3226079"/>
                  <a:pt x="3420030" y="3227839"/>
                  <a:pt x="3417905" y="3217191"/>
                </a:cubicBezTo>
                <a:cubicBezTo>
                  <a:pt x="3422222" y="3213835"/>
                  <a:pt x="3435388" y="3214730"/>
                  <a:pt x="3433617" y="3208183"/>
                </a:cubicBezTo>
                <a:close/>
                <a:moveTo>
                  <a:pt x="3872082" y="3202795"/>
                </a:moveTo>
                <a:cubicBezTo>
                  <a:pt x="3911972" y="3267647"/>
                  <a:pt x="3967373" y="3299117"/>
                  <a:pt x="4015931" y="3344934"/>
                </a:cubicBezTo>
                <a:cubicBezTo>
                  <a:pt x="4034308" y="3332051"/>
                  <a:pt x="4050427" y="3343856"/>
                  <a:pt x="4063806" y="3355702"/>
                </a:cubicBezTo>
                <a:cubicBezTo>
                  <a:pt x="4068233" y="3343855"/>
                  <a:pt x="4056795" y="3347319"/>
                  <a:pt x="4054314" y="3346535"/>
                </a:cubicBezTo>
                <a:cubicBezTo>
                  <a:pt x="4058932" y="3344547"/>
                  <a:pt x="4053058" y="3338337"/>
                  <a:pt x="4056850" y="3336087"/>
                </a:cubicBezTo>
                <a:cubicBezTo>
                  <a:pt x="4061811" y="3337655"/>
                  <a:pt x="4067289" y="3337569"/>
                  <a:pt x="4071176" y="3340249"/>
                </a:cubicBezTo>
                <a:cubicBezTo>
                  <a:pt x="4067921" y="3341943"/>
                  <a:pt x="4063003" y="3342566"/>
                  <a:pt x="4063893" y="3346114"/>
                </a:cubicBezTo>
                <a:lnTo>
                  <a:pt x="4063637" y="3346939"/>
                </a:lnTo>
                <a:cubicBezTo>
                  <a:pt x="4079025" y="3349442"/>
                  <a:pt x="4083516" y="3340880"/>
                  <a:pt x="4097272" y="3343957"/>
                </a:cubicBezTo>
                <a:cubicBezTo>
                  <a:pt x="4092913" y="3331150"/>
                  <a:pt x="4115455" y="3321216"/>
                  <a:pt x="4123682" y="3321636"/>
                </a:cubicBezTo>
                <a:cubicBezTo>
                  <a:pt x="4115748" y="3294094"/>
                  <a:pt x="4080209" y="3325867"/>
                  <a:pt x="4069912" y="3303564"/>
                </a:cubicBezTo>
                <a:cubicBezTo>
                  <a:pt x="4089813" y="3298601"/>
                  <a:pt x="4099553" y="3306394"/>
                  <a:pt x="4115576" y="3299300"/>
                </a:cubicBezTo>
                <a:cubicBezTo>
                  <a:pt x="4104204" y="3278110"/>
                  <a:pt x="4065833" y="3291026"/>
                  <a:pt x="4052676" y="3290682"/>
                </a:cubicBezTo>
                <a:cubicBezTo>
                  <a:pt x="4035957" y="3276146"/>
                  <a:pt x="4013995" y="3273745"/>
                  <a:pt x="3992045" y="3271892"/>
                </a:cubicBezTo>
                <a:cubicBezTo>
                  <a:pt x="3979480" y="3259760"/>
                  <a:pt x="3962696" y="3255909"/>
                  <a:pt x="3944868" y="3254813"/>
                </a:cubicBezTo>
                <a:cubicBezTo>
                  <a:pt x="3924100" y="3229385"/>
                  <a:pt x="3895460" y="3221609"/>
                  <a:pt x="3872082" y="3202795"/>
                </a:cubicBezTo>
                <a:close/>
                <a:moveTo>
                  <a:pt x="3585183" y="3184194"/>
                </a:moveTo>
                <a:cubicBezTo>
                  <a:pt x="3653077" y="3196023"/>
                  <a:pt x="3706631" y="3217113"/>
                  <a:pt x="3773085" y="3225402"/>
                </a:cubicBezTo>
                <a:cubicBezTo>
                  <a:pt x="3818069" y="3256484"/>
                  <a:pt x="3885587" y="3263115"/>
                  <a:pt x="3915030" y="3311966"/>
                </a:cubicBezTo>
                <a:cubicBezTo>
                  <a:pt x="3906384" y="3318125"/>
                  <a:pt x="3893068" y="3309566"/>
                  <a:pt x="3883230" y="3310813"/>
                </a:cubicBezTo>
                <a:cubicBezTo>
                  <a:pt x="3879708" y="3312785"/>
                  <a:pt x="3883380" y="3318480"/>
                  <a:pt x="3884562" y="3322845"/>
                </a:cubicBezTo>
                <a:cubicBezTo>
                  <a:pt x="3895569" y="3325414"/>
                  <a:pt x="3906845" y="3327706"/>
                  <a:pt x="3913126" y="3340757"/>
                </a:cubicBezTo>
                <a:cubicBezTo>
                  <a:pt x="3916123" y="3339890"/>
                  <a:pt x="3930429" y="3328986"/>
                  <a:pt x="3934916" y="3348365"/>
                </a:cubicBezTo>
                <a:lnTo>
                  <a:pt x="3935485" y="3349452"/>
                </a:lnTo>
                <a:cubicBezTo>
                  <a:pt x="3924004" y="3350724"/>
                  <a:pt x="3914640" y="3348129"/>
                  <a:pt x="3907102" y="3340849"/>
                </a:cubicBezTo>
                <a:cubicBezTo>
                  <a:pt x="3894997" y="3352266"/>
                  <a:pt x="3917270" y="3356580"/>
                  <a:pt x="3913360" y="3366775"/>
                </a:cubicBezTo>
                <a:cubicBezTo>
                  <a:pt x="3885450" y="3340361"/>
                  <a:pt x="3849927" y="3330773"/>
                  <a:pt x="3821501" y="3306011"/>
                </a:cubicBezTo>
                <a:cubicBezTo>
                  <a:pt x="3804898" y="3311470"/>
                  <a:pt x="3774357" y="3290575"/>
                  <a:pt x="3759063" y="3306973"/>
                </a:cubicBezTo>
                <a:cubicBezTo>
                  <a:pt x="3756840" y="3305362"/>
                  <a:pt x="3754338" y="3303484"/>
                  <a:pt x="3753168" y="3299666"/>
                </a:cubicBezTo>
                <a:cubicBezTo>
                  <a:pt x="3705624" y="3305877"/>
                  <a:pt x="3665158" y="3309786"/>
                  <a:pt x="3638471" y="3303897"/>
                </a:cubicBezTo>
                <a:cubicBezTo>
                  <a:pt x="3631490" y="3311127"/>
                  <a:pt x="3617872" y="3315171"/>
                  <a:pt x="3613266" y="3303737"/>
                </a:cubicBezTo>
                <a:cubicBezTo>
                  <a:pt x="3621579" y="3294569"/>
                  <a:pt x="3639804" y="3301960"/>
                  <a:pt x="3649169" y="3290585"/>
                </a:cubicBezTo>
                <a:cubicBezTo>
                  <a:pt x="3660552" y="3298353"/>
                  <a:pt x="3683556" y="3297999"/>
                  <a:pt x="3695713" y="3289321"/>
                </a:cubicBezTo>
                <a:cubicBezTo>
                  <a:pt x="3713485" y="3301647"/>
                  <a:pt x="3741484" y="3290533"/>
                  <a:pt x="3759301" y="3291082"/>
                </a:cubicBezTo>
                <a:cubicBezTo>
                  <a:pt x="3751839" y="3273665"/>
                  <a:pt x="3743536" y="3283380"/>
                  <a:pt x="3730736" y="3273169"/>
                </a:cubicBezTo>
                <a:cubicBezTo>
                  <a:pt x="3728857" y="3275115"/>
                  <a:pt x="3726709" y="3277339"/>
                  <a:pt x="3727320" y="3280616"/>
                </a:cubicBezTo>
                <a:cubicBezTo>
                  <a:pt x="3722369" y="3279597"/>
                  <a:pt x="3719009" y="3275815"/>
                  <a:pt x="3716679" y="3268728"/>
                </a:cubicBezTo>
                <a:cubicBezTo>
                  <a:pt x="3708333" y="3276253"/>
                  <a:pt x="3695833" y="3267405"/>
                  <a:pt x="3694372" y="3276742"/>
                </a:cubicBezTo>
                <a:cubicBezTo>
                  <a:pt x="3601598" y="3253242"/>
                  <a:pt x="3500291" y="3297806"/>
                  <a:pt x="3413826" y="3316943"/>
                </a:cubicBezTo>
                <a:cubicBezTo>
                  <a:pt x="3410861" y="3319453"/>
                  <a:pt x="3409282" y="3322764"/>
                  <a:pt x="3411290" y="3327390"/>
                </a:cubicBezTo>
                <a:cubicBezTo>
                  <a:pt x="3372371" y="3326345"/>
                  <a:pt x="3359428" y="3350923"/>
                  <a:pt x="3323074" y="3369014"/>
                </a:cubicBezTo>
                <a:cubicBezTo>
                  <a:pt x="3352954" y="3328014"/>
                  <a:pt x="3396686" y="3308989"/>
                  <a:pt x="3448848" y="3300790"/>
                </a:cubicBezTo>
                <a:cubicBezTo>
                  <a:pt x="3512974" y="3274055"/>
                  <a:pt x="3602199" y="3255973"/>
                  <a:pt x="3658344" y="3255382"/>
                </a:cubicBezTo>
                <a:cubicBezTo>
                  <a:pt x="3664368" y="3255289"/>
                  <a:pt x="3671058" y="3261213"/>
                  <a:pt x="3676267" y="3261407"/>
                </a:cubicBezTo>
                <a:cubicBezTo>
                  <a:pt x="3682303" y="3261861"/>
                  <a:pt x="3684377" y="3255804"/>
                  <a:pt x="3690143" y="3256537"/>
                </a:cubicBezTo>
                <a:cubicBezTo>
                  <a:pt x="3697553" y="3257244"/>
                  <a:pt x="3706208" y="3265602"/>
                  <a:pt x="3715529" y="3266007"/>
                </a:cubicBezTo>
                <a:cubicBezTo>
                  <a:pt x="3720191" y="3266208"/>
                  <a:pt x="3727172" y="3258979"/>
                  <a:pt x="3732123" y="3259998"/>
                </a:cubicBezTo>
                <a:cubicBezTo>
                  <a:pt x="3752205" y="3264347"/>
                  <a:pt x="3776569" y="3291637"/>
                  <a:pt x="3794505" y="3284239"/>
                </a:cubicBezTo>
                <a:cubicBezTo>
                  <a:pt x="3798649" y="3300063"/>
                  <a:pt x="3816724" y="3285814"/>
                  <a:pt x="3823758" y="3295293"/>
                </a:cubicBezTo>
                <a:cubicBezTo>
                  <a:pt x="3831652" y="3292707"/>
                  <a:pt x="3815221" y="3278989"/>
                  <a:pt x="3823115" y="3276403"/>
                </a:cubicBezTo>
                <a:cubicBezTo>
                  <a:pt x="3836849" y="3292353"/>
                  <a:pt x="3855814" y="3295622"/>
                  <a:pt x="3871901" y="3305782"/>
                </a:cubicBezTo>
                <a:cubicBezTo>
                  <a:pt x="3884928" y="3299556"/>
                  <a:pt x="3881653" y="3300154"/>
                  <a:pt x="3892360" y="3301359"/>
                </a:cubicBezTo>
                <a:cubicBezTo>
                  <a:pt x="3880721" y="3280447"/>
                  <a:pt x="3856449" y="3286025"/>
                  <a:pt x="3844541" y="3265390"/>
                </a:cubicBezTo>
                <a:cubicBezTo>
                  <a:pt x="3832684" y="3275434"/>
                  <a:pt x="3819692" y="3255364"/>
                  <a:pt x="3803948" y="3248759"/>
                </a:cubicBezTo>
                <a:cubicBezTo>
                  <a:pt x="3788764" y="3242692"/>
                  <a:pt x="3765212" y="3243054"/>
                  <a:pt x="3749211" y="3237275"/>
                </a:cubicBezTo>
                <a:cubicBezTo>
                  <a:pt x="3742038" y="3234647"/>
                  <a:pt x="3735969" y="3232548"/>
                  <a:pt x="3731288" y="3231251"/>
                </a:cubicBezTo>
                <a:cubicBezTo>
                  <a:pt x="3691929" y="3221721"/>
                  <a:pt x="3660903" y="3218091"/>
                  <a:pt x="3628493" y="3199689"/>
                </a:cubicBezTo>
                <a:cubicBezTo>
                  <a:pt x="3616948" y="3211645"/>
                  <a:pt x="3606950" y="3190707"/>
                  <a:pt x="3590112" y="3198087"/>
                </a:cubicBezTo>
                <a:cubicBezTo>
                  <a:pt x="3588652" y="3193455"/>
                  <a:pt x="3586643" y="3188829"/>
                  <a:pt x="3585183" y="3184194"/>
                </a:cubicBezTo>
                <a:close/>
                <a:moveTo>
                  <a:pt x="3503941" y="3176132"/>
                </a:moveTo>
                <a:cubicBezTo>
                  <a:pt x="3526074" y="3187296"/>
                  <a:pt x="3573265" y="3163013"/>
                  <a:pt x="3582916" y="3194365"/>
                </a:cubicBezTo>
                <a:cubicBezTo>
                  <a:pt x="3538832" y="3181347"/>
                  <a:pt x="3480646" y="3189638"/>
                  <a:pt x="3447942" y="3212330"/>
                </a:cubicBezTo>
                <a:cubicBezTo>
                  <a:pt x="3447052" y="3208782"/>
                  <a:pt x="3445387" y="3207712"/>
                  <a:pt x="3443195" y="3207746"/>
                </a:cubicBezTo>
                <a:cubicBezTo>
                  <a:pt x="3465020" y="3189057"/>
                  <a:pt x="3483265" y="3197541"/>
                  <a:pt x="3503941" y="3176132"/>
                </a:cubicBezTo>
                <a:close/>
                <a:moveTo>
                  <a:pt x="1370462" y="3165434"/>
                </a:moveTo>
                <a:cubicBezTo>
                  <a:pt x="1372408" y="3166912"/>
                  <a:pt x="1373696" y="3169770"/>
                  <a:pt x="1374593" y="3173589"/>
                </a:cubicBezTo>
                <a:cubicBezTo>
                  <a:pt x="1367536" y="3176984"/>
                  <a:pt x="1364176" y="3173200"/>
                  <a:pt x="1362383" y="3165559"/>
                </a:cubicBezTo>
                <a:cubicBezTo>
                  <a:pt x="1365911" y="3163860"/>
                  <a:pt x="1368514" y="3163958"/>
                  <a:pt x="1370462" y="3165434"/>
                </a:cubicBezTo>
                <a:close/>
                <a:moveTo>
                  <a:pt x="2316377" y="3159358"/>
                </a:moveTo>
                <a:cubicBezTo>
                  <a:pt x="2314304" y="3165416"/>
                  <a:pt x="2312499" y="3171197"/>
                  <a:pt x="2317891" y="3180700"/>
                </a:cubicBezTo>
                <a:cubicBezTo>
                  <a:pt x="2328844" y="3180531"/>
                  <a:pt x="2323380" y="3153224"/>
                  <a:pt x="2316377" y="3159358"/>
                </a:cubicBezTo>
                <a:close/>
                <a:moveTo>
                  <a:pt x="1307043" y="3151346"/>
                </a:moveTo>
                <a:cubicBezTo>
                  <a:pt x="1313048" y="3150158"/>
                  <a:pt x="1315366" y="3156695"/>
                  <a:pt x="1321370" y="3155506"/>
                </a:cubicBezTo>
                <a:cubicBezTo>
                  <a:pt x="1318362" y="3169797"/>
                  <a:pt x="1309953" y="3160066"/>
                  <a:pt x="1307043" y="3151346"/>
                </a:cubicBezTo>
                <a:close/>
                <a:moveTo>
                  <a:pt x="3575296" y="3140810"/>
                </a:moveTo>
                <a:lnTo>
                  <a:pt x="3575575" y="3141078"/>
                </a:lnTo>
                <a:lnTo>
                  <a:pt x="3575187" y="3140820"/>
                </a:lnTo>
                <a:close/>
                <a:moveTo>
                  <a:pt x="3530931" y="3136184"/>
                </a:moveTo>
                <a:cubicBezTo>
                  <a:pt x="3535194" y="3135263"/>
                  <a:pt x="3540426" y="3136689"/>
                  <a:pt x="3543497" y="3139654"/>
                </a:cubicBezTo>
                <a:cubicBezTo>
                  <a:pt x="3542842" y="3148156"/>
                  <a:pt x="3531349" y="3148880"/>
                  <a:pt x="3524187" y="3146800"/>
                </a:cubicBezTo>
                <a:cubicBezTo>
                  <a:pt x="3523377" y="3140375"/>
                  <a:pt x="3526669" y="3137104"/>
                  <a:pt x="3530931" y="3136184"/>
                </a:cubicBezTo>
                <a:close/>
                <a:moveTo>
                  <a:pt x="3563087" y="3132779"/>
                </a:moveTo>
                <a:lnTo>
                  <a:pt x="3575187" y="3140820"/>
                </a:lnTo>
                <a:lnTo>
                  <a:pt x="3563269" y="3142089"/>
                </a:lnTo>
                <a:cubicBezTo>
                  <a:pt x="3563763" y="3139342"/>
                  <a:pt x="3564525" y="3136318"/>
                  <a:pt x="3563087" y="3132779"/>
                </a:cubicBezTo>
                <a:close/>
                <a:moveTo>
                  <a:pt x="3554991" y="3132082"/>
                </a:moveTo>
                <a:cubicBezTo>
                  <a:pt x="3556938" y="3133559"/>
                  <a:pt x="3558227" y="3136415"/>
                  <a:pt x="3559122" y="3140237"/>
                </a:cubicBezTo>
                <a:cubicBezTo>
                  <a:pt x="3556406" y="3141374"/>
                  <a:pt x="3553410" y="3142242"/>
                  <a:pt x="3550692" y="3143379"/>
                </a:cubicBezTo>
                <a:cubicBezTo>
                  <a:pt x="3549253" y="3139840"/>
                  <a:pt x="3548083" y="3136024"/>
                  <a:pt x="3546365" y="3132215"/>
                </a:cubicBezTo>
                <a:lnTo>
                  <a:pt x="3546913" y="3132206"/>
                </a:lnTo>
                <a:cubicBezTo>
                  <a:pt x="3550440" y="3130508"/>
                  <a:pt x="3553045" y="3130606"/>
                  <a:pt x="3554991" y="3132082"/>
                </a:cubicBezTo>
                <a:close/>
                <a:moveTo>
                  <a:pt x="3654866" y="3129929"/>
                </a:moveTo>
                <a:cubicBezTo>
                  <a:pt x="3664521" y="3129848"/>
                  <a:pt x="3674141" y="3131480"/>
                  <a:pt x="3686996" y="3137447"/>
                </a:cubicBezTo>
                <a:cubicBezTo>
                  <a:pt x="3676792" y="3148012"/>
                  <a:pt x="3637014" y="3145064"/>
                  <a:pt x="3622527" y="3132686"/>
                </a:cubicBezTo>
                <a:cubicBezTo>
                  <a:pt x="3635523" y="3131801"/>
                  <a:pt x="3645212" y="3130007"/>
                  <a:pt x="3654866" y="3129929"/>
                </a:cubicBezTo>
                <a:close/>
                <a:moveTo>
                  <a:pt x="3583194" y="3129698"/>
                </a:moveTo>
                <a:cubicBezTo>
                  <a:pt x="3587360" y="3130831"/>
                  <a:pt x="3591465" y="3134123"/>
                  <a:pt x="3592759" y="3137253"/>
                </a:cubicBezTo>
                <a:cubicBezTo>
                  <a:pt x="3599406" y="3127017"/>
                  <a:pt x="3622678" y="3126385"/>
                  <a:pt x="3619112" y="3140137"/>
                </a:cubicBezTo>
                <a:cubicBezTo>
                  <a:pt x="3616396" y="3141272"/>
                  <a:pt x="3615774" y="3137447"/>
                  <a:pt x="3614366" y="3135552"/>
                </a:cubicBezTo>
                <a:cubicBezTo>
                  <a:pt x="3605076" y="3136791"/>
                  <a:pt x="3605451" y="3141991"/>
                  <a:pt x="3598653" y="3144559"/>
                </a:cubicBezTo>
                <a:cubicBezTo>
                  <a:pt x="3590363" y="3140853"/>
                  <a:pt x="3582599" y="3136040"/>
                  <a:pt x="3573267" y="3135088"/>
                </a:cubicBezTo>
                <a:cubicBezTo>
                  <a:pt x="3574803" y="3129588"/>
                  <a:pt x="3579030" y="3128564"/>
                  <a:pt x="3583194" y="3129698"/>
                </a:cubicBezTo>
                <a:close/>
                <a:moveTo>
                  <a:pt x="1475150" y="3104644"/>
                </a:moveTo>
                <a:cubicBezTo>
                  <a:pt x="1498047" y="3112784"/>
                  <a:pt x="1515692" y="3104568"/>
                  <a:pt x="1530069" y="3125437"/>
                </a:cubicBezTo>
                <a:cubicBezTo>
                  <a:pt x="1526493" y="3124671"/>
                  <a:pt x="1524765" y="3120315"/>
                  <a:pt x="1519610" y="3122861"/>
                </a:cubicBezTo>
                <a:cubicBezTo>
                  <a:pt x="1600889" y="3202961"/>
                  <a:pt x="1692414" y="3260718"/>
                  <a:pt x="1764756" y="3360132"/>
                </a:cubicBezTo>
                <a:cubicBezTo>
                  <a:pt x="1763914" y="3352065"/>
                  <a:pt x="1761579" y="3341213"/>
                  <a:pt x="1758793" y="3331805"/>
                </a:cubicBezTo>
                <a:lnTo>
                  <a:pt x="1750301" y="3312552"/>
                </a:lnTo>
                <a:lnTo>
                  <a:pt x="1753265" y="3310011"/>
                </a:lnTo>
                <a:cubicBezTo>
                  <a:pt x="1755511" y="3311038"/>
                  <a:pt x="1757957" y="3313533"/>
                  <a:pt x="1757597" y="3316141"/>
                </a:cubicBezTo>
                <a:cubicBezTo>
                  <a:pt x="1728971" y="3253034"/>
                  <a:pt x="1671434" y="3210368"/>
                  <a:pt x="1629878" y="3158415"/>
                </a:cubicBezTo>
                <a:cubicBezTo>
                  <a:pt x="1654900" y="3163234"/>
                  <a:pt x="1672208" y="3193920"/>
                  <a:pt x="1691516" y="3214714"/>
                </a:cubicBezTo>
                <a:cubicBezTo>
                  <a:pt x="1704939" y="3228752"/>
                  <a:pt x="1719544" y="3233182"/>
                  <a:pt x="1727488" y="3261275"/>
                </a:cubicBezTo>
                <a:cubicBezTo>
                  <a:pt x="1781127" y="3314684"/>
                  <a:pt x="1820159" y="3377632"/>
                  <a:pt x="1861047" y="3451508"/>
                </a:cubicBezTo>
                <a:cubicBezTo>
                  <a:pt x="1828724" y="3423519"/>
                  <a:pt x="1810065" y="3365736"/>
                  <a:pt x="1777731" y="3337198"/>
                </a:cubicBezTo>
                <a:cubicBezTo>
                  <a:pt x="1781239" y="3376587"/>
                  <a:pt x="1816536" y="3416584"/>
                  <a:pt x="1820817" y="3453497"/>
                </a:cubicBezTo>
                <a:cubicBezTo>
                  <a:pt x="1826433" y="3460533"/>
                  <a:pt x="1826993" y="3447102"/>
                  <a:pt x="1832846" y="3452215"/>
                </a:cubicBezTo>
                <a:cubicBezTo>
                  <a:pt x="1839781" y="3470736"/>
                  <a:pt x="1850122" y="3481259"/>
                  <a:pt x="1858637" y="3496467"/>
                </a:cubicBezTo>
                <a:cubicBezTo>
                  <a:pt x="1843859" y="3497242"/>
                  <a:pt x="1850176" y="3483997"/>
                  <a:pt x="1839652" y="3478133"/>
                </a:cubicBezTo>
                <a:cubicBezTo>
                  <a:pt x="1842052" y="3530963"/>
                  <a:pt x="1876542" y="3585762"/>
                  <a:pt x="1893505" y="3640832"/>
                </a:cubicBezTo>
                <a:cubicBezTo>
                  <a:pt x="1888812" y="3638987"/>
                  <a:pt x="1886922" y="3640385"/>
                  <a:pt x="1888941" y="3645559"/>
                </a:cubicBezTo>
                <a:cubicBezTo>
                  <a:pt x="1845583" y="3557477"/>
                  <a:pt x="1822085" y="3448273"/>
                  <a:pt x="1764948" y="3369991"/>
                </a:cubicBezTo>
                <a:cubicBezTo>
                  <a:pt x="1761287" y="3364843"/>
                  <a:pt x="1756036" y="3362458"/>
                  <a:pt x="1749743" y="3362829"/>
                </a:cubicBezTo>
                <a:cubicBezTo>
                  <a:pt x="1701842" y="3280569"/>
                  <a:pt x="1639728" y="3256052"/>
                  <a:pt x="1582578" y="3191191"/>
                </a:cubicBezTo>
                <a:cubicBezTo>
                  <a:pt x="1578390" y="3187147"/>
                  <a:pt x="1573139" y="3184762"/>
                  <a:pt x="1567373" y="3184029"/>
                </a:cubicBezTo>
                <a:cubicBezTo>
                  <a:pt x="1540978" y="3151018"/>
                  <a:pt x="1495714" y="3133636"/>
                  <a:pt x="1475150" y="3104644"/>
                </a:cubicBezTo>
                <a:close/>
                <a:moveTo>
                  <a:pt x="1665752" y="3101713"/>
                </a:moveTo>
                <a:lnTo>
                  <a:pt x="1665792" y="3101753"/>
                </a:lnTo>
                <a:lnTo>
                  <a:pt x="1664656" y="3101729"/>
                </a:lnTo>
                <a:close/>
                <a:moveTo>
                  <a:pt x="991192" y="3092348"/>
                </a:moveTo>
                <a:lnTo>
                  <a:pt x="991420" y="3092647"/>
                </a:lnTo>
                <a:lnTo>
                  <a:pt x="990904" y="3094298"/>
                </a:lnTo>
                <a:close/>
                <a:moveTo>
                  <a:pt x="2897689" y="3084351"/>
                </a:moveTo>
                <a:lnTo>
                  <a:pt x="2901934" y="3086667"/>
                </a:lnTo>
                <a:cubicBezTo>
                  <a:pt x="2903458" y="3087534"/>
                  <a:pt x="2905178" y="3087988"/>
                  <a:pt x="2907756" y="3086714"/>
                </a:cubicBezTo>
                <a:cubicBezTo>
                  <a:pt x="2909302" y="3095732"/>
                  <a:pt x="2912233" y="3105548"/>
                  <a:pt x="2911566" y="3113501"/>
                </a:cubicBezTo>
                <a:cubicBezTo>
                  <a:pt x="2904655" y="3110320"/>
                  <a:pt x="2903085" y="3107058"/>
                  <a:pt x="2902278" y="3102515"/>
                </a:cubicBezTo>
                <a:close/>
                <a:moveTo>
                  <a:pt x="2897564" y="3083858"/>
                </a:moveTo>
                <a:lnTo>
                  <a:pt x="2897689" y="3084351"/>
                </a:lnTo>
                <a:lnTo>
                  <a:pt x="2897296" y="3084138"/>
                </a:lnTo>
                <a:close/>
                <a:moveTo>
                  <a:pt x="881027" y="3082233"/>
                </a:moveTo>
                <a:cubicBezTo>
                  <a:pt x="882405" y="3082624"/>
                  <a:pt x="883718" y="3083221"/>
                  <a:pt x="885489" y="3082782"/>
                </a:cubicBezTo>
                <a:cubicBezTo>
                  <a:pt x="920736" y="3190435"/>
                  <a:pt x="965845" y="3269999"/>
                  <a:pt x="1017731" y="3345897"/>
                </a:cubicBezTo>
                <a:cubicBezTo>
                  <a:pt x="997960" y="3343462"/>
                  <a:pt x="976957" y="3305985"/>
                  <a:pt x="963104" y="3284011"/>
                </a:cubicBezTo>
                <a:cubicBezTo>
                  <a:pt x="928884" y="3228932"/>
                  <a:pt x="901108" y="3153212"/>
                  <a:pt x="879356" y="3091367"/>
                </a:cubicBezTo>
                <a:cubicBezTo>
                  <a:pt x="878207" y="3088647"/>
                  <a:pt x="877326" y="3085646"/>
                  <a:pt x="876178" y="3082925"/>
                </a:cubicBezTo>
                <a:cubicBezTo>
                  <a:pt x="878208" y="3081660"/>
                  <a:pt x="879650" y="3081843"/>
                  <a:pt x="881027" y="3082233"/>
                </a:cubicBezTo>
                <a:close/>
                <a:moveTo>
                  <a:pt x="2278163" y="3082154"/>
                </a:moveTo>
                <a:cubicBezTo>
                  <a:pt x="2289299" y="3091295"/>
                  <a:pt x="2274435" y="3101660"/>
                  <a:pt x="2288987" y="3103353"/>
                </a:cubicBezTo>
                <a:cubicBezTo>
                  <a:pt x="2287794" y="3098441"/>
                  <a:pt x="2289847" y="3077317"/>
                  <a:pt x="2278163" y="3082154"/>
                </a:cubicBezTo>
                <a:close/>
                <a:moveTo>
                  <a:pt x="1792708" y="3081952"/>
                </a:moveTo>
                <a:cubicBezTo>
                  <a:pt x="1794335" y="3079167"/>
                  <a:pt x="1807212" y="3086262"/>
                  <a:pt x="1802927" y="3098243"/>
                </a:cubicBezTo>
                <a:cubicBezTo>
                  <a:pt x="1793938" y="3100847"/>
                  <a:pt x="1798933" y="3076118"/>
                  <a:pt x="1795882" y="3088216"/>
                </a:cubicBezTo>
                <a:cubicBezTo>
                  <a:pt x="1792873" y="3084907"/>
                  <a:pt x="1792166" y="3082879"/>
                  <a:pt x="1792708" y="3081952"/>
                </a:cubicBezTo>
                <a:close/>
                <a:moveTo>
                  <a:pt x="1286390" y="3061533"/>
                </a:moveTo>
                <a:cubicBezTo>
                  <a:pt x="1356213" y="3102093"/>
                  <a:pt x="1424158" y="3144600"/>
                  <a:pt x="1488450" y="3182506"/>
                </a:cubicBezTo>
                <a:cubicBezTo>
                  <a:pt x="1505170" y="3197040"/>
                  <a:pt x="1533433" y="3227558"/>
                  <a:pt x="1561237" y="3234526"/>
                </a:cubicBezTo>
                <a:cubicBezTo>
                  <a:pt x="1612747" y="3291255"/>
                  <a:pt x="1680508" y="3338421"/>
                  <a:pt x="1720936" y="3402717"/>
                </a:cubicBezTo>
                <a:lnTo>
                  <a:pt x="1720657" y="3402448"/>
                </a:lnTo>
                <a:cubicBezTo>
                  <a:pt x="1632001" y="3323281"/>
                  <a:pt x="1551755" y="3225906"/>
                  <a:pt x="1448918" y="3178184"/>
                </a:cubicBezTo>
                <a:cubicBezTo>
                  <a:pt x="1444302" y="3166202"/>
                  <a:pt x="1437602" y="3159732"/>
                  <a:pt x="1426948" y="3161266"/>
                </a:cubicBezTo>
                <a:cubicBezTo>
                  <a:pt x="1387678" y="3128179"/>
                  <a:pt x="1344475" y="3104191"/>
                  <a:pt x="1298362" y="3085453"/>
                </a:cubicBezTo>
                <a:cubicBezTo>
                  <a:pt x="1294369" y="3077297"/>
                  <a:pt x="1281953" y="3072831"/>
                  <a:pt x="1286390" y="3061533"/>
                </a:cubicBezTo>
                <a:close/>
                <a:moveTo>
                  <a:pt x="2313605" y="3059420"/>
                </a:moveTo>
                <a:cubicBezTo>
                  <a:pt x="2308987" y="3061410"/>
                  <a:pt x="2304884" y="3061746"/>
                  <a:pt x="2301577" y="3060702"/>
                </a:cubicBezTo>
                <a:cubicBezTo>
                  <a:pt x="2305354" y="3085843"/>
                  <a:pt x="2305203" y="3092146"/>
                  <a:pt x="2313255" y="3125714"/>
                </a:cubicBezTo>
                <a:cubicBezTo>
                  <a:pt x="2316414" y="3105122"/>
                  <a:pt x="2319575" y="3084530"/>
                  <a:pt x="2313605" y="3059420"/>
                </a:cubicBezTo>
                <a:close/>
                <a:moveTo>
                  <a:pt x="1083589" y="3056995"/>
                </a:moveTo>
                <a:cubicBezTo>
                  <a:pt x="1095982" y="3060369"/>
                  <a:pt x="1106785" y="3066500"/>
                  <a:pt x="1116021" y="3076492"/>
                </a:cubicBezTo>
                <a:cubicBezTo>
                  <a:pt x="1101801" y="3077807"/>
                  <a:pt x="1088872" y="3074995"/>
                  <a:pt x="1083589" y="3056995"/>
                </a:cubicBezTo>
                <a:close/>
                <a:moveTo>
                  <a:pt x="2948730" y="3052666"/>
                </a:moveTo>
                <a:cubicBezTo>
                  <a:pt x="2961521" y="3048362"/>
                  <a:pt x="2956149" y="3067891"/>
                  <a:pt x="2955955" y="3072002"/>
                </a:cubicBezTo>
                <a:cubicBezTo>
                  <a:pt x="2949394" y="3072652"/>
                  <a:pt x="2947151" y="3055979"/>
                  <a:pt x="2948730" y="3052666"/>
                </a:cubicBezTo>
                <a:close/>
                <a:moveTo>
                  <a:pt x="1562964" y="3050934"/>
                </a:moveTo>
                <a:cubicBezTo>
                  <a:pt x="1566305" y="3050355"/>
                  <a:pt x="1571720" y="3059413"/>
                  <a:pt x="1574805" y="3059573"/>
                </a:cubicBezTo>
                <a:cubicBezTo>
                  <a:pt x="1570906" y="3070313"/>
                  <a:pt x="1561306" y="3055672"/>
                  <a:pt x="1560479" y="3055411"/>
                </a:cubicBezTo>
                <a:cubicBezTo>
                  <a:pt x="1560968" y="3052390"/>
                  <a:pt x="1561851" y="3051125"/>
                  <a:pt x="1562964" y="3050934"/>
                </a:cubicBezTo>
                <a:close/>
                <a:moveTo>
                  <a:pt x="857850" y="3042118"/>
                </a:moveTo>
                <a:cubicBezTo>
                  <a:pt x="868514" y="3041134"/>
                  <a:pt x="877694" y="3062356"/>
                  <a:pt x="875717" y="3073345"/>
                </a:cubicBezTo>
                <a:cubicBezTo>
                  <a:pt x="867126" y="3068271"/>
                  <a:pt x="862500" y="3055745"/>
                  <a:pt x="857850" y="3042118"/>
                </a:cubicBezTo>
                <a:close/>
                <a:moveTo>
                  <a:pt x="2126335" y="3036556"/>
                </a:moveTo>
                <a:cubicBezTo>
                  <a:pt x="2122016" y="3039909"/>
                  <a:pt x="2131777" y="3062768"/>
                  <a:pt x="2134259" y="3049581"/>
                </a:cubicBezTo>
                <a:cubicBezTo>
                  <a:pt x="2126323" y="3049977"/>
                  <a:pt x="2139415" y="3033067"/>
                  <a:pt x="2126335" y="3036556"/>
                </a:cubicBezTo>
                <a:close/>
                <a:moveTo>
                  <a:pt x="2495264" y="3033350"/>
                </a:moveTo>
                <a:cubicBezTo>
                  <a:pt x="2507442" y="3039739"/>
                  <a:pt x="2501491" y="3057632"/>
                  <a:pt x="2501103" y="3065857"/>
                </a:cubicBezTo>
                <a:cubicBezTo>
                  <a:pt x="2488925" y="3059470"/>
                  <a:pt x="2494876" y="3041576"/>
                  <a:pt x="2495264" y="3033350"/>
                </a:cubicBezTo>
                <a:close/>
                <a:moveTo>
                  <a:pt x="2612496" y="3018671"/>
                </a:moveTo>
                <a:cubicBezTo>
                  <a:pt x="2621784" y="3031403"/>
                  <a:pt x="2621611" y="3036608"/>
                  <a:pt x="2621931" y="3053041"/>
                </a:cubicBezTo>
                <a:cubicBezTo>
                  <a:pt x="2609196" y="3046114"/>
                  <a:pt x="2616811" y="3029290"/>
                  <a:pt x="2612496" y="3018671"/>
                </a:cubicBezTo>
                <a:close/>
                <a:moveTo>
                  <a:pt x="1183834" y="3014080"/>
                </a:moveTo>
                <a:lnTo>
                  <a:pt x="1187848" y="3014563"/>
                </a:lnTo>
                <a:lnTo>
                  <a:pt x="1187507" y="3018029"/>
                </a:lnTo>
                <a:cubicBezTo>
                  <a:pt x="1186704" y="3020748"/>
                  <a:pt x="1185659" y="3023365"/>
                  <a:pt x="1189730" y="3021386"/>
                </a:cubicBezTo>
                <a:cubicBezTo>
                  <a:pt x="1190096" y="3012066"/>
                  <a:pt x="1195936" y="3030603"/>
                  <a:pt x="1202906" y="3022828"/>
                </a:cubicBezTo>
                <a:cubicBezTo>
                  <a:pt x="1200678" y="3020944"/>
                  <a:pt x="1196228" y="3017451"/>
                  <a:pt x="1192174" y="3015083"/>
                </a:cubicBezTo>
                <a:lnTo>
                  <a:pt x="1187848" y="3014563"/>
                </a:lnTo>
                <a:lnTo>
                  <a:pt x="1187861" y="3014442"/>
                </a:lnTo>
                <a:cubicBezTo>
                  <a:pt x="1187472" y="3013597"/>
                  <a:pt x="1186352" y="3013288"/>
                  <a:pt x="1183834" y="3014080"/>
                </a:cubicBezTo>
                <a:close/>
                <a:moveTo>
                  <a:pt x="1798508" y="3009576"/>
                </a:moveTo>
                <a:cubicBezTo>
                  <a:pt x="1797145" y="3009050"/>
                  <a:pt x="1795164" y="3009320"/>
                  <a:pt x="1792184" y="3011009"/>
                </a:cubicBezTo>
                <a:cubicBezTo>
                  <a:pt x="1792344" y="3019226"/>
                  <a:pt x="1804790" y="3025333"/>
                  <a:pt x="1804393" y="3019039"/>
                </a:cubicBezTo>
                <a:cubicBezTo>
                  <a:pt x="1801123" y="3019911"/>
                  <a:pt x="1802596" y="3011157"/>
                  <a:pt x="1798508" y="3009576"/>
                </a:cubicBezTo>
                <a:close/>
                <a:moveTo>
                  <a:pt x="1106189" y="3007893"/>
                </a:moveTo>
                <a:cubicBezTo>
                  <a:pt x="1116574" y="3006636"/>
                  <a:pt x="1121717" y="3017515"/>
                  <a:pt x="1128160" y="3024810"/>
                </a:cubicBezTo>
                <a:cubicBezTo>
                  <a:pt x="1120408" y="3020548"/>
                  <a:pt x="1110796" y="3019326"/>
                  <a:pt x="1106189" y="3007893"/>
                </a:cubicBezTo>
                <a:close/>
                <a:moveTo>
                  <a:pt x="1121452" y="2989840"/>
                </a:moveTo>
                <a:cubicBezTo>
                  <a:pt x="1137711" y="2994794"/>
                  <a:pt x="1154227" y="2998922"/>
                  <a:pt x="1167060" y="3010777"/>
                </a:cubicBezTo>
                <a:cubicBezTo>
                  <a:pt x="1176790" y="3004053"/>
                  <a:pt x="1163861" y="3001240"/>
                  <a:pt x="1162551" y="2990303"/>
                </a:cubicBezTo>
                <a:cubicBezTo>
                  <a:pt x="1203079" y="3017619"/>
                  <a:pt x="1235499" y="3036568"/>
                  <a:pt x="1281826" y="3066259"/>
                </a:cubicBezTo>
                <a:cubicBezTo>
                  <a:pt x="1244786" y="3063269"/>
                  <a:pt x="1209983" y="3034495"/>
                  <a:pt x="1176553" y="3019944"/>
                </a:cubicBezTo>
                <a:cubicBezTo>
                  <a:pt x="1159424" y="3012539"/>
                  <a:pt x="1143681" y="3005933"/>
                  <a:pt x="1126380" y="3003734"/>
                </a:cubicBezTo>
                <a:cubicBezTo>
                  <a:pt x="1124919" y="2999100"/>
                  <a:pt x="1123180" y="2994195"/>
                  <a:pt x="1121452" y="2989840"/>
                </a:cubicBezTo>
                <a:close/>
                <a:moveTo>
                  <a:pt x="3084415" y="2987029"/>
                </a:moveTo>
                <a:cubicBezTo>
                  <a:pt x="3101177" y="3003754"/>
                  <a:pt x="3078611" y="3040531"/>
                  <a:pt x="3078533" y="3064638"/>
                </a:cubicBezTo>
                <a:cubicBezTo>
                  <a:pt x="3060686" y="3048478"/>
                  <a:pt x="3088621" y="3034078"/>
                  <a:pt x="3075048" y="3012375"/>
                </a:cubicBezTo>
                <a:cubicBezTo>
                  <a:pt x="3086615" y="3015484"/>
                  <a:pt x="3082943" y="2995817"/>
                  <a:pt x="3084415" y="2987029"/>
                </a:cubicBezTo>
                <a:close/>
                <a:moveTo>
                  <a:pt x="1115473" y="2985290"/>
                </a:moveTo>
                <a:cubicBezTo>
                  <a:pt x="1117420" y="2986765"/>
                  <a:pt x="1118708" y="2989622"/>
                  <a:pt x="1119604" y="2993443"/>
                </a:cubicBezTo>
                <a:cubicBezTo>
                  <a:pt x="1112549" y="2996839"/>
                  <a:pt x="1109187" y="2993054"/>
                  <a:pt x="1107395" y="2985413"/>
                </a:cubicBezTo>
                <a:cubicBezTo>
                  <a:pt x="1110924" y="2983715"/>
                  <a:pt x="1113527" y="2983810"/>
                  <a:pt x="1115473" y="2985290"/>
                </a:cubicBezTo>
                <a:close/>
                <a:moveTo>
                  <a:pt x="1088322" y="2976667"/>
                </a:moveTo>
                <a:cubicBezTo>
                  <a:pt x="1094379" y="2978217"/>
                  <a:pt x="1101231" y="2978385"/>
                  <a:pt x="1104677" y="2986549"/>
                </a:cubicBezTo>
                <a:cubicBezTo>
                  <a:pt x="1098351" y="2985276"/>
                  <a:pt x="1090189" y="2988143"/>
                  <a:pt x="1088322" y="2976667"/>
                </a:cubicBezTo>
                <a:close/>
                <a:moveTo>
                  <a:pt x="1668567" y="2965271"/>
                </a:moveTo>
                <a:cubicBezTo>
                  <a:pt x="1680724" y="2970563"/>
                  <a:pt x="1694191" y="2972819"/>
                  <a:pt x="1700311" y="2991625"/>
                </a:cubicBezTo>
                <a:cubicBezTo>
                  <a:pt x="1684995" y="2992954"/>
                  <a:pt x="1678103" y="2976628"/>
                  <a:pt x="1668567" y="2965271"/>
                </a:cubicBezTo>
                <a:close/>
                <a:moveTo>
                  <a:pt x="3094750" y="2955096"/>
                </a:moveTo>
                <a:cubicBezTo>
                  <a:pt x="3097433" y="2966284"/>
                  <a:pt x="3100118" y="2977473"/>
                  <a:pt x="3088980" y="2982303"/>
                </a:cubicBezTo>
                <a:cubicBezTo>
                  <a:pt x="3086846" y="2971102"/>
                  <a:pt x="3084719" y="2960455"/>
                  <a:pt x="3094750" y="2955096"/>
                </a:cubicBezTo>
                <a:close/>
                <a:moveTo>
                  <a:pt x="3031850" y="2946477"/>
                </a:moveTo>
                <a:cubicBezTo>
                  <a:pt x="3033063" y="2952483"/>
                  <a:pt x="3026534" y="2954776"/>
                  <a:pt x="3027746" y="2960783"/>
                </a:cubicBezTo>
                <a:cubicBezTo>
                  <a:pt x="3020927" y="2962257"/>
                  <a:pt x="3021766" y="2949098"/>
                  <a:pt x="3022549" y="2947170"/>
                </a:cubicBezTo>
                <a:lnTo>
                  <a:pt x="3022539" y="2946620"/>
                </a:lnTo>
                <a:cubicBezTo>
                  <a:pt x="3025288" y="2947126"/>
                  <a:pt x="3028317" y="2947901"/>
                  <a:pt x="3031850" y="2946477"/>
                </a:cubicBezTo>
                <a:close/>
                <a:moveTo>
                  <a:pt x="1098377" y="2944453"/>
                </a:moveTo>
                <a:cubicBezTo>
                  <a:pt x="1115966" y="2961438"/>
                  <a:pt x="1148238" y="2972720"/>
                  <a:pt x="1158406" y="2988451"/>
                </a:cubicBezTo>
                <a:cubicBezTo>
                  <a:pt x="1134040" y="2975130"/>
                  <a:pt x="1107986" y="2973614"/>
                  <a:pt x="1098377" y="2944453"/>
                </a:cubicBezTo>
                <a:close/>
                <a:moveTo>
                  <a:pt x="3096057" y="2938020"/>
                </a:moveTo>
                <a:cubicBezTo>
                  <a:pt x="3101858" y="2941204"/>
                  <a:pt x="3102243" y="2953063"/>
                  <a:pt x="3091153" y="2953232"/>
                </a:cubicBezTo>
                <a:cubicBezTo>
                  <a:pt x="3087470" y="2946991"/>
                  <a:pt x="3094010" y="2945245"/>
                  <a:pt x="3088674" y="2938481"/>
                </a:cubicBezTo>
                <a:cubicBezTo>
                  <a:pt x="3091587" y="2936860"/>
                  <a:pt x="3094122" y="2936958"/>
                  <a:pt x="3096057" y="2938020"/>
                </a:cubicBezTo>
                <a:close/>
                <a:moveTo>
                  <a:pt x="759884" y="2935148"/>
                </a:moveTo>
                <a:cubicBezTo>
                  <a:pt x="836938" y="3065443"/>
                  <a:pt x="872460" y="3229245"/>
                  <a:pt x="926432" y="3383998"/>
                </a:cubicBezTo>
                <a:cubicBezTo>
                  <a:pt x="943545" y="3432767"/>
                  <a:pt x="975329" y="3475282"/>
                  <a:pt x="988083" y="3525212"/>
                </a:cubicBezTo>
                <a:cubicBezTo>
                  <a:pt x="1016153" y="3559842"/>
                  <a:pt x="1043027" y="3631468"/>
                  <a:pt x="1051066" y="3678459"/>
                </a:cubicBezTo>
                <a:cubicBezTo>
                  <a:pt x="1053901" y="3683345"/>
                  <a:pt x="1062536" y="3676638"/>
                  <a:pt x="1063276" y="3686486"/>
                </a:cubicBezTo>
                <a:cubicBezTo>
                  <a:pt x="1114965" y="3808406"/>
                  <a:pt x="1188997" y="3854106"/>
                  <a:pt x="1260042" y="3929147"/>
                </a:cubicBezTo>
                <a:cubicBezTo>
                  <a:pt x="1292472" y="3948644"/>
                  <a:pt x="1315958" y="3958964"/>
                  <a:pt x="1335038" y="3996198"/>
                </a:cubicBezTo>
                <a:cubicBezTo>
                  <a:pt x="1311446" y="3980399"/>
                  <a:pt x="1289175" y="3962116"/>
                  <a:pt x="1269534" y="3938314"/>
                </a:cubicBezTo>
                <a:cubicBezTo>
                  <a:pt x="1266042" y="3955898"/>
                  <a:pt x="1247531" y="3919753"/>
                  <a:pt x="1241668" y="3914090"/>
                </a:cubicBezTo>
                <a:cubicBezTo>
                  <a:pt x="1239434" y="3911934"/>
                  <a:pt x="1229834" y="3911259"/>
                  <a:pt x="1227610" y="3909650"/>
                </a:cubicBezTo>
                <a:cubicBezTo>
                  <a:pt x="1195931" y="3886592"/>
                  <a:pt x="1166961" y="3847870"/>
                  <a:pt x="1138804" y="3822830"/>
                </a:cubicBezTo>
                <a:cubicBezTo>
                  <a:pt x="1187939" y="3912178"/>
                  <a:pt x="1242338" y="3990503"/>
                  <a:pt x="1298057" y="4066341"/>
                </a:cubicBezTo>
                <a:cubicBezTo>
                  <a:pt x="1318331" y="4080547"/>
                  <a:pt x="1347777" y="4101459"/>
                  <a:pt x="1355131" y="4127368"/>
                </a:cubicBezTo>
                <a:cubicBezTo>
                  <a:pt x="1361263" y="4132751"/>
                  <a:pt x="1361554" y="4119599"/>
                  <a:pt x="1367158" y="4126086"/>
                </a:cubicBezTo>
                <a:cubicBezTo>
                  <a:pt x="1418648" y="4181722"/>
                  <a:pt x="1483566" y="4209483"/>
                  <a:pt x="1548997" y="4235594"/>
                </a:cubicBezTo>
                <a:cubicBezTo>
                  <a:pt x="1549716" y="4244348"/>
                  <a:pt x="1555688" y="4241516"/>
                  <a:pt x="1556922" y="4248619"/>
                </a:cubicBezTo>
                <a:cubicBezTo>
                  <a:pt x="1564494" y="4243573"/>
                  <a:pt x="1561229" y="4244718"/>
                  <a:pt x="1570518" y="4243480"/>
                </a:cubicBezTo>
                <a:cubicBezTo>
                  <a:pt x="1571978" y="4248113"/>
                  <a:pt x="1573717" y="4253018"/>
                  <a:pt x="1575445" y="4257374"/>
                </a:cubicBezTo>
                <a:cubicBezTo>
                  <a:pt x="1594639" y="4244204"/>
                  <a:pt x="1626747" y="4275210"/>
                  <a:pt x="1652393" y="4269884"/>
                </a:cubicBezTo>
                <a:cubicBezTo>
                  <a:pt x="1653906" y="4277258"/>
                  <a:pt x="1659598" y="4274157"/>
                  <a:pt x="1660317" y="4282911"/>
                </a:cubicBezTo>
                <a:cubicBezTo>
                  <a:pt x="1665772" y="4281732"/>
                  <a:pt x="1664312" y="4277096"/>
                  <a:pt x="1666450" y="4274324"/>
                </a:cubicBezTo>
                <a:cubicBezTo>
                  <a:pt x="1700783" y="4279002"/>
                  <a:pt x="1744781" y="4287637"/>
                  <a:pt x="1776764" y="4284131"/>
                </a:cubicBezTo>
                <a:cubicBezTo>
                  <a:pt x="1772025" y="4294066"/>
                  <a:pt x="1783378" y="4286220"/>
                  <a:pt x="1786257" y="4293298"/>
                </a:cubicBezTo>
                <a:cubicBezTo>
                  <a:pt x="1809969" y="4287181"/>
                  <a:pt x="1824552" y="4304488"/>
                  <a:pt x="1844408" y="4297334"/>
                </a:cubicBezTo>
                <a:cubicBezTo>
                  <a:pt x="1857553" y="4311101"/>
                  <a:pt x="1880665" y="4302254"/>
                  <a:pt x="1894581" y="4313544"/>
                </a:cubicBezTo>
                <a:cubicBezTo>
                  <a:pt x="1944198" y="4301275"/>
                  <a:pt x="2007579" y="4334539"/>
                  <a:pt x="2057547" y="4354314"/>
                </a:cubicBezTo>
                <a:cubicBezTo>
                  <a:pt x="2088478" y="4339046"/>
                  <a:pt x="2117428" y="4362706"/>
                  <a:pt x="2147038" y="4349924"/>
                </a:cubicBezTo>
                <a:cubicBezTo>
                  <a:pt x="2141208" y="4331935"/>
                  <a:pt x="2121844" y="4336341"/>
                  <a:pt x="2109162" y="4332154"/>
                </a:cubicBezTo>
                <a:cubicBezTo>
                  <a:pt x="2062565" y="4316710"/>
                  <a:pt x="2018419" y="4286438"/>
                  <a:pt x="1969373" y="4285823"/>
                </a:cubicBezTo>
                <a:cubicBezTo>
                  <a:pt x="1968223" y="4283102"/>
                  <a:pt x="1967343" y="4280102"/>
                  <a:pt x="1966195" y="4277380"/>
                </a:cubicBezTo>
                <a:cubicBezTo>
                  <a:pt x="1955842" y="4280279"/>
                  <a:pt x="1971875" y="4287702"/>
                  <a:pt x="1959095" y="4292555"/>
                </a:cubicBezTo>
                <a:cubicBezTo>
                  <a:pt x="1953220" y="4286346"/>
                  <a:pt x="1955132" y="4286043"/>
                  <a:pt x="1953018" y="4275940"/>
                </a:cubicBezTo>
                <a:cubicBezTo>
                  <a:pt x="1891837" y="4257160"/>
                  <a:pt x="1835533" y="4235565"/>
                  <a:pt x="1777619" y="4201669"/>
                </a:cubicBezTo>
                <a:cubicBezTo>
                  <a:pt x="1726622" y="4157258"/>
                  <a:pt x="1668020" y="4130221"/>
                  <a:pt x="1617808" y="4083880"/>
                </a:cubicBezTo>
                <a:cubicBezTo>
                  <a:pt x="1596072" y="4079011"/>
                  <a:pt x="1576967" y="4068621"/>
                  <a:pt x="1563126" y="4047195"/>
                </a:cubicBezTo>
                <a:cubicBezTo>
                  <a:pt x="1515456" y="4018895"/>
                  <a:pt x="1467261" y="3991697"/>
                  <a:pt x="1429581" y="3941876"/>
                </a:cubicBezTo>
                <a:cubicBezTo>
                  <a:pt x="1423342" y="3944986"/>
                  <a:pt x="1418960" y="3945053"/>
                  <a:pt x="1416405" y="3940436"/>
                </a:cubicBezTo>
                <a:cubicBezTo>
                  <a:pt x="1368651" y="3893798"/>
                  <a:pt x="1310008" y="3850599"/>
                  <a:pt x="1256648" y="3797459"/>
                </a:cubicBezTo>
                <a:cubicBezTo>
                  <a:pt x="1243795" y="3784509"/>
                  <a:pt x="1236333" y="3767094"/>
                  <a:pt x="1224274" y="3752763"/>
                </a:cubicBezTo>
                <a:cubicBezTo>
                  <a:pt x="1212784" y="3739516"/>
                  <a:pt x="1196192" y="3731554"/>
                  <a:pt x="1185766" y="3716650"/>
                </a:cubicBezTo>
                <a:cubicBezTo>
                  <a:pt x="1147453" y="3662457"/>
                  <a:pt x="1103009" y="3602879"/>
                  <a:pt x="1065147" y="3543749"/>
                </a:cubicBezTo>
                <a:cubicBezTo>
                  <a:pt x="1042554" y="3509034"/>
                  <a:pt x="1012767" y="3470597"/>
                  <a:pt x="1011783" y="3434182"/>
                </a:cubicBezTo>
                <a:cubicBezTo>
                  <a:pt x="1075854" y="3544953"/>
                  <a:pt x="1150085" y="3656939"/>
                  <a:pt x="1227689" y="3745313"/>
                </a:cubicBezTo>
                <a:cubicBezTo>
                  <a:pt x="1276591" y="3808657"/>
                  <a:pt x="1335492" y="3851029"/>
                  <a:pt x="1391493" y="3899185"/>
                </a:cubicBezTo>
                <a:cubicBezTo>
                  <a:pt x="1408276" y="3930974"/>
                  <a:pt x="1438979" y="3932144"/>
                  <a:pt x="1456031" y="3963656"/>
                </a:cubicBezTo>
                <a:cubicBezTo>
                  <a:pt x="1455150" y="3960657"/>
                  <a:pt x="1459768" y="3958669"/>
                  <a:pt x="1461744" y="3961652"/>
                </a:cubicBezTo>
                <a:cubicBezTo>
                  <a:pt x="1512290" y="4011000"/>
                  <a:pt x="1573104" y="4039098"/>
                  <a:pt x="1624455" y="4087612"/>
                </a:cubicBezTo>
                <a:cubicBezTo>
                  <a:pt x="1630586" y="4092997"/>
                  <a:pt x="1633637" y="4080897"/>
                  <a:pt x="1636483" y="4086332"/>
                </a:cubicBezTo>
                <a:cubicBezTo>
                  <a:pt x="1670910" y="4123876"/>
                  <a:pt x="1709002" y="4124660"/>
                  <a:pt x="1741882" y="4167158"/>
                </a:cubicBezTo>
                <a:cubicBezTo>
                  <a:pt x="1754974" y="4164217"/>
                  <a:pt x="1761738" y="4173975"/>
                  <a:pt x="1767730" y="4186208"/>
                </a:cubicBezTo>
                <a:cubicBezTo>
                  <a:pt x="1787350" y="4194946"/>
                  <a:pt x="1808559" y="4200919"/>
                  <a:pt x="1823979" y="4219034"/>
                </a:cubicBezTo>
                <a:cubicBezTo>
                  <a:pt x="1851075" y="4217795"/>
                  <a:pt x="1872851" y="4252795"/>
                  <a:pt x="1897520" y="4239542"/>
                </a:cubicBezTo>
                <a:cubicBezTo>
                  <a:pt x="1908117" y="4263210"/>
                  <a:pt x="1941540" y="4249273"/>
                  <a:pt x="1960084" y="4273092"/>
                </a:cubicBezTo>
                <a:cubicBezTo>
                  <a:pt x="1959473" y="4269814"/>
                  <a:pt x="1961352" y="4267868"/>
                  <a:pt x="1963500" y="4265643"/>
                </a:cubicBezTo>
                <a:cubicBezTo>
                  <a:pt x="2008087" y="4290431"/>
                  <a:pt x="2064244" y="4290389"/>
                  <a:pt x="2104620" y="4324006"/>
                </a:cubicBezTo>
                <a:cubicBezTo>
                  <a:pt x="2127711" y="4314064"/>
                  <a:pt x="2157971" y="4348659"/>
                  <a:pt x="2179998" y="4340377"/>
                </a:cubicBezTo>
                <a:cubicBezTo>
                  <a:pt x="2187374" y="4353412"/>
                  <a:pt x="2192627" y="4341827"/>
                  <a:pt x="2201099" y="4354844"/>
                </a:cubicBezTo>
                <a:cubicBezTo>
                  <a:pt x="2221719" y="4344665"/>
                  <a:pt x="2254592" y="4344707"/>
                  <a:pt x="2285844" y="4345869"/>
                </a:cubicBezTo>
                <a:cubicBezTo>
                  <a:pt x="2299796" y="4330863"/>
                  <a:pt x="2323174" y="4335708"/>
                  <a:pt x="2338790" y="4335741"/>
                </a:cubicBezTo>
                <a:cubicBezTo>
                  <a:pt x="2338178" y="4332464"/>
                  <a:pt x="2335354" y="4328125"/>
                  <a:pt x="2338609" y="4326431"/>
                </a:cubicBezTo>
                <a:cubicBezTo>
                  <a:pt x="2342269" y="4331579"/>
                  <a:pt x="2347522" y="4333964"/>
                  <a:pt x="2353814" y="4333593"/>
                </a:cubicBezTo>
                <a:cubicBezTo>
                  <a:pt x="2354965" y="4322344"/>
                  <a:pt x="2364361" y="4326583"/>
                  <a:pt x="2372943" y="4317137"/>
                </a:cubicBezTo>
                <a:cubicBezTo>
                  <a:pt x="2362709" y="4298122"/>
                  <a:pt x="2337096" y="4305088"/>
                  <a:pt x="2307143" y="4300347"/>
                </a:cubicBezTo>
                <a:cubicBezTo>
                  <a:pt x="2301098" y="4299343"/>
                  <a:pt x="2291895" y="4290994"/>
                  <a:pt x="2284474" y="4289738"/>
                </a:cubicBezTo>
                <a:cubicBezTo>
                  <a:pt x="2279524" y="4288718"/>
                  <a:pt x="2272767" y="4293479"/>
                  <a:pt x="2266732" y="4293025"/>
                </a:cubicBezTo>
                <a:cubicBezTo>
                  <a:pt x="2238189" y="4290176"/>
                  <a:pt x="2217183" y="4266669"/>
                  <a:pt x="2216141" y="4283394"/>
                </a:cubicBezTo>
                <a:cubicBezTo>
                  <a:pt x="2190550" y="4263519"/>
                  <a:pt x="2146349" y="4258447"/>
                  <a:pt x="2124226" y="4247830"/>
                </a:cubicBezTo>
                <a:cubicBezTo>
                  <a:pt x="2125859" y="4247257"/>
                  <a:pt x="2128081" y="4248866"/>
                  <a:pt x="2125376" y="4250552"/>
                </a:cubicBezTo>
                <a:cubicBezTo>
                  <a:pt x="2093708" y="4228030"/>
                  <a:pt x="2052307" y="4226202"/>
                  <a:pt x="2021949" y="4200648"/>
                </a:cubicBezTo>
                <a:cubicBezTo>
                  <a:pt x="2013229" y="4202973"/>
                  <a:pt x="2008977" y="4195643"/>
                  <a:pt x="1997894" y="4203209"/>
                </a:cubicBezTo>
                <a:cubicBezTo>
                  <a:pt x="1970447" y="4172405"/>
                  <a:pt x="1927779" y="4175801"/>
                  <a:pt x="1902437" y="4140582"/>
                </a:cubicBezTo>
                <a:cubicBezTo>
                  <a:pt x="1845048" y="4119552"/>
                  <a:pt x="1806111" y="4075504"/>
                  <a:pt x="1758474" y="4048846"/>
                </a:cubicBezTo>
                <a:cubicBezTo>
                  <a:pt x="1743794" y="4040581"/>
                  <a:pt x="1715185" y="4034446"/>
                  <a:pt x="1704942" y="4014882"/>
                </a:cubicBezTo>
                <a:cubicBezTo>
                  <a:pt x="1692849" y="4012878"/>
                  <a:pt x="1679704" y="4013079"/>
                  <a:pt x="1675228" y="3994248"/>
                </a:cubicBezTo>
                <a:cubicBezTo>
                  <a:pt x="1710569" y="4008496"/>
                  <a:pt x="1739091" y="4038187"/>
                  <a:pt x="1776817" y="4048288"/>
                </a:cubicBezTo>
                <a:cubicBezTo>
                  <a:pt x="1784108" y="4056942"/>
                  <a:pt x="1808614" y="4077383"/>
                  <a:pt x="1809248" y="4067786"/>
                </a:cubicBezTo>
                <a:cubicBezTo>
                  <a:pt x="1803696" y="4064036"/>
                  <a:pt x="1773372" y="4026155"/>
                  <a:pt x="1746223" y="4024655"/>
                </a:cubicBezTo>
                <a:cubicBezTo>
                  <a:pt x="1723211" y="3996522"/>
                  <a:pt x="1667358" y="3969990"/>
                  <a:pt x="1649073" y="3931376"/>
                </a:cubicBezTo>
                <a:cubicBezTo>
                  <a:pt x="1734874" y="4004560"/>
                  <a:pt x="1825411" y="4067811"/>
                  <a:pt x="1917001" y="4128854"/>
                </a:cubicBezTo>
                <a:cubicBezTo>
                  <a:pt x="1918438" y="4146362"/>
                  <a:pt x="1926053" y="4143506"/>
                  <a:pt x="1933720" y="4157358"/>
                </a:cubicBezTo>
                <a:cubicBezTo>
                  <a:pt x="1941270" y="4151215"/>
                  <a:pt x="1939969" y="4154796"/>
                  <a:pt x="1950312" y="4151350"/>
                </a:cubicBezTo>
                <a:cubicBezTo>
                  <a:pt x="1952341" y="4157071"/>
                  <a:pt x="1954360" y="4162245"/>
                  <a:pt x="1956390" y="4167965"/>
                </a:cubicBezTo>
                <a:cubicBezTo>
                  <a:pt x="1966248" y="4167814"/>
                  <a:pt x="1962650" y="4165951"/>
                  <a:pt x="1972982" y="4161957"/>
                </a:cubicBezTo>
                <a:cubicBezTo>
                  <a:pt x="1985105" y="4179575"/>
                  <a:pt x="2006926" y="4174858"/>
                  <a:pt x="2017203" y="4196064"/>
                </a:cubicBezTo>
                <a:cubicBezTo>
                  <a:pt x="2040357" y="4189407"/>
                  <a:pt x="2039121" y="4210244"/>
                  <a:pt x="2060331" y="4202248"/>
                </a:cubicBezTo>
                <a:cubicBezTo>
                  <a:pt x="2112328" y="4241713"/>
                  <a:pt x="2178771" y="4249456"/>
                  <a:pt x="2231585" y="4274665"/>
                </a:cubicBezTo>
                <a:cubicBezTo>
                  <a:pt x="2236482" y="4272946"/>
                  <a:pt x="2239726" y="4270705"/>
                  <a:pt x="2241583" y="4267663"/>
                </a:cubicBezTo>
                <a:cubicBezTo>
                  <a:pt x="2289167" y="4291583"/>
                  <a:pt x="2338687" y="4288356"/>
                  <a:pt x="2396356" y="4295685"/>
                </a:cubicBezTo>
                <a:cubicBezTo>
                  <a:pt x="2403703" y="4279138"/>
                  <a:pt x="2433162" y="4272658"/>
                  <a:pt x="2422822" y="4248164"/>
                </a:cubicBezTo>
                <a:cubicBezTo>
                  <a:pt x="2405909" y="4237742"/>
                  <a:pt x="2391871" y="4248367"/>
                  <a:pt x="2375827" y="4240397"/>
                </a:cubicBezTo>
                <a:cubicBezTo>
                  <a:pt x="2375871" y="4242587"/>
                  <a:pt x="2377846" y="4245570"/>
                  <a:pt x="2375129" y="4246707"/>
                </a:cubicBezTo>
                <a:cubicBezTo>
                  <a:pt x="2280563" y="4201598"/>
                  <a:pt x="2190253" y="4107940"/>
                  <a:pt x="2093912" y="4098191"/>
                </a:cubicBezTo>
                <a:cubicBezTo>
                  <a:pt x="2085312" y="4078602"/>
                  <a:pt x="2063843" y="4087423"/>
                  <a:pt x="2052869" y="4072527"/>
                </a:cubicBezTo>
                <a:cubicBezTo>
                  <a:pt x="2010245" y="4078114"/>
                  <a:pt x="1976353" y="4040013"/>
                  <a:pt x="1945329" y="4036382"/>
                </a:cubicBezTo>
                <a:cubicBezTo>
                  <a:pt x="1933194" y="4018217"/>
                  <a:pt x="1912382" y="4018537"/>
                  <a:pt x="1902075" y="3995686"/>
                </a:cubicBezTo>
                <a:cubicBezTo>
                  <a:pt x="1864080" y="3985863"/>
                  <a:pt x="1845355" y="3938763"/>
                  <a:pt x="1818339" y="3887971"/>
                </a:cubicBezTo>
                <a:cubicBezTo>
                  <a:pt x="1790765" y="3836625"/>
                  <a:pt x="1794109" y="3797404"/>
                  <a:pt x="1803874" y="3764383"/>
                </a:cubicBezTo>
                <a:cubicBezTo>
                  <a:pt x="1785191" y="3733444"/>
                  <a:pt x="1745585" y="3725289"/>
                  <a:pt x="1721777" y="3712508"/>
                </a:cubicBezTo>
                <a:cubicBezTo>
                  <a:pt x="1658666" y="3678966"/>
                  <a:pt x="1624907" y="3605529"/>
                  <a:pt x="1561332" y="3576376"/>
                </a:cubicBezTo>
                <a:cubicBezTo>
                  <a:pt x="1560335" y="3567353"/>
                  <a:pt x="1553816" y="3570193"/>
                  <a:pt x="1552538" y="3560898"/>
                </a:cubicBezTo>
                <a:cubicBezTo>
                  <a:pt x="1456803" y="3511972"/>
                  <a:pt x="1413108" y="3350486"/>
                  <a:pt x="1343914" y="3243902"/>
                </a:cubicBezTo>
                <a:cubicBezTo>
                  <a:pt x="1336117" y="3237447"/>
                  <a:pt x="1338371" y="3254669"/>
                  <a:pt x="1333035" y="3247904"/>
                </a:cubicBezTo>
                <a:cubicBezTo>
                  <a:pt x="1330673" y="3239175"/>
                  <a:pt x="1337986" y="3234955"/>
                  <a:pt x="1330374" y="3223841"/>
                </a:cubicBezTo>
                <a:cubicBezTo>
                  <a:pt x="1320259" y="3210848"/>
                  <a:pt x="1303837" y="3211648"/>
                  <a:pt x="1296612" y="3192312"/>
                </a:cubicBezTo>
                <a:cubicBezTo>
                  <a:pt x="1263020" y="3183515"/>
                  <a:pt x="1233113" y="3166993"/>
                  <a:pt x="1204515" y="3147437"/>
                </a:cubicBezTo>
                <a:cubicBezTo>
                  <a:pt x="1180331" y="3143427"/>
                  <a:pt x="1165865" y="3146115"/>
                  <a:pt x="1146879" y="3127781"/>
                </a:cubicBezTo>
                <a:cubicBezTo>
                  <a:pt x="1094106" y="3132701"/>
                  <a:pt x="1057627" y="3102310"/>
                  <a:pt x="1011416" y="3092614"/>
                </a:cubicBezTo>
                <a:cubicBezTo>
                  <a:pt x="1072593" y="3265608"/>
                  <a:pt x="1189394" y="3383238"/>
                  <a:pt x="1277509" y="3504870"/>
                </a:cubicBezTo>
                <a:cubicBezTo>
                  <a:pt x="1280785" y="3504272"/>
                  <a:pt x="1285113" y="3501466"/>
                  <a:pt x="1286821" y="3504728"/>
                </a:cubicBezTo>
                <a:cubicBezTo>
                  <a:pt x="1340831" y="3591275"/>
                  <a:pt x="1399035" y="3639958"/>
                  <a:pt x="1455441" y="3722905"/>
                </a:cubicBezTo>
                <a:cubicBezTo>
                  <a:pt x="1460402" y="3724473"/>
                  <a:pt x="1466921" y="3721634"/>
                  <a:pt x="1469766" y="3727069"/>
                </a:cubicBezTo>
                <a:cubicBezTo>
                  <a:pt x="1473234" y="3736330"/>
                  <a:pt x="1479591" y="3739244"/>
                  <a:pt x="1481739" y="3750988"/>
                </a:cubicBezTo>
                <a:cubicBezTo>
                  <a:pt x="1501348" y="3759180"/>
                  <a:pt x="1509444" y="3780968"/>
                  <a:pt x="1524573" y="3798265"/>
                </a:cubicBezTo>
                <a:cubicBezTo>
                  <a:pt x="1546716" y="3823948"/>
                  <a:pt x="1584655" y="3845002"/>
                  <a:pt x="1585276" y="3876760"/>
                </a:cubicBezTo>
                <a:cubicBezTo>
                  <a:pt x="1547337" y="3827772"/>
                  <a:pt x="1503095" y="3792571"/>
                  <a:pt x="1467779" y="3737509"/>
                </a:cubicBezTo>
                <a:cubicBezTo>
                  <a:pt x="1391740" y="3673214"/>
                  <a:pt x="1329621" y="3578300"/>
                  <a:pt x="1261982" y="3495248"/>
                </a:cubicBezTo>
                <a:cubicBezTo>
                  <a:pt x="1215615" y="3435427"/>
                  <a:pt x="1170083" y="3404353"/>
                  <a:pt x="1131364" y="3329348"/>
                </a:cubicBezTo>
                <a:cubicBezTo>
                  <a:pt x="1126650" y="3326407"/>
                  <a:pt x="1121399" y="3324023"/>
                  <a:pt x="1116159" y="3322186"/>
                </a:cubicBezTo>
                <a:cubicBezTo>
                  <a:pt x="1077138" y="3245817"/>
                  <a:pt x="1014320" y="3171182"/>
                  <a:pt x="995888" y="3082991"/>
                </a:cubicBezTo>
                <a:cubicBezTo>
                  <a:pt x="990266" y="3082667"/>
                  <a:pt x="990795" y="3085192"/>
                  <a:pt x="991842" y="3087950"/>
                </a:cubicBezTo>
                <a:lnTo>
                  <a:pt x="991192" y="3092348"/>
                </a:lnTo>
                <a:lnTo>
                  <a:pt x="971774" y="3066757"/>
                </a:lnTo>
                <a:cubicBezTo>
                  <a:pt x="964014" y="3060406"/>
                  <a:pt x="956193" y="3056212"/>
                  <a:pt x="951763" y="3053815"/>
                </a:cubicBezTo>
                <a:cubicBezTo>
                  <a:pt x="912557" y="3024012"/>
                  <a:pt x="844943" y="3012453"/>
                  <a:pt x="807522" y="2961806"/>
                </a:cubicBezTo>
                <a:cubicBezTo>
                  <a:pt x="785152" y="2966533"/>
                  <a:pt x="776992" y="2941458"/>
                  <a:pt x="759884" y="2935148"/>
                </a:cubicBezTo>
                <a:close/>
                <a:moveTo>
                  <a:pt x="3095495" y="2923036"/>
                </a:moveTo>
                <a:cubicBezTo>
                  <a:pt x="3104784" y="2921799"/>
                  <a:pt x="3101915" y="2929238"/>
                  <a:pt x="3103419" y="2936063"/>
                </a:cubicBezTo>
                <a:cubicBezTo>
                  <a:pt x="3090639" y="2940917"/>
                  <a:pt x="3094807" y="2929895"/>
                  <a:pt x="3095495" y="2923036"/>
                </a:cubicBezTo>
                <a:close/>
                <a:moveTo>
                  <a:pt x="1068398" y="2922941"/>
                </a:moveTo>
                <a:cubicBezTo>
                  <a:pt x="1076245" y="2926337"/>
                  <a:pt x="1081449" y="2940331"/>
                  <a:pt x="1085017" y="2933701"/>
                </a:cubicBezTo>
                <a:cubicBezTo>
                  <a:pt x="1088603" y="2935016"/>
                  <a:pt x="1089249" y="2939937"/>
                  <a:pt x="1094090" y="2949449"/>
                </a:cubicBezTo>
                <a:cubicBezTo>
                  <a:pt x="1077703" y="2951893"/>
                  <a:pt x="1072357" y="2930611"/>
                  <a:pt x="1059631" y="2924232"/>
                </a:cubicBezTo>
                <a:cubicBezTo>
                  <a:pt x="1062872" y="2921854"/>
                  <a:pt x="1065782" y="2921809"/>
                  <a:pt x="1068398" y="2922941"/>
                </a:cubicBezTo>
                <a:close/>
                <a:moveTo>
                  <a:pt x="1201381" y="2916572"/>
                </a:moveTo>
                <a:cubicBezTo>
                  <a:pt x="1261024" y="2940853"/>
                  <a:pt x="1318451" y="3005982"/>
                  <a:pt x="1380502" y="3027215"/>
                </a:cubicBezTo>
                <a:cubicBezTo>
                  <a:pt x="1391389" y="3051700"/>
                  <a:pt x="1416746" y="3045557"/>
                  <a:pt x="1427622" y="3069495"/>
                </a:cubicBezTo>
                <a:cubicBezTo>
                  <a:pt x="1430898" y="3068896"/>
                  <a:pt x="1432229" y="3066958"/>
                  <a:pt x="1432187" y="3064768"/>
                </a:cubicBezTo>
                <a:cubicBezTo>
                  <a:pt x="1441539" y="3080785"/>
                  <a:pt x="1453815" y="3078130"/>
                  <a:pt x="1465948" y="3096296"/>
                </a:cubicBezTo>
                <a:cubicBezTo>
                  <a:pt x="1467988" y="3102565"/>
                  <a:pt x="1457711" y="3095328"/>
                  <a:pt x="1452352" y="3101436"/>
                </a:cubicBezTo>
                <a:lnTo>
                  <a:pt x="1451805" y="3101444"/>
                </a:lnTo>
                <a:cubicBezTo>
                  <a:pt x="1448626" y="3093002"/>
                  <a:pt x="1440990" y="3094763"/>
                  <a:pt x="1437564" y="3087693"/>
                </a:cubicBezTo>
                <a:cubicBezTo>
                  <a:pt x="1432903" y="3101461"/>
                  <a:pt x="1429264" y="3083439"/>
                  <a:pt x="1415077" y="3086397"/>
                </a:cubicBezTo>
                <a:cubicBezTo>
                  <a:pt x="1415561" y="3083102"/>
                  <a:pt x="1421242" y="3079454"/>
                  <a:pt x="1415775" y="3080086"/>
                </a:cubicBezTo>
                <a:cubicBezTo>
                  <a:pt x="1416926" y="3068836"/>
                  <a:pt x="1424077" y="3084341"/>
                  <a:pt x="1427105" y="3085116"/>
                </a:cubicBezTo>
                <a:cubicBezTo>
                  <a:pt x="1432229" y="3066958"/>
                  <a:pt x="1408700" y="3068416"/>
                  <a:pt x="1400388" y="3063614"/>
                </a:cubicBezTo>
                <a:cubicBezTo>
                  <a:pt x="1392022" y="3070042"/>
                  <a:pt x="1408292" y="3061575"/>
                  <a:pt x="1406282" y="3070918"/>
                </a:cubicBezTo>
                <a:cubicBezTo>
                  <a:pt x="1388873" y="3077213"/>
                  <a:pt x="1377770" y="3069714"/>
                  <a:pt x="1369288" y="3056149"/>
                </a:cubicBezTo>
                <a:cubicBezTo>
                  <a:pt x="1376365" y="3053849"/>
                  <a:pt x="1377137" y="3065342"/>
                  <a:pt x="1384493" y="3063310"/>
                </a:cubicBezTo>
                <a:cubicBezTo>
                  <a:pt x="1386868" y="3058616"/>
                  <a:pt x="1388274" y="3060513"/>
                  <a:pt x="1392924" y="3060168"/>
                </a:cubicBezTo>
                <a:cubicBezTo>
                  <a:pt x="1331350" y="3007153"/>
                  <a:pt x="1260055" y="2975382"/>
                  <a:pt x="1201381" y="2916572"/>
                </a:cubicBezTo>
                <a:close/>
                <a:moveTo>
                  <a:pt x="2925191" y="2913331"/>
                </a:moveTo>
                <a:cubicBezTo>
                  <a:pt x="2942284" y="2961004"/>
                  <a:pt x="2941927" y="2998811"/>
                  <a:pt x="2950997" y="3042496"/>
                </a:cubicBezTo>
                <a:cubicBezTo>
                  <a:pt x="2934161" y="3007970"/>
                  <a:pt x="2925703" y="2953589"/>
                  <a:pt x="2925191" y="2913331"/>
                </a:cubicBezTo>
                <a:close/>
                <a:moveTo>
                  <a:pt x="1760008" y="2906327"/>
                </a:moveTo>
                <a:cubicBezTo>
                  <a:pt x="1777556" y="2907152"/>
                  <a:pt x="1786940" y="2924812"/>
                  <a:pt x="1795798" y="2943576"/>
                </a:cubicBezTo>
                <a:cubicBezTo>
                  <a:pt x="1861646" y="3005015"/>
                  <a:pt x="1909835" y="3102061"/>
                  <a:pt x="1950947" y="3201408"/>
                </a:cubicBezTo>
                <a:cubicBezTo>
                  <a:pt x="1988891" y="3292859"/>
                  <a:pt x="2026041" y="3385693"/>
                  <a:pt x="2039274" y="3474239"/>
                </a:cubicBezTo>
                <a:cubicBezTo>
                  <a:pt x="1983628" y="3303898"/>
                  <a:pt x="1926749" y="3112485"/>
                  <a:pt x="1824307" y="2986689"/>
                </a:cubicBezTo>
                <a:cubicBezTo>
                  <a:pt x="1802702" y="2960454"/>
                  <a:pt x="1776479" y="2936203"/>
                  <a:pt x="1760008" y="2906327"/>
                </a:cubicBezTo>
                <a:close/>
                <a:moveTo>
                  <a:pt x="3101544" y="2896123"/>
                </a:moveTo>
                <a:lnTo>
                  <a:pt x="3104239" y="2899090"/>
                </a:lnTo>
                <a:cubicBezTo>
                  <a:pt x="3104580" y="2900762"/>
                  <a:pt x="3105103" y="2903014"/>
                  <a:pt x="3108308" y="2905841"/>
                </a:cubicBezTo>
                <a:cubicBezTo>
                  <a:pt x="3102314" y="2907576"/>
                  <a:pt x="3100199" y="2911444"/>
                  <a:pt x="3103323" y="2917148"/>
                </a:cubicBezTo>
                <a:cubicBezTo>
                  <a:pt x="3100295" y="2916372"/>
                  <a:pt x="3097266" y="2915597"/>
                  <a:pt x="3097610" y="2919153"/>
                </a:cubicBezTo>
                <a:cubicBezTo>
                  <a:pt x="3093507" y="2919490"/>
                  <a:pt x="3095602" y="2914528"/>
                  <a:pt x="3098309" y="2912844"/>
                </a:cubicBezTo>
                <a:cubicBezTo>
                  <a:pt x="3097987" y="2910382"/>
                  <a:pt x="3096075" y="2910686"/>
                  <a:pt x="3094442" y="2911258"/>
                </a:cubicBezTo>
                <a:cubicBezTo>
                  <a:pt x="3098084" y="2908326"/>
                  <a:pt x="3100526" y="2907193"/>
                  <a:pt x="3101726" y="2905463"/>
                </a:cubicBezTo>
                <a:close/>
                <a:moveTo>
                  <a:pt x="3101264" y="2895815"/>
                </a:moveTo>
                <a:lnTo>
                  <a:pt x="3101542" y="2896084"/>
                </a:lnTo>
                <a:lnTo>
                  <a:pt x="3101544" y="2896123"/>
                </a:lnTo>
                <a:close/>
                <a:moveTo>
                  <a:pt x="1748412" y="2894672"/>
                </a:moveTo>
                <a:cubicBezTo>
                  <a:pt x="1751216" y="2894493"/>
                  <a:pt x="1754586" y="2895195"/>
                  <a:pt x="1755681" y="2895177"/>
                </a:cubicBezTo>
                <a:cubicBezTo>
                  <a:pt x="1759075" y="2900604"/>
                  <a:pt x="1756658" y="2903106"/>
                  <a:pt x="1757011" y="2907210"/>
                </a:cubicBezTo>
                <a:cubicBezTo>
                  <a:pt x="1749967" y="2911152"/>
                  <a:pt x="1750525" y="2897723"/>
                  <a:pt x="1744801" y="2899180"/>
                </a:cubicBezTo>
                <a:lnTo>
                  <a:pt x="1744534" y="2899459"/>
                </a:lnTo>
                <a:cubicBezTo>
                  <a:pt x="1743369" y="2895915"/>
                  <a:pt x="1745608" y="2894852"/>
                  <a:pt x="1748412" y="2894672"/>
                </a:cubicBezTo>
                <a:close/>
                <a:moveTo>
                  <a:pt x="3521353" y="2889355"/>
                </a:moveTo>
                <a:cubicBezTo>
                  <a:pt x="3461503" y="2896577"/>
                  <a:pt x="3420488" y="2914464"/>
                  <a:pt x="3372965" y="2921770"/>
                </a:cubicBezTo>
                <a:cubicBezTo>
                  <a:pt x="3361495" y="2923589"/>
                  <a:pt x="3327676" y="2931232"/>
                  <a:pt x="3319083" y="2954100"/>
                </a:cubicBezTo>
                <a:cubicBezTo>
                  <a:pt x="3300751" y="2955203"/>
                  <a:pt x="3276855" y="2965980"/>
                  <a:pt x="3270185" y="2975122"/>
                </a:cubicBezTo>
                <a:cubicBezTo>
                  <a:pt x="3259254" y="2962416"/>
                  <a:pt x="3231081" y="2992706"/>
                  <a:pt x="3222617" y="3008177"/>
                </a:cubicBezTo>
                <a:cubicBezTo>
                  <a:pt x="3219782" y="3003290"/>
                  <a:pt x="3217465" y="2996752"/>
                  <a:pt x="3210408" y="3000147"/>
                </a:cubicBezTo>
                <a:cubicBezTo>
                  <a:pt x="3219202" y="3015625"/>
                  <a:pt x="3212243" y="3023950"/>
                  <a:pt x="3195326" y="3027496"/>
                </a:cubicBezTo>
                <a:cubicBezTo>
                  <a:pt x="3196120" y="3040085"/>
                  <a:pt x="3181835" y="3066053"/>
                  <a:pt x="3163933" y="3061123"/>
                </a:cubicBezTo>
                <a:cubicBezTo>
                  <a:pt x="3156639" y="3080411"/>
                  <a:pt x="3142912" y="3106917"/>
                  <a:pt x="3123592" y="3113515"/>
                </a:cubicBezTo>
                <a:cubicBezTo>
                  <a:pt x="3125062" y="3118697"/>
                  <a:pt x="3125158" y="3123625"/>
                  <a:pt x="3122205" y="3126683"/>
                </a:cubicBezTo>
                <a:cubicBezTo>
                  <a:pt x="3077022" y="3155592"/>
                  <a:pt x="3080882" y="3227026"/>
                  <a:pt x="3057134" y="3273409"/>
                </a:cubicBezTo>
                <a:cubicBezTo>
                  <a:pt x="3060289" y="3280757"/>
                  <a:pt x="3062898" y="3288112"/>
                  <a:pt x="3065507" y="3295467"/>
                </a:cubicBezTo>
                <a:cubicBezTo>
                  <a:pt x="3061963" y="3296344"/>
                  <a:pt x="3060256" y="3293085"/>
                  <a:pt x="3056196" y="3295611"/>
                </a:cubicBezTo>
                <a:cubicBezTo>
                  <a:pt x="3062027" y="3313599"/>
                  <a:pt x="3067577" y="3331320"/>
                  <a:pt x="3057652" y="3342155"/>
                </a:cubicBezTo>
                <a:cubicBezTo>
                  <a:pt x="3069385" y="3395935"/>
                  <a:pt x="3056516" y="3438317"/>
                  <a:pt x="3053870" y="3485196"/>
                </a:cubicBezTo>
                <a:cubicBezTo>
                  <a:pt x="3042151" y="3502360"/>
                  <a:pt x="3036802" y="3522986"/>
                  <a:pt x="3043060" y="3548911"/>
                </a:cubicBezTo>
                <a:cubicBezTo>
                  <a:pt x="3031204" y="3558955"/>
                  <a:pt x="3046709" y="3581452"/>
                  <a:pt x="3033188" y="3590426"/>
                </a:cubicBezTo>
                <a:cubicBezTo>
                  <a:pt x="3040445" y="3611405"/>
                  <a:pt x="3042999" y="3629991"/>
                  <a:pt x="3034224" y="3643549"/>
                </a:cubicBezTo>
                <a:cubicBezTo>
                  <a:pt x="3039883" y="3652775"/>
                  <a:pt x="3033664" y="3656979"/>
                  <a:pt x="3039603" y="3666475"/>
                </a:cubicBezTo>
                <a:cubicBezTo>
                  <a:pt x="3011332" y="3719776"/>
                  <a:pt x="3026747" y="3793770"/>
                  <a:pt x="3011470" y="3853164"/>
                </a:cubicBezTo>
                <a:cubicBezTo>
                  <a:pt x="3023131" y="3861201"/>
                  <a:pt x="3014566" y="3927615"/>
                  <a:pt x="3003502" y="3950246"/>
                </a:cubicBezTo>
                <a:cubicBezTo>
                  <a:pt x="2997176" y="3962943"/>
                  <a:pt x="2980669" y="3973332"/>
                  <a:pt x="2970261" y="3987462"/>
                </a:cubicBezTo>
                <a:cubicBezTo>
                  <a:pt x="2955310" y="4007414"/>
                  <a:pt x="2952269" y="4034030"/>
                  <a:pt x="2933334" y="4032405"/>
                </a:cubicBezTo>
                <a:cubicBezTo>
                  <a:pt x="2936514" y="4040846"/>
                  <a:pt x="2934708" y="4046627"/>
                  <a:pt x="2934848" y="4053747"/>
                </a:cubicBezTo>
                <a:cubicBezTo>
                  <a:pt x="2995431" y="4027888"/>
                  <a:pt x="3009439" y="3973711"/>
                  <a:pt x="3068198" y="3938566"/>
                </a:cubicBezTo>
                <a:cubicBezTo>
                  <a:pt x="3052183" y="3974148"/>
                  <a:pt x="3010459" y="3983830"/>
                  <a:pt x="3005773" y="4024442"/>
                </a:cubicBezTo>
                <a:cubicBezTo>
                  <a:pt x="3021409" y="4025570"/>
                  <a:pt x="3038036" y="3993267"/>
                  <a:pt x="3053522" y="4000697"/>
                </a:cubicBezTo>
                <a:cubicBezTo>
                  <a:pt x="3059140" y="3993763"/>
                  <a:pt x="3057594" y="3984747"/>
                  <a:pt x="3073069" y="3977662"/>
                </a:cubicBezTo>
                <a:cubicBezTo>
                  <a:pt x="3071982" y="4006166"/>
                  <a:pt x="3026415" y="4015359"/>
                  <a:pt x="3019132" y="4035192"/>
                </a:cubicBezTo>
                <a:cubicBezTo>
                  <a:pt x="3015342" y="4023472"/>
                  <a:pt x="3012022" y="4035850"/>
                  <a:pt x="3010701" y="4038336"/>
                </a:cubicBezTo>
                <a:cubicBezTo>
                  <a:pt x="2971030" y="4040864"/>
                  <a:pt x="2949581" y="4064750"/>
                  <a:pt x="2892027" y="4091385"/>
                </a:cubicBezTo>
                <a:cubicBezTo>
                  <a:pt x="2898995" y="4111547"/>
                  <a:pt x="2877024" y="4094629"/>
                  <a:pt x="2878794" y="4115145"/>
                </a:cubicBezTo>
                <a:cubicBezTo>
                  <a:pt x="2868549" y="4109551"/>
                  <a:pt x="2860353" y="4124742"/>
                  <a:pt x="2863531" y="4133184"/>
                </a:cubicBezTo>
                <a:cubicBezTo>
                  <a:pt x="2898101" y="4135939"/>
                  <a:pt x="2947408" y="4107788"/>
                  <a:pt x="2970121" y="4106616"/>
                </a:cubicBezTo>
                <a:cubicBezTo>
                  <a:pt x="2971959" y="4102480"/>
                  <a:pt x="2973527" y="4098621"/>
                  <a:pt x="2975374" y="4095032"/>
                </a:cubicBezTo>
                <a:cubicBezTo>
                  <a:pt x="3019814" y="4084212"/>
                  <a:pt x="3040900" y="4027736"/>
                  <a:pt x="3091443" y="3992718"/>
                </a:cubicBezTo>
                <a:cubicBezTo>
                  <a:pt x="3092937" y="3985026"/>
                  <a:pt x="3080608" y="3984942"/>
                  <a:pt x="3087396" y="3981824"/>
                </a:cubicBezTo>
                <a:cubicBezTo>
                  <a:pt x="3106297" y="3981807"/>
                  <a:pt x="3112827" y="3965545"/>
                  <a:pt x="3124685" y="3955502"/>
                </a:cubicBezTo>
                <a:cubicBezTo>
                  <a:pt x="3122860" y="3946217"/>
                  <a:pt x="3116556" y="3946040"/>
                  <a:pt x="3112894" y="3940893"/>
                </a:cubicBezTo>
                <a:cubicBezTo>
                  <a:pt x="3132399" y="3929635"/>
                  <a:pt x="3123831" y="3897719"/>
                  <a:pt x="3153418" y="3897811"/>
                </a:cubicBezTo>
                <a:cubicBezTo>
                  <a:pt x="3198154" y="3831944"/>
                  <a:pt x="3258482" y="3765004"/>
                  <a:pt x="3306064" y="3690587"/>
                </a:cubicBezTo>
                <a:cubicBezTo>
                  <a:pt x="3359980" y="3645931"/>
                  <a:pt x="3392556" y="3616668"/>
                  <a:pt x="3444677" y="3564370"/>
                </a:cubicBezTo>
                <a:cubicBezTo>
                  <a:pt x="3464933" y="3549540"/>
                  <a:pt x="3496111" y="3532898"/>
                  <a:pt x="3511792" y="3508279"/>
                </a:cubicBezTo>
                <a:cubicBezTo>
                  <a:pt x="3531542" y="3509618"/>
                  <a:pt x="3532414" y="3484131"/>
                  <a:pt x="3558393" y="3481814"/>
                </a:cubicBezTo>
                <a:cubicBezTo>
                  <a:pt x="3572130" y="3455854"/>
                  <a:pt x="3613004" y="3458786"/>
                  <a:pt x="3620524" y="3437030"/>
                </a:cubicBezTo>
                <a:cubicBezTo>
                  <a:pt x="3633099" y="3449711"/>
                  <a:pt x="3658928" y="3425757"/>
                  <a:pt x="3680063" y="3427897"/>
                </a:cubicBezTo>
                <a:cubicBezTo>
                  <a:pt x="3687753" y="3428874"/>
                  <a:pt x="3689803" y="3435690"/>
                  <a:pt x="3695269" y="3435058"/>
                </a:cubicBezTo>
                <a:cubicBezTo>
                  <a:pt x="3694453" y="3435344"/>
                  <a:pt x="3701338" y="3423187"/>
                  <a:pt x="3700254" y="3423751"/>
                </a:cubicBezTo>
                <a:cubicBezTo>
                  <a:pt x="3703786" y="3422327"/>
                  <a:pt x="3708028" y="3429110"/>
                  <a:pt x="3711862" y="3429051"/>
                </a:cubicBezTo>
                <a:cubicBezTo>
                  <a:pt x="3732385" y="3427913"/>
                  <a:pt x="3770135" y="3411171"/>
                  <a:pt x="3805457" y="3410353"/>
                </a:cubicBezTo>
                <a:cubicBezTo>
                  <a:pt x="3814220" y="3410218"/>
                  <a:pt x="3831595" y="3416250"/>
                  <a:pt x="3841541" y="3406511"/>
                </a:cubicBezTo>
                <a:cubicBezTo>
                  <a:pt x="3844075" y="3410033"/>
                  <a:pt x="3847641" y="3410251"/>
                  <a:pt x="3848586" y="3416537"/>
                </a:cubicBezTo>
                <a:cubicBezTo>
                  <a:pt x="3861528" y="3405930"/>
                  <a:pt x="3876390" y="3409536"/>
                  <a:pt x="3888536" y="3414279"/>
                </a:cubicBezTo>
                <a:cubicBezTo>
                  <a:pt x="3896429" y="3411692"/>
                  <a:pt x="3892510" y="3407370"/>
                  <a:pt x="3899684" y="3409999"/>
                </a:cubicBezTo>
                <a:cubicBezTo>
                  <a:pt x="3900339" y="3401497"/>
                  <a:pt x="3888441" y="3395381"/>
                  <a:pt x="3893606" y="3393383"/>
                </a:cubicBezTo>
                <a:cubicBezTo>
                  <a:pt x="3921677" y="3414043"/>
                  <a:pt x="3967406" y="3413065"/>
                  <a:pt x="3996218" y="3415634"/>
                </a:cubicBezTo>
                <a:cubicBezTo>
                  <a:pt x="3996412" y="3411523"/>
                  <a:pt x="3996896" y="3408228"/>
                  <a:pt x="3998755" y="3405187"/>
                </a:cubicBezTo>
                <a:cubicBezTo>
                  <a:pt x="4004028" y="3408666"/>
                  <a:pt x="4008516" y="3414075"/>
                  <a:pt x="4016677" y="3411211"/>
                </a:cubicBezTo>
                <a:cubicBezTo>
                  <a:pt x="4046611" y="3386919"/>
                  <a:pt x="4090662" y="3398293"/>
                  <a:pt x="4112176" y="3363723"/>
                </a:cubicBezTo>
                <a:cubicBezTo>
                  <a:pt x="4103005" y="3357016"/>
                  <a:pt x="4090944" y="3356654"/>
                  <a:pt x="4078359" y="3357394"/>
                </a:cubicBezTo>
                <a:cubicBezTo>
                  <a:pt x="4079540" y="3361760"/>
                  <a:pt x="4082932" y="3367187"/>
                  <a:pt x="4079690" y="3369427"/>
                </a:cubicBezTo>
                <a:cubicBezTo>
                  <a:pt x="4071958" y="3366259"/>
                  <a:pt x="4072063" y="3371736"/>
                  <a:pt x="4069690" y="3376430"/>
                </a:cubicBezTo>
                <a:cubicBezTo>
                  <a:pt x="4038601" y="3355542"/>
                  <a:pt x="4006797" y="3410267"/>
                  <a:pt x="3978812" y="3393989"/>
                </a:cubicBezTo>
                <a:cubicBezTo>
                  <a:pt x="3969523" y="3395227"/>
                  <a:pt x="3976256" y="3403342"/>
                  <a:pt x="3966966" y="3404580"/>
                </a:cubicBezTo>
                <a:cubicBezTo>
                  <a:pt x="3955067" y="3398463"/>
                  <a:pt x="3942042" y="3390721"/>
                  <a:pt x="3930151" y="3399121"/>
                </a:cubicBezTo>
                <a:cubicBezTo>
                  <a:pt x="3925503" y="3385497"/>
                  <a:pt x="3909844" y="3397242"/>
                  <a:pt x="3907032" y="3379480"/>
                </a:cubicBezTo>
                <a:cubicBezTo>
                  <a:pt x="3914304" y="3373069"/>
                  <a:pt x="3913798" y="3375268"/>
                  <a:pt x="3921777" y="3377062"/>
                </a:cubicBezTo>
                <a:cubicBezTo>
                  <a:pt x="3925816" y="3373439"/>
                  <a:pt x="3916591" y="3363995"/>
                  <a:pt x="3922015" y="3361172"/>
                </a:cubicBezTo>
                <a:cubicBezTo>
                  <a:pt x="3927255" y="3363008"/>
                  <a:pt x="3930928" y="3368705"/>
                  <a:pt x="3933806" y="3375782"/>
                </a:cubicBezTo>
                <a:cubicBezTo>
                  <a:pt x="3925783" y="3371797"/>
                  <a:pt x="3924881" y="3381671"/>
                  <a:pt x="3929702" y="3390088"/>
                </a:cubicBezTo>
                <a:cubicBezTo>
                  <a:pt x="3944093" y="3383567"/>
                  <a:pt x="3976223" y="3401698"/>
                  <a:pt x="3978782" y="3378376"/>
                </a:cubicBezTo>
                <a:cubicBezTo>
                  <a:pt x="3980606" y="3387661"/>
                  <a:pt x="3986374" y="3388394"/>
                  <a:pt x="3992141" y="3389127"/>
                </a:cubicBezTo>
                <a:cubicBezTo>
                  <a:pt x="3995362" y="3385791"/>
                  <a:pt x="3988640" y="3378225"/>
                  <a:pt x="3993527" y="3375958"/>
                </a:cubicBezTo>
                <a:cubicBezTo>
                  <a:pt x="3995545" y="3381131"/>
                  <a:pt x="3998627" y="3384644"/>
                  <a:pt x="4003020" y="3385124"/>
                </a:cubicBezTo>
                <a:cubicBezTo>
                  <a:pt x="4010141" y="3371046"/>
                  <a:pt x="4017347" y="3375317"/>
                  <a:pt x="4035325" y="3370110"/>
                </a:cubicBezTo>
                <a:cubicBezTo>
                  <a:pt x="4026220" y="3338750"/>
                  <a:pt x="3981641" y="3356418"/>
                  <a:pt x="3965479" y="3342425"/>
                </a:cubicBezTo>
                <a:cubicBezTo>
                  <a:pt x="3966380" y="3346519"/>
                  <a:pt x="3970053" y="3352215"/>
                  <a:pt x="3966810" y="3354456"/>
                </a:cubicBezTo>
                <a:cubicBezTo>
                  <a:pt x="3958208" y="3348835"/>
                  <a:pt x="3940916" y="3361155"/>
                  <a:pt x="3937557" y="3343401"/>
                </a:cubicBezTo>
                <a:cubicBezTo>
                  <a:pt x="3945976" y="3339711"/>
                  <a:pt x="3949412" y="3347328"/>
                  <a:pt x="3958896" y="3341977"/>
                </a:cubicBezTo>
                <a:cubicBezTo>
                  <a:pt x="3962581" y="3334250"/>
                  <a:pt x="3952990" y="3334125"/>
                  <a:pt x="3956417" y="3327224"/>
                </a:cubicBezTo>
                <a:cubicBezTo>
                  <a:pt x="3942508" y="3330452"/>
                  <a:pt x="3921546" y="3323104"/>
                  <a:pt x="3923986" y="3307728"/>
                </a:cubicBezTo>
                <a:cubicBezTo>
                  <a:pt x="3934242" y="3313869"/>
                  <a:pt x="3954097" y="3320686"/>
                  <a:pt x="3961681" y="3316186"/>
                </a:cubicBezTo>
                <a:cubicBezTo>
                  <a:pt x="3955678" y="3303404"/>
                  <a:pt x="3934201" y="3283738"/>
                  <a:pt x="3918426" y="3275491"/>
                </a:cubicBezTo>
                <a:cubicBezTo>
                  <a:pt x="3915203" y="3278828"/>
                  <a:pt x="3921925" y="3286394"/>
                  <a:pt x="3917038" y="3288661"/>
                </a:cubicBezTo>
                <a:cubicBezTo>
                  <a:pt x="3868910" y="3236808"/>
                  <a:pt x="3811308" y="3204826"/>
                  <a:pt x="3757925" y="3164559"/>
                </a:cubicBezTo>
                <a:cubicBezTo>
                  <a:pt x="3733452" y="3159733"/>
                  <a:pt x="3708698" y="3154636"/>
                  <a:pt x="3690797" y="3135737"/>
                </a:cubicBezTo>
                <a:cubicBezTo>
                  <a:pt x="3728320" y="3135433"/>
                  <a:pt x="3774518" y="3172522"/>
                  <a:pt x="3808098" y="3180770"/>
                </a:cubicBezTo>
                <a:cubicBezTo>
                  <a:pt x="3809559" y="3185404"/>
                  <a:pt x="3811298" y="3190309"/>
                  <a:pt x="3813027" y="3194664"/>
                </a:cubicBezTo>
                <a:cubicBezTo>
                  <a:pt x="3847198" y="3205095"/>
                  <a:pt x="3872905" y="3244966"/>
                  <a:pt x="3899171" y="3257436"/>
                </a:cubicBezTo>
                <a:cubicBezTo>
                  <a:pt x="3856659" y="3212619"/>
                  <a:pt x="3820075" y="3148811"/>
                  <a:pt x="3775780" y="3110872"/>
                </a:cubicBezTo>
                <a:cubicBezTo>
                  <a:pt x="3764633" y="3101182"/>
                  <a:pt x="3738859" y="3099935"/>
                  <a:pt x="3733856" y="3082208"/>
                </a:cubicBezTo>
                <a:cubicBezTo>
                  <a:pt x="3712484" y="3081989"/>
                  <a:pt x="3697161" y="3068803"/>
                  <a:pt x="3680784" y="3057824"/>
                </a:cubicBezTo>
                <a:cubicBezTo>
                  <a:pt x="3638524" y="3068062"/>
                  <a:pt x="3595795" y="3040233"/>
                  <a:pt x="3551762" y="3057895"/>
                </a:cubicBezTo>
                <a:cubicBezTo>
                  <a:pt x="3543505" y="3041859"/>
                  <a:pt x="3532560" y="3056545"/>
                  <a:pt x="3517245" y="3057876"/>
                </a:cubicBezTo>
                <a:cubicBezTo>
                  <a:pt x="3515334" y="3058180"/>
                  <a:pt x="3508903" y="3051431"/>
                  <a:pt x="3508634" y="3051709"/>
                </a:cubicBezTo>
                <a:cubicBezTo>
                  <a:pt x="3502887" y="3052072"/>
                  <a:pt x="3501083" y="3057852"/>
                  <a:pt x="3498635" y="3058710"/>
                </a:cubicBezTo>
                <a:cubicBezTo>
                  <a:pt x="3481741" y="3063353"/>
                  <a:pt x="3446722" y="3051568"/>
                  <a:pt x="3442091" y="3066977"/>
                </a:cubicBezTo>
                <a:cubicBezTo>
                  <a:pt x="3440373" y="3063169"/>
                  <a:pt x="3439203" y="3059352"/>
                  <a:pt x="3437764" y="3055812"/>
                </a:cubicBezTo>
                <a:cubicBezTo>
                  <a:pt x="3451757" y="3056969"/>
                  <a:pt x="3455432" y="3048693"/>
                  <a:pt x="3467953" y="3044667"/>
                </a:cubicBezTo>
                <a:cubicBezTo>
                  <a:pt x="3497325" y="3047774"/>
                  <a:pt x="3527901" y="3042373"/>
                  <a:pt x="3552698" y="3035693"/>
                </a:cubicBezTo>
                <a:cubicBezTo>
                  <a:pt x="3571405" y="3053756"/>
                  <a:pt x="3630398" y="3030660"/>
                  <a:pt x="3659876" y="3053216"/>
                </a:cubicBezTo>
                <a:cubicBezTo>
                  <a:pt x="3664503" y="3051776"/>
                  <a:pt x="3669122" y="3049786"/>
                  <a:pt x="3673751" y="3048345"/>
                </a:cubicBezTo>
                <a:cubicBezTo>
                  <a:pt x="3677412" y="3053493"/>
                  <a:pt x="3682921" y="3055051"/>
                  <a:pt x="3687110" y="3059098"/>
                </a:cubicBezTo>
                <a:cubicBezTo>
                  <a:pt x="3743749" y="3055762"/>
                  <a:pt x="3772784" y="3111740"/>
                  <a:pt x="3813666" y="3129189"/>
                </a:cubicBezTo>
                <a:cubicBezTo>
                  <a:pt x="3845633" y="3181014"/>
                  <a:pt x="3892336" y="3201934"/>
                  <a:pt x="3935602" y="3229209"/>
                </a:cubicBezTo>
                <a:cubicBezTo>
                  <a:pt x="3937320" y="3233018"/>
                  <a:pt x="3938490" y="3236835"/>
                  <a:pt x="3939929" y="3240373"/>
                </a:cubicBezTo>
                <a:cubicBezTo>
                  <a:pt x="3972459" y="3236858"/>
                  <a:pt x="4003309" y="3273637"/>
                  <a:pt x="4044292" y="3268075"/>
                </a:cubicBezTo>
                <a:cubicBezTo>
                  <a:pt x="4048802" y="3274579"/>
                  <a:pt x="4054633" y="3278599"/>
                  <a:pt x="4061516" y="3280411"/>
                </a:cubicBezTo>
                <a:cubicBezTo>
                  <a:pt x="4069915" y="3275624"/>
                  <a:pt x="4113828" y="3279878"/>
                  <a:pt x="4122386" y="3283308"/>
                </a:cubicBezTo>
                <a:cubicBezTo>
                  <a:pt x="4115285" y="3298484"/>
                  <a:pt x="4123350" y="3304659"/>
                  <a:pt x="4134539" y="3316539"/>
                </a:cubicBezTo>
                <a:cubicBezTo>
                  <a:pt x="4130243" y="3334957"/>
                  <a:pt x="4104286" y="3324401"/>
                  <a:pt x="4108313" y="3348169"/>
                </a:cubicBezTo>
                <a:cubicBezTo>
                  <a:pt x="4116591" y="3351328"/>
                  <a:pt x="4130403" y="3343172"/>
                  <a:pt x="4132186" y="3336296"/>
                </a:cubicBezTo>
                <a:cubicBezTo>
                  <a:pt x="4133894" y="3339558"/>
                  <a:pt x="4134806" y="3344200"/>
                  <a:pt x="4138082" y="3343602"/>
                </a:cubicBezTo>
                <a:cubicBezTo>
                  <a:pt x="4137803" y="3329363"/>
                  <a:pt x="4144998" y="3333087"/>
                  <a:pt x="4154673" y="3337595"/>
                </a:cubicBezTo>
                <a:cubicBezTo>
                  <a:pt x="4156941" y="3327423"/>
                  <a:pt x="4166791" y="3312754"/>
                  <a:pt x="4177219" y="3313690"/>
                </a:cubicBezTo>
                <a:cubicBezTo>
                  <a:pt x="4175682" y="3319193"/>
                  <a:pt x="4166080" y="3332488"/>
                  <a:pt x="4172416" y="3334308"/>
                </a:cubicBezTo>
                <a:cubicBezTo>
                  <a:pt x="4174757" y="3327972"/>
                  <a:pt x="4180051" y="3332547"/>
                  <a:pt x="4191725" y="3327164"/>
                </a:cubicBezTo>
                <a:cubicBezTo>
                  <a:pt x="4187033" y="3311349"/>
                  <a:pt x="4186768" y="3297656"/>
                  <a:pt x="4184557" y="3282625"/>
                </a:cubicBezTo>
                <a:cubicBezTo>
                  <a:pt x="4188927" y="3282009"/>
                  <a:pt x="4190914" y="3285540"/>
                  <a:pt x="4195016" y="3285204"/>
                </a:cubicBezTo>
                <a:lnTo>
                  <a:pt x="4195542" y="3284100"/>
                </a:lnTo>
                <a:cubicBezTo>
                  <a:pt x="4187322" y="3213829"/>
                  <a:pt x="4113974" y="3203180"/>
                  <a:pt x="4079376" y="3156872"/>
                </a:cubicBezTo>
                <a:cubicBezTo>
                  <a:pt x="4063288" y="3160682"/>
                  <a:pt x="4058490" y="3139390"/>
                  <a:pt x="4040811" y="3145962"/>
                </a:cubicBezTo>
                <a:cubicBezTo>
                  <a:pt x="3991769" y="3117408"/>
                  <a:pt x="3946398" y="3080579"/>
                  <a:pt x="3900254" y="3046228"/>
                </a:cubicBezTo>
                <a:cubicBezTo>
                  <a:pt x="3853834" y="2983669"/>
                  <a:pt x="3787703" y="2963869"/>
                  <a:pt x="3731831" y="2922272"/>
                </a:cubicBezTo>
                <a:cubicBezTo>
                  <a:pt x="3717729" y="2929611"/>
                  <a:pt x="3712404" y="2909423"/>
                  <a:pt x="3702758" y="2920528"/>
                </a:cubicBezTo>
                <a:cubicBezTo>
                  <a:pt x="3664798" y="2898378"/>
                  <a:pt x="3627403" y="2905252"/>
                  <a:pt x="3592683" y="2894831"/>
                </a:cubicBezTo>
                <a:cubicBezTo>
                  <a:pt x="3580559" y="2891183"/>
                  <a:pt x="3544291" y="2899685"/>
                  <a:pt x="3521353" y="2889355"/>
                </a:cubicBezTo>
                <a:close/>
                <a:moveTo>
                  <a:pt x="1008816" y="2889130"/>
                </a:moveTo>
                <a:cubicBezTo>
                  <a:pt x="1019480" y="2888145"/>
                  <a:pt x="1044867" y="2897615"/>
                  <a:pt x="1051888" y="2920515"/>
                </a:cubicBezTo>
                <a:cubicBezTo>
                  <a:pt x="1036155" y="2914459"/>
                  <a:pt x="1016376" y="2897506"/>
                  <a:pt x="1008816" y="2889130"/>
                </a:cubicBezTo>
                <a:close/>
                <a:moveTo>
                  <a:pt x="2918932" y="2887404"/>
                </a:moveTo>
                <a:cubicBezTo>
                  <a:pt x="2931240" y="2886395"/>
                  <a:pt x="2924097" y="2899380"/>
                  <a:pt x="2929756" y="2908604"/>
                </a:cubicBezTo>
                <a:cubicBezTo>
                  <a:pt x="2921046" y="2911480"/>
                  <a:pt x="2916570" y="2892650"/>
                  <a:pt x="2918932" y="2887404"/>
                </a:cubicBezTo>
                <a:close/>
                <a:moveTo>
                  <a:pt x="1470965" y="2887336"/>
                </a:moveTo>
                <a:lnTo>
                  <a:pt x="1473946" y="2888556"/>
                </a:lnTo>
                <a:cubicBezTo>
                  <a:pt x="1492846" y="2902510"/>
                  <a:pt x="1524249" y="2911339"/>
                  <a:pt x="1533094" y="2929556"/>
                </a:cubicBezTo>
                <a:cubicBezTo>
                  <a:pt x="1521233" y="2925354"/>
                  <a:pt x="1509241" y="2921432"/>
                  <a:pt x="1498332" y="2915128"/>
                </a:cubicBezTo>
                <a:close/>
                <a:moveTo>
                  <a:pt x="1470070" y="2886426"/>
                </a:moveTo>
                <a:lnTo>
                  <a:pt x="1470965" y="2887336"/>
                </a:lnTo>
                <a:lnTo>
                  <a:pt x="1470081" y="2886973"/>
                </a:lnTo>
                <a:close/>
                <a:moveTo>
                  <a:pt x="2118327" y="2878903"/>
                </a:moveTo>
                <a:cubicBezTo>
                  <a:pt x="2120148" y="2930097"/>
                  <a:pt x="2134888" y="2997527"/>
                  <a:pt x="2152871" y="3048748"/>
                </a:cubicBezTo>
                <a:cubicBezTo>
                  <a:pt x="2145051" y="3055168"/>
                  <a:pt x="2144345" y="3046962"/>
                  <a:pt x="2139694" y="3047307"/>
                </a:cubicBezTo>
                <a:cubicBezTo>
                  <a:pt x="2160403" y="3111905"/>
                  <a:pt x="2202294" y="3166866"/>
                  <a:pt x="2224410" y="3233361"/>
                </a:cubicBezTo>
                <a:cubicBezTo>
                  <a:pt x="2211344" y="3248148"/>
                  <a:pt x="2234205" y="3295817"/>
                  <a:pt x="2249607" y="3326306"/>
                </a:cubicBezTo>
                <a:lnTo>
                  <a:pt x="2260664" y="3348710"/>
                </a:lnTo>
                <a:lnTo>
                  <a:pt x="2258764" y="3347877"/>
                </a:lnTo>
                <a:cubicBezTo>
                  <a:pt x="2258161" y="3348573"/>
                  <a:pt x="2258055" y="3350216"/>
                  <a:pt x="2259333" y="3352525"/>
                </a:cubicBezTo>
                <a:cubicBezTo>
                  <a:pt x="2260214" y="3355525"/>
                  <a:pt x="2262674" y="3355213"/>
                  <a:pt x="2264079" y="3357109"/>
                </a:cubicBezTo>
                <a:cubicBezTo>
                  <a:pt x="2236333" y="3212634"/>
                  <a:pt x="2161854" y="3003687"/>
                  <a:pt x="2118327" y="2878903"/>
                </a:cubicBezTo>
                <a:close/>
                <a:moveTo>
                  <a:pt x="3018661" y="2860124"/>
                </a:moveTo>
                <a:cubicBezTo>
                  <a:pt x="3031804" y="2873893"/>
                  <a:pt x="3030137" y="2900762"/>
                  <a:pt x="3022146" y="2912389"/>
                </a:cubicBezTo>
                <a:cubicBezTo>
                  <a:pt x="3018495" y="2893817"/>
                  <a:pt x="3015125" y="2875519"/>
                  <a:pt x="3018661" y="2860124"/>
                </a:cubicBezTo>
                <a:close/>
                <a:moveTo>
                  <a:pt x="1546172" y="2855662"/>
                </a:moveTo>
                <a:cubicBezTo>
                  <a:pt x="1551444" y="2859141"/>
                  <a:pt x="1551453" y="2873657"/>
                  <a:pt x="1560411" y="2869412"/>
                </a:cubicBezTo>
                <a:cubicBezTo>
                  <a:pt x="1557501" y="2860692"/>
                  <a:pt x="1552755" y="2856108"/>
                  <a:pt x="1546172" y="2855662"/>
                </a:cubicBezTo>
                <a:close/>
                <a:moveTo>
                  <a:pt x="2896051" y="2851861"/>
                </a:moveTo>
                <a:cubicBezTo>
                  <a:pt x="2891765" y="2856858"/>
                  <a:pt x="2894384" y="2878730"/>
                  <a:pt x="2905305" y="2876919"/>
                </a:cubicBezTo>
                <a:cubicBezTo>
                  <a:pt x="2901602" y="2869582"/>
                  <a:pt x="2905963" y="2854448"/>
                  <a:pt x="2896051" y="2851861"/>
                </a:cubicBezTo>
                <a:close/>
                <a:moveTo>
                  <a:pt x="2049599" y="2838327"/>
                </a:moveTo>
                <a:cubicBezTo>
                  <a:pt x="2047568" y="2846575"/>
                  <a:pt x="2055363" y="2866999"/>
                  <a:pt x="2065437" y="2863830"/>
                </a:cubicBezTo>
                <a:cubicBezTo>
                  <a:pt x="2064643" y="2851242"/>
                  <a:pt x="2057707" y="2846693"/>
                  <a:pt x="2049599" y="2838327"/>
                </a:cubicBezTo>
                <a:close/>
                <a:moveTo>
                  <a:pt x="1455739" y="2825826"/>
                </a:moveTo>
                <a:cubicBezTo>
                  <a:pt x="1511815" y="2863860"/>
                  <a:pt x="1554229" y="2931685"/>
                  <a:pt x="1610049" y="2970542"/>
                </a:cubicBezTo>
                <a:cubicBezTo>
                  <a:pt x="1687104" y="3072897"/>
                  <a:pt x="1772944" y="3190181"/>
                  <a:pt x="1851105" y="3307036"/>
                </a:cubicBezTo>
                <a:cubicBezTo>
                  <a:pt x="1885810" y="3358820"/>
                  <a:pt x="1918196" y="3404065"/>
                  <a:pt x="1945188" y="3467746"/>
                </a:cubicBezTo>
                <a:cubicBezTo>
                  <a:pt x="1911136" y="3435400"/>
                  <a:pt x="1892328" y="3369950"/>
                  <a:pt x="1858792" y="3335952"/>
                </a:cubicBezTo>
                <a:cubicBezTo>
                  <a:pt x="1878504" y="3391528"/>
                  <a:pt x="1919661" y="3465125"/>
                  <a:pt x="1945537" y="3527728"/>
                </a:cubicBezTo>
                <a:cubicBezTo>
                  <a:pt x="1954027" y="3569781"/>
                  <a:pt x="1988742" y="3622112"/>
                  <a:pt x="1975208" y="3658478"/>
                </a:cubicBezTo>
                <a:cubicBezTo>
                  <a:pt x="1950112" y="3523549"/>
                  <a:pt x="1871523" y="3398757"/>
                  <a:pt x="1807893" y="3282501"/>
                </a:cubicBezTo>
                <a:cubicBezTo>
                  <a:pt x="1799646" y="3267015"/>
                  <a:pt x="1795716" y="3248175"/>
                  <a:pt x="1786664" y="3233522"/>
                </a:cubicBezTo>
                <a:cubicBezTo>
                  <a:pt x="1769688" y="3205845"/>
                  <a:pt x="1747882" y="3183307"/>
                  <a:pt x="1726109" y="3162483"/>
                </a:cubicBezTo>
                <a:lnTo>
                  <a:pt x="1665792" y="3101753"/>
                </a:lnTo>
                <a:lnTo>
                  <a:pt x="1669419" y="3101828"/>
                </a:lnTo>
                <a:cubicBezTo>
                  <a:pt x="1670126" y="3101235"/>
                  <a:pt x="1669700" y="3100419"/>
                  <a:pt x="1667374" y="3100592"/>
                </a:cubicBezTo>
                <a:cubicBezTo>
                  <a:pt x="1681335" y="3100103"/>
                  <a:pt x="1692545" y="3127048"/>
                  <a:pt x="1707729" y="3133115"/>
                </a:cubicBezTo>
                <a:cubicBezTo>
                  <a:pt x="1679202" y="3060966"/>
                  <a:pt x="1619614" y="3011482"/>
                  <a:pt x="1575780" y="2955183"/>
                </a:cubicBezTo>
                <a:cubicBezTo>
                  <a:pt x="1563549" y="2946058"/>
                  <a:pt x="1547399" y="2946580"/>
                  <a:pt x="1536756" y="2934692"/>
                </a:cubicBezTo>
                <a:cubicBezTo>
                  <a:pt x="1537319" y="2893322"/>
                  <a:pt x="1473958" y="2875124"/>
                  <a:pt x="1455739" y="2825826"/>
                </a:cubicBezTo>
                <a:close/>
                <a:moveTo>
                  <a:pt x="792779" y="2823969"/>
                </a:moveTo>
                <a:cubicBezTo>
                  <a:pt x="812807" y="2825578"/>
                  <a:pt x="824327" y="2854435"/>
                  <a:pt x="836033" y="2864665"/>
                </a:cubicBezTo>
                <a:cubicBezTo>
                  <a:pt x="901849" y="2924461"/>
                  <a:pt x="979692" y="2982976"/>
                  <a:pt x="1050008" y="3034760"/>
                </a:cubicBezTo>
                <a:cubicBezTo>
                  <a:pt x="1059942" y="3038441"/>
                  <a:pt x="1078146" y="3044735"/>
                  <a:pt x="1075158" y="3060121"/>
                </a:cubicBezTo>
                <a:cubicBezTo>
                  <a:pt x="973269" y="2990744"/>
                  <a:pt x="866603" y="2915142"/>
                  <a:pt x="792779" y="2823969"/>
                </a:cubicBezTo>
                <a:close/>
                <a:moveTo>
                  <a:pt x="2006708" y="2816250"/>
                </a:moveTo>
                <a:lnTo>
                  <a:pt x="2007030" y="2816949"/>
                </a:lnTo>
                <a:lnTo>
                  <a:pt x="2012559" y="2873889"/>
                </a:lnTo>
                <a:cubicBezTo>
                  <a:pt x="2014125" y="2894477"/>
                  <a:pt x="2016053" y="2916086"/>
                  <a:pt x="2020304" y="2937386"/>
                </a:cubicBezTo>
                <a:cubicBezTo>
                  <a:pt x="2049759" y="2972816"/>
                  <a:pt x="2069771" y="3029757"/>
                  <a:pt x="2099236" y="3065734"/>
                </a:cubicBezTo>
                <a:cubicBezTo>
                  <a:pt x="2077906" y="3004431"/>
                  <a:pt x="2056184" y="2930962"/>
                  <a:pt x="2031911" y="2870899"/>
                </a:cubicBezTo>
                <a:lnTo>
                  <a:pt x="2007030" y="2816949"/>
                </a:lnTo>
                <a:lnTo>
                  <a:pt x="2006988" y="2816521"/>
                </a:lnTo>
                <a:close/>
                <a:moveTo>
                  <a:pt x="3014755" y="2814425"/>
                </a:moveTo>
                <a:cubicBezTo>
                  <a:pt x="3027879" y="2813126"/>
                  <a:pt x="3020884" y="2847748"/>
                  <a:pt x="3028059" y="2850378"/>
                </a:cubicBezTo>
                <a:cubicBezTo>
                  <a:pt x="3028423" y="2855027"/>
                  <a:pt x="3024224" y="2850435"/>
                  <a:pt x="3019628" y="2853519"/>
                </a:cubicBezTo>
                <a:cubicBezTo>
                  <a:pt x="3013518" y="2835260"/>
                  <a:pt x="3012337" y="2830898"/>
                  <a:pt x="3014755" y="2814425"/>
                </a:cubicBezTo>
                <a:close/>
                <a:moveTo>
                  <a:pt x="2989002" y="2814289"/>
                </a:moveTo>
                <a:cubicBezTo>
                  <a:pt x="2993039" y="2824634"/>
                  <a:pt x="2990718" y="2832069"/>
                  <a:pt x="2988946" y="2839489"/>
                </a:cubicBezTo>
                <a:cubicBezTo>
                  <a:pt x="2979282" y="2835529"/>
                  <a:pt x="2980851" y="2817701"/>
                  <a:pt x="2989002" y="2814289"/>
                </a:cubicBezTo>
                <a:close/>
                <a:moveTo>
                  <a:pt x="2941127" y="2803519"/>
                </a:moveTo>
                <a:cubicBezTo>
                  <a:pt x="2943738" y="2796908"/>
                  <a:pt x="2956181" y="2830957"/>
                  <a:pt x="2953281" y="2836752"/>
                </a:cubicBezTo>
                <a:cubicBezTo>
                  <a:pt x="2939675" y="2827376"/>
                  <a:pt x="2945250" y="2818249"/>
                  <a:pt x="2941127" y="2803519"/>
                </a:cubicBezTo>
                <a:close/>
                <a:moveTo>
                  <a:pt x="2685199" y="2799790"/>
                </a:moveTo>
                <a:cubicBezTo>
                  <a:pt x="2712624" y="2829501"/>
                  <a:pt x="2706210" y="2865753"/>
                  <a:pt x="2718793" y="2906920"/>
                </a:cubicBezTo>
                <a:cubicBezTo>
                  <a:pt x="2700644" y="2889396"/>
                  <a:pt x="2698331" y="2840950"/>
                  <a:pt x="2685199" y="2799790"/>
                </a:cubicBezTo>
                <a:close/>
                <a:moveTo>
                  <a:pt x="3173237" y="2793922"/>
                </a:moveTo>
                <a:cubicBezTo>
                  <a:pt x="3174783" y="2802936"/>
                  <a:pt x="3174674" y="2811429"/>
                  <a:pt x="3165717" y="2815676"/>
                </a:cubicBezTo>
                <a:cubicBezTo>
                  <a:pt x="3162786" y="2805860"/>
                  <a:pt x="3161240" y="2796844"/>
                  <a:pt x="3173237" y="2793922"/>
                </a:cubicBezTo>
                <a:close/>
                <a:moveTo>
                  <a:pt x="1745951" y="2775606"/>
                </a:moveTo>
                <a:lnTo>
                  <a:pt x="1746230" y="2775875"/>
                </a:lnTo>
                <a:cubicBezTo>
                  <a:pt x="1779951" y="2791243"/>
                  <a:pt x="1804991" y="2825098"/>
                  <a:pt x="1828453" y="2862263"/>
                </a:cubicBezTo>
                <a:cubicBezTo>
                  <a:pt x="1929232" y="2973017"/>
                  <a:pt x="1996680" y="3144545"/>
                  <a:pt x="2045142" y="3311709"/>
                </a:cubicBezTo>
                <a:cubicBezTo>
                  <a:pt x="2027089" y="3313083"/>
                  <a:pt x="2033030" y="3294639"/>
                  <a:pt x="2029304" y="3286205"/>
                </a:cubicBezTo>
                <a:cubicBezTo>
                  <a:pt x="2006950" y="3235601"/>
                  <a:pt x="1995958" y="3177700"/>
                  <a:pt x="1973603" y="3127096"/>
                </a:cubicBezTo>
                <a:cubicBezTo>
                  <a:pt x="1923460" y="3014193"/>
                  <a:pt x="1858359" y="2906724"/>
                  <a:pt x="1788797" y="2823429"/>
                </a:cubicBezTo>
                <a:cubicBezTo>
                  <a:pt x="1778131" y="2838384"/>
                  <a:pt x="1809359" y="2852422"/>
                  <a:pt x="1803430" y="2871413"/>
                </a:cubicBezTo>
                <a:cubicBezTo>
                  <a:pt x="1789888" y="2865321"/>
                  <a:pt x="1784306" y="2845960"/>
                  <a:pt x="1781236" y="2829024"/>
                </a:cubicBezTo>
                <a:cubicBezTo>
                  <a:pt x="1775684" y="2825275"/>
                  <a:pt x="1761454" y="2826041"/>
                  <a:pt x="1757235" y="2806385"/>
                </a:cubicBezTo>
                <a:cubicBezTo>
                  <a:pt x="1752650" y="2796046"/>
                  <a:pt x="1759115" y="2804438"/>
                  <a:pt x="1764517" y="2800520"/>
                </a:cubicBezTo>
                <a:cubicBezTo>
                  <a:pt x="1755432" y="2798194"/>
                  <a:pt x="1752942" y="2782893"/>
                  <a:pt x="1745951" y="2775606"/>
                </a:cubicBezTo>
                <a:close/>
                <a:moveTo>
                  <a:pt x="1255025" y="2773860"/>
                </a:moveTo>
                <a:cubicBezTo>
                  <a:pt x="1333483" y="2821680"/>
                  <a:pt x="1401950" y="2891024"/>
                  <a:pt x="1478313" y="2943809"/>
                </a:cubicBezTo>
                <a:cubicBezTo>
                  <a:pt x="1507672" y="2960341"/>
                  <a:pt x="1533864" y="2982946"/>
                  <a:pt x="1564276" y="2997270"/>
                </a:cubicBezTo>
                <a:cubicBezTo>
                  <a:pt x="1566595" y="3003808"/>
                  <a:pt x="1562277" y="3007162"/>
                  <a:pt x="1567636" y="3015023"/>
                </a:cubicBezTo>
                <a:cubicBezTo>
                  <a:pt x="1590134" y="3030837"/>
                  <a:pt x="1616852" y="3038369"/>
                  <a:pt x="1631992" y="3070185"/>
                </a:cubicBezTo>
                <a:cubicBezTo>
                  <a:pt x="1645716" y="3071617"/>
                  <a:pt x="1656046" y="3081593"/>
                  <a:pt x="1663455" y="3096270"/>
                </a:cubicBezTo>
                <a:cubicBezTo>
                  <a:pt x="1651985" y="3098090"/>
                  <a:pt x="1646295" y="3087220"/>
                  <a:pt x="1636920" y="3084078"/>
                </a:cubicBezTo>
                <a:cubicBezTo>
                  <a:pt x="1598489" y="3037831"/>
                  <a:pt x="1544803" y="3024139"/>
                  <a:pt x="1507939" y="2974032"/>
                </a:cubicBezTo>
                <a:cubicBezTo>
                  <a:pt x="1483960" y="2966458"/>
                  <a:pt x="1462601" y="2952817"/>
                  <a:pt x="1446762" y="2927312"/>
                </a:cubicBezTo>
                <a:cubicBezTo>
                  <a:pt x="1443154" y="2924903"/>
                  <a:pt x="1440511" y="2929873"/>
                  <a:pt x="1433585" y="2925872"/>
                </a:cubicBezTo>
                <a:cubicBezTo>
                  <a:pt x="1425789" y="2919418"/>
                  <a:pt x="1420355" y="2907723"/>
                  <a:pt x="1408618" y="2909821"/>
                </a:cubicBezTo>
                <a:cubicBezTo>
                  <a:pt x="1362583" y="2853008"/>
                  <a:pt x="1300523" y="2831229"/>
                  <a:pt x="1254757" y="2774137"/>
                </a:cubicBezTo>
                <a:close/>
                <a:moveTo>
                  <a:pt x="3008004" y="2763321"/>
                </a:moveTo>
                <a:cubicBezTo>
                  <a:pt x="3016457" y="2761275"/>
                  <a:pt x="3021093" y="2788321"/>
                  <a:pt x="3012696" y="2793107"/>
                </a:cubicBezTo>
                <a:cubicBezTo>
                  <a:pt x="3007434" y="2776203"/>
                  <a:pt x="3004643" y="2773508"/>
                  <a:pt x="3008004" y="2763321"/>
                </a:cubicBezTo>
                <a:close/>
                <a:moveTo>
                  <a:pt x="3145233" y="2734624"/>
                </a:moveTo>
                <a:lnTo>
                  <a:pt x="3145244" y="2735172"/>
                </a:lnTo>
                <a:cubicBezTo>
                  <a:pt x="3147937" y="2760879"/>
                  <a:pt x="3134877" y="2779431"/>
                  <a:pt x="3128721" y="2800893"/>
                </a:cubicBezTo>
                <a:cubicBezTo>
                  <a:pt x="3131051" y="2807978"/>
                  <a:pt x="3136259" y="2808172"/>
                  <a:pt x="3139364" y="2812782"/>
                </a:cubicBezTo>
                <a:cubicBezTo>
                  <a:pt x="3143905" y="2820928"/>
                  <a:pt x="3134626" y="2822715"/>
                  <a:pt x="3136128" y="2829539"/>
                </a:cubicBezTo>
                <a:cubicBezTo>
                  <a:pt x="3126796" y="2828587"/>
                  <a:pt x="3133682" y="2816429"/>
                  <a:pt x="3132769" y="2811787"/>
                </a:cubicBezTo>
                <a:cubicBezTo>
                  <a:pt x="3123770" y="2813842"/>
                  <a:pt x="3130244" y="2822783"/>
                  <a:pt x="3129535" y="2828546"/>
                </a:cubicBezTo>
                <a:cubicBezTo>
                  <a:pt x="3113405" y="2830163"/>
                  <a:pt x="3114820" y="2860546"/>
                  <a:pt x="3114860" y="2890676"/>
                </a:cubicBezTo>
                <a:cubicBezTo>
                  <a:pt x="3086453" y="2880978"/>
                  <a:pt x="3122810" y="2848919"/>
                  <a:pt x="3112761" y="2825244"/>
                </a:cubicBezTo>
                <a:cubicBezTo>
                  <a:pt x="3131417" y="2798659"/>
                  <a:pt x="3125750" y="2760946"/>
                  <a:pt x="3145233" y="2734624"/>
                </a:cubicBezTo>
                <a:close/>
                <a:moveTo>
                  <a:pt x="831655" y="2724497"/>
                </a:moveTo>
                <a:cubicBezTo>
                  <a:pt x="856599" y="2753420"/>
                  <a:pt x="894493" y="2800226"/>
                  <a:pt x="918442" y="2806158"/>
                </a:cubicBezTo>
                <a:cubicBezTo>
                  <a:pt x="937415" y="2837914"/>
                  <a:pt x="974025" y="2846936"/>
                  <a:pt x="1002052" y="2879375"/>
                </a:cubicBezTo>
                <a:cubicBezTo>
                  <a:pt x="970693" y="2872736"/>
                  <a:pt x="949572" y="2843205"/>
                  <a:pt x="924519" y="2822771"/>
                </a:cubicBezTo>
                <a:cubicBezTo>
                  <a:pt x="890112" y="2800293"/>
                  <a:pt x="848146" y="2769439"/>
                  <a:pt x="831655" y="2724497"/>
                </a:cubicBezTo>
                <a:close/>
                <a:moveTo>
                  <a:pt x="3089348" y="2720419"/>
                </a:moveTo>
                <a:lnTo>
                  <a:pt x="3089627" y="2720688"/>
                </a:lnTo>
                <a:cubicBezTo>
                  <a:pt x="3086781" y="2729223"/>
                  <a:pt x="3082773" y="2748460"/>
                  <a:pt x="3081591" y="2758065"/>
                </a:cubicBezTo>
                <a:cubicBezTo>
                  <a:pt x="3081514" y="2768201"/>
                  <a:pt x="3075717" y="2751855"/>
                  <a:pt x="3074547" y="2748039"/>
                </a:cubicBezTo>
                <a:cubicBezTo>
                  <a:pt x="3091677" y="2741475"/>
                  <a:pt x="3069845" y="2731676"/>
                  <a:pt x="3089348" y="2720419"/>
                </a:cubicBezTo>
                <a:close/>
                <a:moveTo>
                  <a:pt x="3173674" y="2718025"/>
                </a:moveTo>
                <a:lnTo>
                  <a:pt x="3173748" y="2718444"/>
                </a:lnTo>
                <a:lnTo>
                  <a:pt x="3173405" y="2718303"/>
                </a:lnTo>
                <a:close/>
                <a:moveTo>
                  <a:pt x="3182986" y="2717882"/>
                </a:moveTo>
                <a:cubicBezTo>
                  <a:pt x="3175562" y="2744566"/>
                  <a:pt x="3164767" y="2766919"/>
                  <a:pt x="3151898" y="2795331"/>
                </a:cubicBezTo>
                <a:cubicBezTo>
                  <a:pt x="3141397" y="2776592"/>
                  <a:pt x="3167549" y="2755099"/>
                  <a:pt x="3166574" y="2733200"/>
                </a:cubicBezTo>
                <a:cubicBezTo>
                  <a:pt x="3173308" y="2734329"/>
                  <a:pt x="3175469" y="2732789"/>
                  <a:pt x="3175754" y="2729840"/>
                </a:cubicBezTo>
                <a:lnTo>
                  <a:pt x="3173748" y="2718444"/>
                </a:lnTo>
                <a:lnTo>
                  <a:pt x="3177272" y="2719887"/>
                </a:lnTo>
                <a:cubicBezTo>
                  <a:pt x="3179172" y="2719036"/>
                  <a:pt x="3180804" y="2718464"/>
                  <a:pt x="3182986" y="2717882"/>
                </a:cubicBezTo>
                <a:close/>
                <a:moveTo>
                  <a:pt x="2186364" y="2715698"/>
                </a:moveTo>
                <a:lnTo>
                  <a:pt x="2186096" y="2715979"/>
                </a:lnTo>
                <a:cubicBezTo>
                  <a:pt x="2194467" y="2779943"/>
                  <a:pt x="2220246" y="2837617"/>
                  <a:pt x="2239013" y="2900876"/>
                </a:cubicBezTo>
                <a:cubicBezTo>
                  <a:pt x="2250737" y="2940139"/>
                  <a:pt x="2251506" y="2979572"/>
                  <a:pt x="2270770" y="3012145"/>
                </a:cubicBezTo>
                <a:cubicBezTo>
                  <a:pt x="2252705" y="2914635"/>
                  <a:pt x="2237442" y="2820371"/>
                  <a:pt x="2192679" y="2716424"/>
                </a:cubicBezTo>
                <a:cubicBezTo>
                  <a:pt x="2191541" y="2714248"/>
                  <a:pt x="2189619" y="2714004"/>
                  <a:pt x="2186364" y="2715698"/>
                </a:cubicBezTo>
                <a:close/>
                <a:moveTo>
                  <a:pt x="780388" y="2680375"/>
                </a:moveTo>
                <a:cubicBezTo>
                  <a:pt x="793672" y="2687292"/>
                  <a:pt x="810682" y="2702645"/>
                  <a:pt x="808716" y="2714177"/>
                </a:cubicBezTo>
                <a:cubicBezTo>
                  <a:pt x="797612" y="2706680"/>
                  <a:pt x="788355" y="2695593"/>
                  <a:pt x="780388" y="2680375"/>
                </a:cubicBezTo>
                <a:close/>
                <a:moveTo>
                  <a:pt x="3244427" y="2679958"/>
                </a:moveTo>
                <a:cubicBezTo>
                  <a:pt x="3260943" y="2698056"/>
                  <a:pt x="3236745" y="2721438"/>
                  <a:pt x="3228603" y="2739367"/>
                </a:cubicBezTo>
                <a:cubicBezTo>
                  <a:pt x="3212318" y="2775227"/>
                  <a:pt x="3193425" y="2817702"/>
                  <a:pt x="3175433" y="2850300"/>
                </a:cubicBezTo>
                <a:cubicBezTo>
                  <a:pt x="3174276" y="2819090"/>
                  <a:pt x="3204800" y="2783012"/>
                  <a:pt x="3216757" y="2749960"/>
                </a:cubicBezTo>
                <a:cubicBezTo>
                  <a:pt x="3219474" y="2748822"/>
                  <a:pt x="3220097" y="2752647"/>
                  <a:pt x="3221503" y="2754544"/>
                </a:cubicBezTo>
                <a:cubicBezTo>
                  <a:pt x="3226026" y="2747626"/>
                  <a:pt x="3215417" y="2723409"/>
                  <a:pt x="3232706" y="2725060"/>
                </a:cubicBezTo>
                <a:cubicBezTo>
                  <a:pt x="3229485" y="2714428"/>
                  <a:pt x="3247518" y="2697989"/>
                  <a:pt x="3244427" y="2679958"/>
                </a:cubicBezTo>
                <a:close/>
                <a:moveTo>
                  <a:pt x="3199690" y="2661487"/>
                </a:moveTo>
                <a:cubicBezTo>
                  <a:pt x="3207787" y="2655335"/>
                  <a:pt x="3206949" y="2668497"/>
                  <a:pt x="3210331" y="2673374"/>
                </a:cubicBezTo>
                <a:cubicBezTo>
                  <a:pt x="3193565" y="2684591"/>
                  <a:pt x="3198645" y="2706153"/>
                  <a:pt x="3179119" y="2716312"/>
                </a:cubicBezTo>
                <a:cubicBezTo>
                  <a:pt x="3175653" y="2693084"/>
                  <a:pt x="3202598" y="2684178"/>
                  <a:pt x="3199690" y="2661487"/>
                </a:cubicBezTo>
                <a:close/>
                <a:moveTo>
                  <a:pt x="3105452" y="2661279"/>
                </a:moveTo>
                <a:cubicBezTo>
                  <a:pt x="3115644" y="2664136"/>
                  <a:pt x="3106858" y="2677145"/>
                  <a:pt x="3106965" y="2682623"/>
                </a:cubicBezTo>
                <a:cubicBezTo>
                  <a:pt x="3104247" y="2683759"/>
                  <a:pt x="3103625" y="2679934"/>
                  <a:pt x="3102219" y="2678040"/>
                </a:cubicBezTo>
                <a:cubicBezTo>
                  <a:pt x="3098652" y="2691789"/>
                  <a:pt x="3105588" y="2710308"/>
                  <a:pt x="3092345" y="2719551"/>
                </a:cubicBezTo>
                <a:cubicBezTo>
                  <a:pt x="3086666" y="2695260"/>
                  <a:pt x="3100070" y="2680263"/>
                  <a:pt x="3105452" y="2661279"/>
                </a:cubicBezTo>
                <a:close/>
                <a:moveTo>
                  <a:pt x="2169941" y="2646104"/>
                </a:moveTo>
                <a:cubicBezTo>
                  <a:pt x="2180902" y="2674422"/>
                  <a:pt x="2165790" y="2700129"/>
                  <a:pt x="2190929" y="2710972"/>
                </a:cubicBezTo>
                <a:cubicBezTo>
                  <a:pt x="2179817" y="2688956"/>
                  <a:pt x="2187261" y="2663367"/>
                  <a:pt x="2169941" y="2646104"/>
                </a:cubicBezTo>
                <a:close/>
                <a:moveTo>
                  <a:pt x="629989" y="2637768"/>
                </a:moveTo>
                <a:cubicBezTo>
                  <a:pt x="626584" y="2645766"/>
                  <a:pt x="636838" y="2651907"/>
                  <a:pt x="642649" y="2654829"/>
                </a:cubicBezTo>
                <a:cubicBezTo>
                  <a:pt x="638955" y="2648039"/>
                  <a:pt x="635519" y="2640422"/>
                  <a:pt x="629989" y="2637768"/>
                </a:cubicBezTo>
                <a:close/>
                <a:moveTo>
                  <a:pt x="3275599" y="2620860"/>
                </a:moveTo>
                <a:cubicBezTo>
                  <a:pt x="3288871" y="2627230"/>
                  <a:pt x="3276262" y="2640845"/>
                  <a:pt x="3268959" y="2645615"/>
                </a:cubicBezTo>
                <a:lnTo>
                  <a:pt x="3269227" y="2645338"/>
                </a:lnTo>
                <a:cubicBezTo>
                  <a:pt x="3283156" y="2643204"/>
                  <a:pt x="3259839" y="2669586"/>
                  <a:pt x="3253459" y="2679545"/>
                </a:cubicBezTo>
                <a:cubicBezTo>
                  <a:pt x="3251904" y="2656012"/>
                  <a:pt x="3275221" y="2643600"/>
                  <a:pt x="3275599" y="2620860"/>
                </a:cubicBezTo>
                <a:close/>
                <a:moveTo>
                  <a:pt x="3121640" y="2620493"/>
                </a:moveTo>
                <a:lnTo>
                  <a:pt x="3121919" y="2620762"/>
                </a:lnTo>
                <a:cubicBezTo>
                  <a:pt x="3123358" y="2624300"/>
                  <a:pt x="3124529" y="2628118"/>
                  <a:pt x="3125967" y="2631655"/>
                </a:cubicBezTo>
                <a:cubicBezTo>
                  <a:pt x="3107807" y="2627553"/>
                  <a:pt x="3135362" y="2649862"/>
                  <a:pt x="3115452" y="2654278"/>
                </a:cubicBezTo>
                <a:cubicBezTo>
                  <a:pt x="3111619" y="2640367"/>
                  <a:pt x="3116077" y="2630164"/>
                  <a:pt x="3121640" y="2620493"/>
                </a:cubicBezTo>
                <a:close/>
                <a:moveTo>
                  <a:pt x="614151" y="2612264"/>
                </a:moveTo>
                <a:cubicBezTo>
                  <a:pt x="610897" y="2613958"/>
                  <a:pt x="606257" y="2614850"/>
                  <a:pt x="606869" y="2618130"/>
                </a:cubicBezTo>
                <a:cubicBezTo>
                  <a:pt x="615943" y="2619906"/>
                  <a:pt x="616866" y="2639067"/>
                  <a:pt x="628839" y="2635047"/>
                </a:cubicBezTo>
                <a:cubicBezTo>
                  <a:pt x="624029" y="2627180"/>
                  <a:pt x="620014" y="2617925"/>
                  <a:pt x="614151" y="2612264"/>
                </a:cubicBezTo>
                <a:close/>
                <a:moveTo>
                  <a:pt x="1847035" y="2607255"/>
                </a:moveTo>
                <a:cubicBezTo>
                  <a:pt x="1862521" y="2600718"/>
                  <a:pt x="1868693" y="2636233"/>
                  <a:pt x="1874394" y="2647648"/>
                </a:cubicBezTo>
                <a:cubicBezTo>
                  <a:pt x="1900336" y="2699569"/>
                  <a:pt x="1940999" y="2761940"/>
                  <a:pt x="1959348" y="2817813"/>
                </a:cubicBezTo>
                <a:cubicBezTo>
                  <a:pt x="1942197" y="2823280"/>
                  <a:pt x="1925685" y="2763275"/>
                  <a:pt x="1919566" y="2744466"/>
                </a:cubicBezTo>
                <a:cubicBezTo>
                  <a:pt x="1893998" y="2711718"/>
                  <a:pt x="1869401" y="2644439"/>
                  <a:pt x="1846766" y="2607535"/>
                </a:cubicBezTo>
                <a:close/>
                <a:moveTo>
                  <a:pt x="3285696" y="2604818"/>
                </a:moveTo>
                <a:cubicBezTo>
                  <a:pt x="3289830" y="2606124"/>
                  <a:pt x="3288531" y="2609705"/>
                  <a:pt x="3293342" y="2617575"/>
                </a:cubicBezTo>
                <a:cubicBezTo>
                  <a:pt x="3289001" y="2619832"/>
                  <a:pt x="3284534" y="2615519"/>
                  <a:pt x="3284909" y="2620718"/>
                </a:cubicBezTo>
                <a:cubicBezTo>
                  <a:pt x="3274751" y="2619504"/>
                  <a:pt x="3287435" y="2609722"/>
                  <a:pt x="3285147" y="2604827"/>
                </a:cubicBezTo>
                <a:close/>
                <a:moveTo>
                  <a:pt x="705907" y="2597702"/>
                </a:moveTo>
                <a:cubicBezTo>
                  <a:pt x="711706" y="2600080"/>
                  <a:pt x="715390" y="2606322"/>
                  <a:pt x="718567" y="2614766"/>
                </a:cubicBezTo>
                <a:cubicBezTo>
                  <a:pt x="708204" y="2617118"/>
                  <a:pt x="706047" y="2604825"/>
                  <a:pt x="705907" y="2597702"/>
                </a:cubicBezTo>
                <a:close/>
                <a:moveTo>
                  <a:pt x="900784" y="2589215"/>
                </a:moveTo>
                <a:cubicBezTo>
                  <a:pt x="916270" y="2596646"/>
                  <a:pt x="941097" y="2619547"/>
                  <a:pt x="955829" y="2644520"/>
                </a:cubicBezTo>
                <a:cubicBezTo>
                  <a:pt x="1020732" y="2699673"/>
                  <a:pt x="1084926" y="2760589"/>
                  <a:pt x="1154598" y="2807453"/>
                </a:cubicBezTo>
                <a:cubicBezTo>
                  <a:pt x="1170147" y="2818170"/>
                  <a:pt x="1182035" y="2837711"/>
                  <a:pt x="1197853" y="2848150"/>
                </a:cubicBezTo>
                <a:cubicBezTo>
                  <a:pt x="1212565" y="2858056"/>
                  <a:pt x="1239916" y="2883932"/>
                  <a:pt x="1252716" y="2894143"/>
                </a:cubicBezTo>
                <a:cubicBezTo>
                  <a:pt x="1254949" y="2896300"/>
                  <a:pt x="1265883" y="2895038"/>
                  <a:pt x="1269490" y="2897446"/>
                </a:cubicBezTo>
                <a:cubicBezTo>
                  <a:pt x="1291119" y="2910809"/>
                  <a:pt x="1308954" y="2940391"/>
                  <a:pt x="1333846" y="2952609"/>
                </a:cubicBezTo>
                <a:cubicBezTo>
                  <a:pt x="1339097" y="2954993"/>
                  <a:pt x="1348355" y="2952112"/>
                  <a:pt x="1353617" y="2955044"/>
                </a:cubicBezTo>
                <a:cubicBezTo>
                  <a:pt x="1363304" y="2960098"/>
                  <a:pt x="1366953" y="2978668"/>
                  <a:pt x="1381033" y="2970234"/>
                </a:cubicBezTo>
                <a:lnTo>
                  <a:pt x="1381302" y="2969957"/>
                </a:lnTo>
                <a:cubicBezTo>
                  <a:pt x="1348550" y="2934030"/>
                  <a:pt x="1311962" y="2926102"/>
                  <a:pt x="1285664" y="2898019"/>
                </a:cubicBezTo>
                <a:cubicBezTo>
                  <a:pt x="1301966" y="2891194"/>
                  <a:pt x="1324324" y="2913859"/>
                  <a:pt x="1338047" y="2929261"/>
                </a:cubicBezTo>
                <a:cubicBezTo>
                  <a:pt x="1351859" y="2921105"/>
                  <a:pt x="1339862" y="2937999"/>
                  <a:pt x="1353941" y="2929564"/>
                </a:cubicBezTo>
                <a:cubicBezTo>
                  <a:pt x="1396358" y="2969451"/>
                  <a:pt x="1447691" y="2988930"/>
                  <a:pt x="1489055" y="3031024"/>
                </a:cubicBezTo>
                <a:cubicBezTo>
                  <a:pt x="1516696" y="3043748"/>
                  <a:pt x="1528027" y="3034807"/>
                  <a:pt x="1557150" y="3053260"/>
                </a:cubicBezTo>
                <a:cubicBezTo>
                  <a:pt x="1549986" y="3065149"/>
                  <a:pt x="1540891" y="3048306"/>
                  <a:pt x="1530797" y="3050378"/>
                </a:cubicBezTo>
                <a:cubicBezTo>
                  <a:pt x="1551659" y="3094705"/>
                  <a:pt x="1606803" y="3113030"/>
                  <a:pt x="1629555" y="3155960"/>
                </a:cubicBezTo>
                <a:cubicBezTo>
                  <a:pt x="1564189" y="3119164"/>
                  <a:pt x="1517770" y="3042634"/>
                  <a:pt x="1446624" y="3018529"/>
                </a:cubicBezTo>
                <a:cubicBezTo>
                  <a:pt x="1444015" y="3011174"/>
                  <a:pt x="1441128" y="3003549"/>
                  <a:pt x="1438249" y="2996471"/>
                </a:cubicBezTo>
                <a:cubicBezTo>
                  <a:pt x="1435006" y="2998712"/>
                  <a:pt x="1438679" y="3004408"/>
                  <a:pt x="1439581" y="3008503"/>
                </a:cubicBezTo>
                <a:cubicBezTo>
                  <a:pt x="1430635" y="2999328"/>
                  <a:pt x="1426328" y="3003229"/>
                  <a:pt x="1415943" y="3004484"/>
                </a:cubicBezTo>
                <a:cubicBezTo>
                  <a:pt x="1411574" y="2991130"/>
                  <a:pt x="1419821" y="2992646"/>
                  <a:pt x="1410286" y="2981288"/>
                </a:cubicBezTo>
                <a:cubicBezTo>
                  <a:pt x="1400439" y="2981988"/>
                  <a:pt x="1409941" y="2991703"/>
                  <a:pt x="1406182" y="2995595"/>
                </a:cubicBezTo>
                <a:cubicBezTo>
                  <a:pt x="1393468" y="2989765"/>
                  <a:pt x="1378647" y="2988350"/>
                  <a:pt x="1370154" y="2974237"/>
                </a:cubicBezTo>
                <a:cubicBezTo>
                  <a:pt x="1362980" y="2971608"/>
                  <a:pt x="1366621" y="2975662"/>
                  <a:pt x="1359275" y="2978239"/>
                </a:cubicBezTo>
                <a:cubicBezTo>
                  <a:pt x="1295003" y="2941428"/>
                  <a:pt x="1240979" y="2882273"/>
                  <a:pt x="1175645" y="2847123"/>
                </a:cubicBezTo>
                <a:cubicBezTo>
                  <a:pt x="1136418" y="2802254"/>
                  <a:pt x="1090618" y="2771461"/>
                  <a:pt x="1045096" y="2740932"/>
                </a:cubicBezTo>
                <a:cubicBezTo>
                  <a:pt x="1000854" y="2691763"/>
                  <a:pt x="951898" y="2653619"/>
                  <a:pt x="906861" y="2605830"/>
                </a:cubicBezTo>
                <a:cubicBezTo>
                  <a:pt x="904832" y="2600110"/>
                  <a:pt x="902813" y="2594935"/>
                  <a:pt x="900784" y="2589215"/>
                </a:cubicBezTo>
                <a:close/>
                <a:moveTo>
                  <a:pt x="2885776" y="2578104"/>
                </a:moveTo>
                <a:cubicBezTo>
                  <a:pt x="2899575" y="2597340"/>
                  <a:pt x="2897261" y="2647229"/>
                  <a:pt x="2896432" y="2674907"/>
                </a:cubicBezTo>
                <a:cubicBezTo>
                  <a:pt x="2909068" y="2732781"/>
                  <a:pt x="2906140" y="2793362"/>
                  <a:pt x="2922307" y="2863784"/>
                </a:cubicBezTo>
                <a:cubicBezTo>
                  <a:pt x="2913157" y="2872142"/>
                  <a:pt x="2917153" y="2852358"/>
                  <a:pt x="2910098" y="2855753"/>
                </a:cubicBezTo>
                <a:cubicBezTo>
                  <a:pt x="2902596" y="2906544"/>
                  <a:pt x="2928364" y="2977640"/>
                  <a:pt x="2921004" y="3021579"/>
                </a:cubicBezTo>
                <a:cubicBezTo>
                  <a:pt x="2957456" y="3106753"/>
                  <a:pt x="2957374" y="3186738"/>
                  <a:pt x="2961974" y="3268020"/>
                </a:cubicBezTo>
                <a:cubicBezTo>
                  <a:pt x="2941873" y="3220668"/>
                  <a:pt x="2952886" y="3167359"/>
                  <a:pt x="2932358" y="3112070"/>
                </a:cubicBezTo>
                <a:cubicBezTo>
                  <a:pt x="2922238" y="3140987"/>
                  <a:pt x="2943757" y="3176812"/>
                  <a:pt x="2926239" y="3205570"/>
                </a:cubicBezTo>
                <a:cubicBezTo>
                  <a:pt x="2921010" y="3190311"/>
                  <a:pt x="2917435" y="3175574"/>
                  <a:pt x="2927681" y="3167199"/>
                </a:cubicBezTo>
                <a:cubicBezTo>
                  <a:pt x="2924783" y="3159027"/>
                  <a:pt x="2916566" y="3159153"/>
                  <a:pt x="2913442" y="3153448"/>
                </a:cubicBezTo>
                <a:cubicBezTo>
                  <a:pt x="2912208" y="3146346"/>
                  <a:pt x="2925643" y="3146961"/>
                  <a:pt x="2919757" y="3154173"/>
                </a:cubicBezTo>
                <a:cubicBezTo>
                  <a:pt x="2930155" y="3125527"/>
                  <a:pt x="2920364" y="3087055"/>
                  <a:pt x="2919980" y="3053369"/>
                </a:cubicBezTo>
                <a:cubicBezTo>
                  <a:pt x="2930560" y="3048001"/>
                  <a:pt x="2920410" y="3061306"/>
                  <a:pt x="2929473" y="3062536"/>
                </a:cubicBezTo>
                <a:cubicBezTo>
                  <a:pt x="2933030" y="3048238"/>
                  <a:pt x="2910661" y="3038994"/>
                  <a:pt x="2902113" y="3022144"/>
                </a:cubicBezTo>
                <a:cubicBezTo>
                  <a:pt x="2884973" y="3028159"/>
                  <a:pt x="2914547" y="3055644"/>
                  <a:pt x="2897674" y="3061382"/>
                </a:cubicBezTo>
                <a:cubicBezTo>
                  <a:pt x="2888765" y="3011941"/>
                  <a:pt x="2838837" y="2896020"/>
                  <a:pt x="2841271" y="2824217"/>
                </a:cubicBezTo>
                <a:cubicBezTo>
                  <a:pt x="2813044" y="2753434"/>
                  <a:pt x="2819216" y="2690612"/>
                  <a:pt x="2805453" y="2617141"/>
                </a:cubicBezTo>
                <a:cubicBezTo>
                  <a:pt x="2831145" y="2698372"/>
                  <a:pt x="2820927" y="2750299"/>
                  <a:pt x="2845138" y="2825802"/>
                </a:cubicBezTo>
                <a:cubicBezTo>
                  <a:pt x="2851144" y="2796674"/>
                  <a:pt x="2840837" y="2759854"/>
                  <a:pt x="2836329" y="2725410"/>
                </a:cubicBezTo>
                <a:cubicBezTo>
                  <a:pt x="2839359" y="2726184"/>
                  <a:pt x="2841840" y="2726968"/>
                  <a:pt x="2845640" y="2725266"/>
                </a:cubicBezTo>
                <a:cubicBezTo>
                  <a:pt x="2828515" y="2689922"/>
                  <a:pt x="2829035" y="2646361"/>
                  <a:pt x="2839550" y="2623738"/>
                </a:cubicBezTo>
                <a:cubicBezTo>
                  <a:pt x="2844203" y="2707759"/>
                  <a:pt x="2859476" y="2816542"/>
                  <a:pt x="2866770" y="2909560"/>
                </a:cubicBezTo>
                <a:cubicBezTo>
                  <a:pt x="2870077" y="2910605"/>
                  <a:pt x="2871291" y="2916612"/>
                  <a:pt x="2875383" y="2915728"/>
                </a:cubicBezTo>
                <a:cubicBezTo>
                  <a:pt x="2873631" y="2924246"/>
                  <a:pt x="2875746" y="2934348"/>
                  <a:pt x="2872609" y="2942066"/>
                </a:cubicBezTo>
                <a:cubicBezTo>
                  <a:pt x="2887062" y="2966771"/>
                  <a:pt x="2891997" y="3009151"/>
                  <a:pt x="2912154" y="3031302"/>
                </a:cubicBezTo>
                <a:cubicBezTo>
                  <a:pt x="2923135" y="2976350"/>
                  <a:pt x="2871392" y="2865663"/>
                  <a:pt x="2885004" y="2805192"/>
                </a:cubicBezTo>
                <a:cubicBezTo>
                  <a:pt x="2889835" y="2828126"/>
                  <a:pt x="2901228" y="2836443"/>
                  <a:pt x="2908948" y="2853033"/>
                </a:cubicBezTo>
                <a:cubicBezTo>
                  <a:pt x="2921333" y="2827915"/>
                  <a:pt x="2888784" y="2802394"/>
                  <a:pt x="2894372" y="2779847"/>
                </a:cubicBezTo>
                <a:cubicBezTo>
                  <a:pt x="2903295" y="2787928"/>
                  <a:pt x="2901448" y="2777548"/>
                  <a:pt x="2907366" y="2771978"/>
                </a:cubicBezTo>
                <a:lnTo>
                  <a:pt x="2907087" y="2771707"/>
                </a:lnTo>
                <a:cubicBezTo>
                  <a:pt x="2885721" y="2715610"/>
                  <a:pt x="2890002" y="2640218"/>
                  <a:pt x="2885776" y="2578104"/>
                </a:cubicBezTo>
                <a:close/>
                <a:moveTo>
                  <a:pt x="2262316" y="2564983"/>
                </a:moveTo>
                <a:cubicBezTo>
                  <a:pt x="2297697" y="2623328"/>
                  <a:pt x="2306540" y="2697425"/>
                  <a:pt x="2321311" y="2766494"/>
                </a:cubicBezTo>
                <a:cubicBezTo>
                  <a:pt x="2338798" y="2848401"/>
                  <a:pt x="2354931" y="2931149"/>
                  <a:pt x="2359103" y="3004493"/>
                </a:cubicBezTo>
                <a:cubicBezTo>
                  <a:pt x="2362683" y="3061689"/>
                  <a:pt x="2383673" y="3126557"/>
                  <a:pt x="2372306" y="3175761"/>
                </a:cubicBezTo>
                <a:cubicBezTo>
                  <a:pt x="2375834" y="3244187"/>
                  <a:pt x="2380595" y="3305746"/>
                  <a:pt x="2375876" y="3372652"/>
                </a:cubicBezTo>
                <a:cubicBezTo>
                  <a:pt x="2374843" y="3389923"/>
                  <a:pt x="2365713" y="3399379"/>
                  <a:pt x="2375764" y="3423053"/>
                </a:cubicBezTo>
                <a:cubicBezTo>
                  <a:pt x="2370479" y="3432995"/>
                  <a:pt x="2366569" y="3443190"/>
                  <a:pt x="2369574" y="3456840"/>
                </a:cubicBezTo>
                <a:cubicBezTo>
                  <a:pt x="2358008" y="3453732"/>
                  <a:pt x="2359472" y="3416456"/>
                  <a:pt x="2369868" y="3415749"/>
                </a:cubicBezTo>
                <a:cubicBezTo>
                  <a:pt x="2367260" y="3408393"/>
                  <a:pt x="2364371" y="3400767"/>
                  <a:pt x="2361494" y="3393689"/>
                </a:cubicBezTo>
                <a:cubicBezTo>
                  <a:pt x="2373179" y="3136304"/>
                  <a:pt x="2349461" y="2847415"/>
                  <a:pt x="2256324" y="2566717"/>
                </a:cubicBezTo>
                <a:lnTo>
                  <a:pt x="2256603" y="2566988"/>
                </a:lnTo>
                <a:cubicBezTo>
                  <a:pt x="2259632" y="2567760"/>
                  <a:pt x="2262660" y="2568535"/>
                  <a:pt x="2262316" y="2564983"/>
                </a:cubicBezTo>
                <a:close/>
                <a:moveTo>
                  <a:pt x="3021550" y="2548568"/>
                </a:moveTo>
                <a:cubicBezTo>
                  <a:pt x="3022928" y="2548959"/>
                  <a:pt x="3024241" y="2549556"/>
                  <a:pt x="3026012" y="2549115"/>
                </a:cubicBezTo>
                <a:cubicBezTo>
                  <a:pt x="3060563" y="2747447"/>
                  <a:pt x="3073455" y="2944740"/>
                  <a:pt x="3055697" y="3129632"/>
                </a:cubicBezTo>
                <a:cubicBezTo>
                  <a:pt x="3046140" y="3117180"/>
                  <a:pt x="3046733" y="3091423"/>
                  <a:pt x="3047197" y="3073063"/>
                </a:cubicBezTo>
                <a:cubicBezTo>
                  <a:pt x="3048154" y="3037987"/>
                  <a:pt x="3052605" y="2999299"/>
                  <a:pt x="3055851" y="2969116"/>
                </a:cubicBezTo>
                <a:cubicBezTo>
                  <a:pt x="3046661" y="2947345"/>
                  <a:pt x="3052396" y="2932465"/>
                  <a:pt x="3058680" y="2917576"/>
                </a:cubicBezTo>
                <a:cubicBezTo>
                  <a:pt x="3041820" y="2797587"/>
                  <a:pt x="3041434" y="2679538"/>
                  <a:pt x="3016422" y="2548990"/>
                </a:cubicBezTo>
                <a:lnTo>
                  <a:pt x="3016701" y="2549260"/>
                </a:lnTo>
                <a:cubicBezTo>
                  <a:pt x="3018731" y="2547997"/>
                  <a:pt x="3020173" y="2548177"/>
                  <a:pt x="3021550" y="2548568"/>
                </a:cubicBezTo>
                <a:close/>
                <a:moveTo>
                  <a:pt x="2979707" y="2534469"/>
                </a:moveTo>
                <a:cubicBezTo>
                  <a:pt x="2982692" y="2533054"/>
                  <a:pt x="2984614" y="2533298"/>
                  <a:pt x="2986300" y="2535463"/>
                </a:cubicBezTo>
                <a:cubicBezTo>
                  <a:pt x="3003470" y="2559030"/>
                  <a:pt x="2985908" y="2585597"/>
                  <a:pt x="2992447" y="2611791"/>
                </a:cubicBezTo>
                <a:cubicBezTo>
                  <a:pt x="2989729" y="2612928"/>
                  <a:pt x="2986734" y="2613798"/>
                  <a:pt x="2984016" y="2614935"/>
                </a:cubicBezTo>
                <a:cubicBezTo>
                  <a:pt x="2991467" y="2645771"/>
                  <a:pt x="2997960" y="2683746"/>
                  <a:pt x="2990107" y="2716463"/>
                </a:cubicBezTo>
                <a:cubicBezTo>
                  <a:pt x="2993004" y="2738605"/>
                  <a:pt x="2999489" y="2762063"/>
                  <a:pt x="2987459" y="2777313"/>
                </a:cubicBezTo>
                <a:cubicBezTo>
                  <a:pt x="2990112" y="2786859"/>
                  <a:pt x="3000227" y="2799853"/>
                  <a:pt x="2987403" y="2802515"/>
                </a:cubicBezTo>
                <a:cubicBezTo>
                  <a:pt x="2975352" y="2704363"/>
                  <a:pt x="2989010" y="2632114"/>
                  <a:pt x="2979438" y="2534747"/>
                </a:cubicBezTo>
                <a:close/>
                <a:moveTo>
                  <a:pt x="2831192" y="2532391"/>
                </a:moveTo>
                <a:cubicBezTo>
                  <a:pt x="2834211" y="2532618"/>
                  <a:pt x="2836960" y="2533126"/>
                  <a:pt x="2838936" y="2536110"/>
                </a:cubicBezTo>
                <a:cubicBezTo>
                  <a:pt x="2833059" y="2557840"/>
                  <a:pt x="2848746" y="2589646"/>
                  <a:pt x="2833752" y="2607406"/>
                </a:cubicBezTo>
                <a:cubicBezTo>
                  <a:pt x="2829674" y="2580899"/>
                  <a:pt x="2831684" y="2557586"/>
                  <a:pt x="2831203" y="2532942"/>
                </a:cubicBezTo>
                <a:close/>
                <a:moveTo>
                  <a:pt x="3163291" y="2530501"/>
                </a:moveTo>
                <a:lnTo>
                  <a:pt x="3161067" y="2542079"/>
                </a:lnTo>
                <a:cubicBezTo>
                  <a:pt x="3151182" y="2569157"/>
                  <a:pt x="3131692" y="2591644"/>
                  <a:pt x="3132100" y="2623070"/>
                </a:cubicBezTo>
                <a:cubicBezTo>
                  <a:pt x="3115240" y="2615386"/>
                  <a:pt x="3128634" y="2585871"/>
                  <a:pt x="3143821" y="2577967"/>
                </a:cubicBezTo>
                <a:cubicBezTo>
                  <a:pt x="3143231" y="2568799"/>
                  <a:pt x="3144934" y="2557818"/>
                  <a:pt x="3148418" y="2548622"/>
                </a:cubicBezTo>
                <a:close/>
                <a:moveTo>
                  <a:pt x="3163524" y="2529296"/>
                </a:moveTo>
                <a:lnTo>
                  <a:pt x="3163703" y="2530000"/>
                </a:lnTo>
                <a:lnTo>
                  <a:pt x="3163291" y="2530501"/>
                </a:lnTo>
                <a:close/>
                <a:moveTo>
                  <a:pt x="2715547" y="2526192"/>
                </a:moveTo>
                <a:lnTo>
                  <a:pt x="2724383" y="2563547"/>
                </a:lnTo>
                <a:cubicBezTo>
                  <a:pt x="2732918" y="2606070"/>
                  <a:pt x="2740082" y="2657319"/>
                  <a:pt x="2752006" y="2699866"/>
                </a:cubicBezTo>
                <a:cubicBezTo>
                  <a:pt x="2756720" y="2716775"/>
                  <a:pt x="2766265" y="2728680"/>
                  <a:pt x="2768487" y="2744260"/>
                </a:cubicBezTo>
                <a:cubicBezTo>
                  <a:pt x="2777009" y="2801925"/>
                  <a:pt x="2804494" y="2890800"/>
                  <a:pt x="2824020" y="2978972"/>
                </a:cubicBezTo>
                <a:cubicBezTo>
                  <a:pt x="2832437" y="3017192"/>
                  <a:pt x="2829491" y="3048737"/>
                  <a:pt x="2851031" y="3085658"/>
                </a:cubicBezTo>
                <a:cubicBezTo>
                  <a:pt x="2845368" y="3118341"/>
                  <a:pt x="2855266" y="3148320"/>
                  <a:pt x="2864864" y="3190903"/>
                </a:cubicBezTo>
                <a:cubicBezTo>
                  <a:pt x="2870501" y="3199033"/>
                  <a:pt x="2857335" y="3198140"/>
                  <a:pt x="2860760" y="3205209"/>
                </a:cubicBezTo>
                <a:cubicBezTo>
                  <a:pt x="2874218" y="3305255"/>
                  <a:pt x="2866414" y="3382620"/>
                  <a:pt x="2869874" y="3475698"/>
                </a:cubicBezTo>
                <a:cubicBezTo>
                  <a:pt x="2858564" y="3499704"/>
                  <a:pt x="2858861" y="3529008"/>
                  <a:pt x="2855563" y="3556451"/>
                </a:cubicBezTo>
                <a:cubicBezTo>
                  <a:pt x="2843047" y="3476660"/>
                  <a:pt x="2865500" y="3391948"/>
                  <a:pt x="2860955" y="3299433"/>
                </a:cubicBezTo>
                <a:cubicBezTo>
                  <a:pt x="2860131" y="3285204"/>
                  <a:pt x="2852721" y="3270525"/>
                  <a:pt x="2851069" y="3256033"/>
                </a:cubicBezTo>
                <a:cubicBezTo>
                  <a:pt x="2847678" y="3222667"/>
                  <a:pt x="2851429" y="3190288"/>
                  <a:pt x="2845847" y="3156956"/>
                </a:cubicBezTo>
                <a:cubicBezTo>
                  <a:pt x="2833472" y="3084285"/>
                  <a:pt x="2814598" y="3015549"/>
                  <a:pt x="2795522" y="2936407"/>
                </a:cubicBezTo>
                <a:cubicBezTo>
                  <a:pt x="2788952" y="2908569"/>
                  <a:pt x="2788901" y="2877891"/>
                  <a:pt x="2782332" y="2850052"/>
                </a:cubicBezTo>
                <a:cubicBezTo>
                  <a:pt x="2775772" y="2822762"/>
                  <a:pt x="2762146" y="2798320"/>
                  <a:pt x="2756414" y="2771290"/>
                </a:cubicBezTo>
                <a:cubicBezTo>
                  <a:pt x="2754621" y="2763647"/>
                  <a:pt x="2758327" y="2757017"/>
                  <a:pt x="2757618" y="2748812"/>
                </a:cubicBezTo>
                <a:cubicBezTo>
                  <a:pt x="2755977" y="2734866"/>
                  <a:pt x="2745271" y="2719692"/>
                  <a:pt x="2741138" y="2704415"/>
                </a:cubicBezTo>
                <a:cubicBezTo>
                  <a:pt x="2733189" y="2676050"/>
                  <a:pt x="2726776" y="2645813"/>
                  <a:pt x="2722347" y="2615339"/>
                </a:cubicBezTo>
                <a:close/>
                <a:moveTo>
                  <a:pt x="1546299" y="2525327"/>
                </a:moveTo>
                <a:cubicBezTo>
                  <a:pt x="1555287" y="2522722"/>
                  <a:pt x="1557694" y="2533642"/>
                  <a:pt x="1561687" y="2541798"/>
                </a:cubicBezTo>
                <a:cubicBezTo>
                  <a:pt x="1552182" y="2546056"/>
                  <a:pt x="1543689" y="2531941"/>
                  <a:pt x="1546299" y="2525327"/>
                </a:cubicBezTo>
                <a:close/>
                <a:moveTo>
                  <a:pt x="2715165" y="2524579"/>
                </a:moveTo>
                <a:lnTo>
                  <a:pt x="2715444" y="2524848"/>
                </a:lnTo>
                <a:lnTo>
                  <a:pt x="2715547" y="2526192"/>
                </a:lnTo>
                <a:close/>
                <a:moveTo>
                  <a:pt x="525764" y="2518848"/>
                </a:moveTo>
                <a:cubicBezTo>
                  <a:pt x="533904" y="2514891"/>
                  <a:pt x="559107" y="2542989"/>
                  <a:pt x="556990" y="2560824"/>
                </a:cubicBezTo>
                <a:cubicBezTo>
                  <a:pt x="542373" y="2555845"/>
                  <a:pt x="538273" y="2528245"/>
                  <a:pt x="525764" y="2518848"/>
                </a:cubicBezTo>
                <a:close/>
                <a:moveTo>
                  <a:pt x="1467504" y="2516405"/>
                </a:moveTo>
                <a:cubicBezTo>
                  <a:pt x="1477300" y="2512967"/>
                  <a:pt x="1480541" y="2524696"/>
                  <a:pt x="1484042" y="2535597"/>
                </a:cubicBezTo>
                <a:cubicBezTo>
                  <a:pt x="1474505" y="2538213"/>
                  <a:pt x="1471800" y="2525926"/>
                  <a:pt x="1467504" y="2516405"/>
                </a:cubicBezTo>
                <a:close/>
                <a:moveTo>
                  <a:pt x="1645787" y="2513935"/>
                </a:moveTo>
                <a:cubicBezTo>
                  <a:pt x="1654798" y="2512426"/>
                  <a:pt x="1662271" y="2530389"/>
                  <a:pt x="1660477" y="2536715"/>
                </a:cubicBezTo>
                <a:cubicBezTo>
                  <a:pt x="1652251" y="2536297"/>
                  <a:pt x="1643982" y="2519715"/>
                  <a:pt x="1645787" y="2513935"/>
                </a:cubicBezTo>
                <a:close/>
                <a:moveTo>
                  <a:pt x="3166658" y="2512972"/>
                </a:moveTo>
                <a:lnTo>
                  <a:pt x="3163524" y="2529296"/>
                </a:lnTo>
                <a:lnTo>
                  <a:pt x="3161479" y="2521337"/>
                </a:lnTo>
                <a:cubicBezTo>
                  <a:pt x="3163080" y="2519052"/>
                  <a:pt x="3165912" y="2516818"/>
                  <a:pt x="3166658" y="2512972"/>
                </a:cubicBezTo>
                <a:close/>
                <a:moveTo>
                  <a:pt x="1447133" y="2511238"/>
                </a:moveTo>
                <a:lnTo>
                  <a:pt x="1447222" y="2511383"/>
                </a:lnTo>
                <a:lnTo>
                  <a:pt x="1446865" y="2511518"/>
                </a:lnTo>
                <a:close/>
                <a:moveTo>
                  <a:pt x="1455295" y="2508375"/>
                </a:moveTo>
                <a:cubicBezTo>
                  <a:pt x="1457936" y="2517373"/>
                  <a:pt x="1464530" y="2518368"/>
                  <a:pt x="1466119" y="2529575"/>
                </a:cubicBezTo>
                <a:cubicBezTo>
                  <a:pt x="1459438" y="2531185"/>
                  <a:pt x="1457267" y="2528685"/>
                  <a:pt x="1455478" y="2524739"/>
                </a:cubicBezTo>
                <a:lnTo>
                  <a:pt x="1447222" y="2511383"/>
                </a:lnTo>
                <a:close/>
                <a:moveTo>
                  <a:pt x="683257" y="2503824"/>
                </a:moveTo>
                <a:lnTo>
                  <a:pt x="683826" y="2504909"/>
                </a:lnTo>
                <a:cubicBezTo>
                  <a:pt x="761182" y="2594661"/>
                  <a:pt x="823786" y="2686280"/>
                  <a:pt x="912379" y="2748192"/>
                </a:cubicBezTo>
                <a:cubicBezTo>
                  <a:pt x="913935" y="2757755"/>
                  <a:pt x="918917" y="2760415"/>
                  <a:pt x="922322" y="2766389"/>
                </a:cubicBezTo>
                <a:cubicBezTo>
                  <a:pt x="964310" y="2798340"/>
                  <a:pt x="1007082" y="2828360"/>
                  <a:pt x="1046974" y="2865271"/>
                </a:cubicBezTo>
                <a:cubicBezTo>
                  <a:pt x="1123789" y="2913122"/>
                  <a:pt x="1196296" y="2964870"/>
                  <a:pt x="1270556" y="2994130"/>
                </a:cubicBezTo>
                <a:cubicBezTo>
                  <a:pt x="1271994" y="2997669"/>
                  <a:pt x="1273164" y="3001487"/>
                  <a:pt x="1274604" y="3005027"/>
                </a:cubicBezTo>
                <a:cubicBezTo>
                  <a:pt x="1306583" y="3015490"/>
                  <a:pt x="1335407" y="3032576"/>
                  <a:pt x="1362135" y="3054628"/>
                </a:cubicBezTo>
                <a:cubicBezTo>
                  <a:pt x="1341226" y="3050019"/>
                  <a:pt x="1321627" y="3042376"/>
                  <a:pt x="1307035" y="3024525"/>
                </a:cubicBezTo>
                <a:cubicBezTo>
                  <a:pt x="1207624" y="2983868"/>
                  <a:pt x="1117677" y="2922801"/>
                  <a:pt x="1027203" y="2862839"/>
                </a:cubicBezTo>
                <a:cubicBezTo>
                  <a:pt x="1025927" y="2853544"/>
                  <a:pt x="1019408" y="2856383"/>
                  <a:pt x="1018131" y="2847091"/>
                </a:cubicBezTo>
                <a:cubicBezTo>
                  <a:pt x="991874" y="2835169"/>
                  <a:pt x="953795" y="2806996"/>
                  <a:pt x="928807" y="2775878"/>
                </a:cubicBezTo>
                <a:cubicBezTo>
                  <a:pt x="866716" y="2738485"/>
                  <a:pt x="809934" y="2664307"/>
                  <a:pt x="755061" y="2603795"/>
                </a:cubicBezTo>
                <a:cubicBezTo>
                  <a:pt x="748618" y="2596496"/>
                  <a:pt x="737858" y="2592557"/>
                  <a:pt x="732811" y="2586608"/>
                </a:cubicBezTo>
                <a:cubicBezTo>
                  <a:pt x="726636" y="2579031"/>
                  <a:pt x="722460" y="2561564"/>
                  <a:pt x="712914" y="2549658"/>
                </a:cubicBezTo>
                <a:cubicBezTo>
                  <a:pt x="697194" y="2530177"/>
                  <a:pt x="681246" y="2527138"/>
                  <a:pt x="683257" y="2503824"/>
                </a:cubicBezTo>
                <a:close/>
                <a:moveTo>
                  <a:pt x="2259671" y="2499555"/>
                </a:moveTo>
                <a:cubicBezTo>
                  <a:pt x="2262689" y="2499779"/>
                  <a:pt x="2265438" y="2500286"/>
                  <a:pt x="2267133" y="2502998"/>
                </a:cubicBezTo>
                <a:cubicBezTo>
                  <a:pt x="2372152" y="2760781"/>
                  <a:pt x="2448299" y="3055163"/>
                  <a:pt x="2418024" y="3300510"/>
                </a:cubicBezTo>
                <a:cubicBezTo>
                  <a:pt x="2402367" y="3284315"/>
                  <a:pt x="2417050" y="3264642"/>
                  <a:pt x="2416987" y="3247388"/>
                </a:cubicBezTo>
                <a:cubicBezTo>
                  <a:pt x="2417044" y="3208216"/>
                  <a:pt x="2410980" y="3164209"/>
                  <a:pt x="2407956" y="3121525"/>
                </a:cubicBezTo>
                <a:cubicBezTo>
                  <a:pt x="2397994" y="2961984"/>
                  <a:pt x="2353958" y="2769007"/>
                  <a:pt x="2286190" y="2581048"/>
                </a:cubicBezTo>
                <a:cubicBezTo>
                  <a:pt x="2276344" y="2553807"/>
                  <a:pt x="2259131" y="2528049"/>
                  <a:pt x="2259123" y="2499562"/>
                </a:cubicBezTo>
                <a:close/>
                <a:moveTo>
                  <a:pt x="1020021" y="2494804"/>
                </a:moveTo>
                <a:cubicBezTo>
                  <a:pt x="1047190" y="2511372"/>
                  <a:pt x="1073670" y="2534795"/>
                  <a:pt x="1096854" y="2557719"/>
                </a:cubicBezTo>
                <a:cubicBezTo>
                  <a:pt x="1140720" y="2601694"/>
                  <a:pt x="1183815" y="2648146"/>
                  <a:pt x="1228227" y="2692108"/>
                </a:cubicBezTo>
                <a:cubicBezTo>
                  <a:pt x="1241468" y="2696836"/>
                  <a:pt x="1252336" y="2706256"/>
                  <a:pt x="1260840" y="2720917"/>
                </a:cubicBezTo>
                <a:cubicBezTo>
                  <a:pt x="1289598" y="2734717"/>
                  <a:pt x="1298854" y="2759773"/>
                  <a:pt x="1328879" y="2768351"/>
                </a:cubicBezTo>
                <a:cubicBezTo>
                  <a:pt x="1343031" y="2805660"/>
                  <a:pt x="1376913" y="2801306"/>
                  <a:pt x="1393686" y="2832545"/>
                </a:cubicBezTo>
                <a:cubicBezTo>
                  <a:pt x="1396220" y="2836067"/>
                  <a:pt x="1396650" y="2830035"/>
                  <a:pt x="1402116" y="2829402"/>
                </a:cubicBezTo>
                <a:cubicBezTo>
                  <a:pt x="1412682" y="2851427"/>
                  <a:pt x="1456358" y="2857600"/>
                  <a:pt x="1461908" y="2889292"/>
                </a:cubicBezTo>
                <a:cubicBezTo>
                  <a:pt x="1445100" y="2884344"/>
                  <a:pt x="1417494" y="2845326"/>
                  <a:pt x="1415237" y="2856043"/>
                </a:cubicBezTo>
                <a:lnTo>
                  <a:pt x="1414980" y="2856870"/>
                </a:lnTo>
                <a:cubicBezTo>
                  <a:pt x="1282895" y="2756185"/>
                  <a:pt x="1142952" y="2631791"/>
                  <a:pt x="1020021" y="2494804"/>
                </a:cubicBezTo>
                <a:close/>
                <a:moveTo>
                  <a:pt x="925334" y="2485578"/>
                </a:moveTo>
                <a:cubicBezTo>
                  <a:pt x="935933" y="2481306"/>
                  <a:pt x="936801" y="2497726"/>
                  <a:pt x="947122" y="2493187"/>
                </a:cubicBezTo>
                <a:cubicBezTo>
                  <a:pt x="1043155" y="2599359"/>
                  <a:pt x="1156265" y="2668287"/>
                  <a:pt x="1252577" y="2774731"/>
                </a:cubicBezTo>
                <a:cubicBezTo>
                  <a:pt x="1180822" y="2719406"/>
                  <a:pt x="1110108" y="2661331"/>
                  <a:pt x="1043853" y="2593046"/>
                </a:cubicBezTo>
                <a:cubicBezTo>
                  <a:pt x="998482" y="2570190"/>
                  <a:pt x="961511" y="2528575"/>
                  <a:pt x="925334" y="2485578"/>
                </a:cubicBezTo>
                <a:close/>
                <a:moveTo>
                  <a:pt x="1633635" y="2480702"/>
                </a:moveTo>
                <a:cubicBezTo>
                  <a:pt x="1634976" y="2493284"/>
                  <a:pt x="1650977" y="2499061"/>
                  <a:pt x="1636296" y="2504765"/>
                </a:cubicBezTo>
                <a:cubicBezTo>
                  <a:pt x="1634127" y="2491927"/>
                  <a:pt x="1621166" y="2487470"/>
                  <a:pt x="1633635" y="2480702"/>
                </a:cubicBezTo>
                <a:close/>
                <a:moveTo>
                  <a:pt x="2576793" y="2480701"/>
                </a:moveTo>
                <a:cubicBezTo>
                  <a:pt x="2594975" y="2485899"/>
                  <a:pt x="2594831" y="2534663"/>
                  <a:pt x="2586356" y="2549585"/>
                </a:cubicBezTo>
                <a:cubicBezTo>
                  <a:pt x="2584651" y="2532353"/>
                  <a:pt x="2584502" y="2510716"/>
                  <a:pt x="2576793" y="2480701"/>
                </a:cubicBezTo>
                <a:close/>
                <a:moveTo>
                  <a:pt x="3187872" y="2477036"/>
                </a:moveTo>
                <a:cubicBezTo>
                  <a:pt x="3178829" y="2490870"/>
                  <a:pt x="3177538" y="2494999"/>
                  <a:pt x="3175969" y="2512828"/>
                </a:cubicBezTo>
                <a:cubicBezTo>
                  <a:pt x="3170750" y="2512087"/>
                  <a:pt x="3175336" y="2508455"/>
                  <a:pt x="3168925" y="2502802"/>
                </a:cubicBezTo>
                <a:cubicBezTo>
                  <a:pt x="3174811" y="2495590"/>
                  <a:pt x="3178205" y="2487046"/>
                  <a:pt x="3178291" y="2477458"/>
                </a:cubicBezTo>
                <a:lnTo>
                  <a:pt x="3178560" y="2477179"/>
                </a:lnTo>
                <a:cubicBezTo>
                  <a:pt x="3181309" y="2477685"/>
                  <a:pt x="3184059" y="2478191"/>
                  <a:pt x="3187872" y="2477036"/>
                </a:cubicBezTo>
                <a:close/>
                <a:moveTo>
                  <a:pt x="2838587" y="2476123"/>
                </a:moveTo>
                <a:cubicBezTo>
                  <a:pt x="2838638" y="2492833"/>
                  <a:pt x="2839249" y="2510081"/>
                  <a:pt x="2838475" y="2526527"/>
                </a:cubicBezTo>
                <a:cubicBezTo>
                  <a:pt x="2830582" y="2515145"/>
                  <a:pt x="2823960" y="2484570"/>
                  <a:pt x="2838587" y="2476123"/>
                </a:cubicBezTo>
                <a:close/>
                <a:moveTo>
                  <a:pt x="909677" y="2469387"/>
                </a:moveTo>
                <a:cubicBezTo>
                  <a:pt x="917345" y="2469269"/>
                  <a:pt x="922919" y="2474114"/>
                  <a:pt x="926901" y="2481721"/>
                </a:cubicBezTo>
                <a:cubicBezTo>
                  <a:pt x="919223" y="2481288"/>
                  <a:pt x="911566" y="2481956"/>
                  <a:pt x="909677" y="2469387"/>
                </a:cubicBezTo>
                <a:close/>
                <a:moveTo>
                  <a:pt x="1522172" y="2468175"/>
                </a:moveTo>
                <a:cubicBezTo>
                  <a:pt x="1533706" y="2469639"/>
                  <a:pt x="1538677" y="2485726"/>
                  <a:pt x="1543905" y="2500986"/>
                </a:cubicBezTo>
                <a:cubicBezTo>
                  <a:pt x="1533188" y="2499230"/>
                  <a:pt x="1519969" y="2481629"/>
                  <a:pt x="1522172" y="2468175"/>
                </a:cubicBezTo>
                <a:close/>
                <a:moveTo>
                  <a:pt x="1002865" y="2467566"/>
                </a:moveTo>
                <a:cubicBezTo>
                  <a:pt x="1009885" y="2471951"/>
                  <a:pt x="1019780" y="2489466"/>
                  <a:pt x="1018603" y="2492361"/>
                </a:cubicBezTo>
                <a:cubicBezTo>
                  <a:pt x="1005823" y="2497215"/>
                  <a:pt x="1006426" y="2472003"/>
                  <a:pt x="997320" y="2468586"/>
                </a:cubicBezTo>
                <a:cubicBezTo>
                  <a:pt x="998505" y="2466102"/>
                  <a:pt x="1000525" y="2466105"/>
                  <a:pt x="1002865" y="2467566"/>
                </a:cubicBezTo>
                <a:close/>
                <a:moveTo>
                  <a:pt x="1430931" y="2467112"/>
                </a:moveTo>
                <a:cubicBezTo>
                  <a:pt x="1432626" y="2483797"/>
                  <a:pt x="1451946" y="2491170"/>
                  <a:pt x="1443085" y="2500346"/>
                </a:cubicBezTo>
                <a:cubicBezTo>
                  <a:pt x="1431809" y="2498056"/>
                  <a:pt x="1427634" y="2480587"/>
                  <a:pt x="1417936" y="2474984"/>
                </a:cubicBezTo>
                <a:cubicBezTo>
                  <a:pt x="1415359" y="2469273"/>
                  <a:pt x="1427429" y="2470183"/>
                  <a:pt x="1430931" y="2467112"/>
                </a:cubicBezTo>
                <a:close/>
                <a:moveTo>
                  <a:pt x="2884070" y="2462553"/>
                </a:moveTo>
                <a:cubicBezTo>
                  <a:pt x="2898609" y="2477668"/>
                  <a:pt x="2891153" y="2502709"/>
                  <a:pt x="2892569" y="2519122"/>
                </a:cubicBezTo>
                <a:cubicBezTo>
                  <a:pt x="2874033" y="2509820"/>
                  <a:pt x="2886860" y="2479220"/>
                  <a:pt x="2884070" y="2462553"/>
                </a:cubicBezTo>
                <a:close/>
                <a:moveTo>
                  <a:pt x="3087556" y="2460241"/>
                </a:moveTo>
                <a:cubicBezTo>
                  <a:pt x="3094689" y="2460679"/>
                  <a:pt x="3096393" y="2477910"/>
                  <a:pt x="3088200" y="2479129"/>
                </a:cubicBezTo>
                <a:cubicBezTo>
                  <a:pt x="3087588" y="2475852"/>
                  <a:pt x="3085644" y="2474513"/>
                  <a:pt x="3083453" y="2474546"/>
                </a:cubicBezTo>
                <a:cubicBezTo>
                  <a:pt x="3084731" y="2469871"/>
                  <a:pt x="3089049" y="2466517"/>
                  <a:pt x="3087556" y="2460241"/>
                </a:cubicBezTo>
                <a:close/>
                <a:moveTo>
                  <a:pt x="486431" y="2454535"/>
                </a:moveTo>
                <a:cubicBezTo>
                  <a:pt x="495130" y="2451112"/>
                  <a:pt x="500144" y="2469387"/>
                  <a:pt x="499102" y="2472143"/>
                </a:cubicBezTo>
                <a:cubicBezTo>
                  <a:pt x="492519" y="2471696"/>
                  <a:pt x="489351" y="2463801"/>
                  <a:pt x="486431" y="2454535"/>
                </a:cubicBezTo>
                <a:close/>
                <a:moveTo>
                  <a:pt x="1103652" y="2442833"/>
                </a:moveTo>
                <a:cubicBezTo>
                  <a:pt x="1115100" y="2439917"/>
                  <a:pt x="1117870" y="2455489"/>
                  <a:pt x="1124056" y="2463610"/>
                </a:cubicBezTo>
                <a:cubicBezTo>
                  <a:pt x="1224814" y="2559301"/>
                  <a:pt x="1319516" y="2639471"/>
                  <a:pt x="1417020" y="2736853"/>
                </a:cubicBezTo>
                <a:cubicBezTo>
                  <a:pt x="1423700" y="2742229"/>
                  <a:pt x="1431432" y="2745397"/>
                  <a:pt x="1439691" y="2747460"/>
                </a:cubicBezTo>
                <a:cubicBezTo>
                  <a:pt x="1441258" y="2757571"/>
                  <a:pt x="1447808" y="2756375"/>
                  <a:pt x="1449634" y="2765660"/>
                </a:cubicBezTo>
                <a:cubicBezTo>
                  <a:pt x="1452877" y="2763419"/>
                  <a:pt x="1449484" y="2757993"/>
                  <a:pt x="1448301" y="2753627"/>
                </a:cubicBezTo>
                <a:cubicBezTo>
                  <a:pt x="1509800" y="2816777"/>
                  <a:pt x="1579183" y="2862824"/>
                  <a:pt x="1644355" y="2917699"/>
                </a:cubicBezTo>
                <a:cubicBezTo>
                  <a:pt x="1646331" y="2920681"/>
                  <a:pt x="1650938" y="2918145"/>
                  <a:pt x="1649790" y="2915424"/>
                </a:cubicBezTo>
                <a:cubicBezTo>
                  <a:pt x="1673499" y="2951216"/>
                  <a:pt x="1714909" y="2953591"/>
                  <a:pt x="1728653" y="2984059"/>
                </a:cubicBezTo>
                <a:cubicBezTo>
                  <a:pt x="1725764" y="2976433"/>
                  <a:pt x="1707433" y="2977537"/>
                  <a:pt x="1713265" y="2967586"/>
                </a:cubicBezTo>
                <a:lnTo>
                  <a:pt x="1712996" y="2967864"/>
                </a:lnTo>
                <a:cubicBezTo>
                  <a:pt x="1712675" y="2965404"/>
                  <a:pt x="1710762" y="2965709"/>
                  <a:pt x="1709130" y="2966281"/>
                </a:cubicBezTo>
                <a:cubicBezTo>
                  <a:pt x="1693117" y="2973923"/>
                  <a:pt x="1684111" y="2933522"/>
                  <a:pt x="1658538" y="2956650"/>
                </a:cubicBezTo>
                <a:cubicBezTo>
                  <a:pt x="1627311" y="2928644"/>
                  <a:pt x="1603471" y="2914219"/>
                  <a:pt x="1578345" y="2875983"/>
                </a:cubicBezTo>
                <a:cubicBezTo>
                  <a:pt x="1574346" y="2909737"/>
                  <a:pt x="1614585" y="2922266"/>
                  <a:pt x="1630156" y="2948048"/>
                </a:cubicBezTo>
                <a:cubicBezTo>
                  <a:pt x="1647142" y="2976274"/>
                  <a:pt x="1658804" y="2984312"/>
                  <a:pt x="1674320" y="3007356"/>
                </a:cubicBezTo>
                <a:cubicBezTo>
                  <a:pt x="1708735" y="3058322"/>
                  <a:pt x="1763040" y="3103778"/>
                  <a:pt x="1782967" y="3156337"/>
                </a:cubicBezTo>
                <a:cubicBezTo>
                  <a:pt x="1833952" y="3214171"/>
                  <a:pt x="1884623" y="3298031"/>
                  <a:pt x="1918219" y="3377223"/>
                </a:cubicBezTo>
                <a:cubicBezTo>
                  <a:pt x="1934702" y="3393679"/>
                  <a:pt x="1944076" y="3424761"/>
                  <a:pt x="1957132" y="3448116"/>
                </a:cubicBezTo>
                <a:cubicBezTo>
                  <a:pt x="1909465" y="3391876"/>
                  <a:pt x="1869975" y="3291408"/>
                  <a:pt x="1830492" y="3233397"/>
                </a:cubicBezTo>
                <a:cubicBezTo>
                  <a:pt x="1804301" y="3210791"/>
                  <a:pt x="1793586" y="3181099"/>
                  <a:pt x="1775504" y="3152891"/>
                </a:cubicBezTo>
                <a:cubicBezTo>
                  <a:pt x="1704881" y="3043316"/>
                  <a:pt x="1608461" y="2959338"/>
                  <a:pt x="1537571" y="2850043"/>
                </a:cubicBezTo>
                <a:cubicBezTo>
                  <a:pt x="1420359" y="2753509"/>
                  <a:pt x="1295664" y="2638470"/>
                  <a:pt x="1179282" y="2528228"/>
                </a:cubicBezTo>
                <a:cubicBezTo>
                  <a:pt x="1151094" y="2501542"/>
                  <a:pt x="1125525" y="2482762"/>
                  <a:pt x="1103652" y="2442833"/>
                </a:cubicBezTo>
                <a:close/>
                <a:moveTo>
                  <a:pt x="1290624" y="2436386"/>
                </a:moveTo>
                <a:cubicBezTo>
                  <a:pt x="1369702" y="2515973"/>
                  <a:pt x="1455878" y="2580387"/>
                  <a:pt x="1530755" y="2669352"/>
                </a:cubicBezTo>
                <a:cubicBezTo>
                  <a:pt x="1570393" y="2693122"/>
                  <a:pt x="1593745" y="2752748"/>
                  <a:pt x="1633381" y="2776517"/>
                </a:cubicBezTo>
                <a:cubicBezTo>
                  <a:pt x="1705894" y="2884694"/>
                  <a:pt x="1788805" y="2964222"/>
                  <a:pt x="1844542" y="3083065"/>
                </a:cubicBezTo>
                <a:cubicBezTo>
                  <a:pt x="1833620" y="3084876"/>
                  <a:pt x="1835320" y="3059652"/>
                  <a:pt x="1824139" y="3062288"/>
                </a:cubicBezTo>
                <a:cubicBezTo>
                  <a:pt x="1893043" y="3182025"/>
                  <a:pt x="1964779" y="3334587"/>
                  <a:pt x="2013650" y="3480653"/>
                </a:cubicBezTo>
                <a:cubicBezTo>
                  <a:pt x="1995233" y="3477377"/>
                  <a:pt x="1994344" y="3445888"/>
                  <a:pt x="1986528" y="3424371"/>
                </a:cubicBezTo>
                <a:cubicBezTo>
                  <a:pt x="1901193" y="3192581"/>
                  <a:pt x="1770063" y="2986423"/>
                  <a:pt x="1645298" y="2825639"/>
                </a:cubicBezTo>
                <a:cubicBezTo>
                  <a:pt x="1641830" y="2816379"/>
                  <a:pt x="1638362" y="2807119"/>
                  <a:pt x="1634893" y="2797859"/>
                </a:cubicBezTo>
                <a:cubicBezTo>
                  <a:pt x="1614406" y="2772700"/>
                  <a:pt x="1596310" y="2771883"/>
                  <a:pt x="1583265" y="2735106"/>
                </a:cubicBezTo>
                <a:cubicBezTo>
                  <a:pt x="1559394" y="2719039"/>
                  <a:pt x="1530549" y="2686886"/>
                  <a:pt x="1518278" y="2661602"/>
                </a:cubicBezTo>
                <a:cubicBezTo>
                  <a:pt x="1458819" y="2604719"/>
                  <a:pt x="1395859" y="2550906"/>
                  <a:pt x="1332224" y="2490529"/>
                </a:cubicBezTo>
                <a:lnTo>
                  <a:pt x="1332493" y="2490251"/>
                </a:lnTo>
                <a:cubicBezTo>
                  <a:pt x="1313796" y="2472733"/>
                  <a:pt x="1300470" y="2463627"/>
                  <a:pt x="1290624" y="2436386"/>
                </a:cubicBezTo>
                <a:close/>
                <a:moveTo>
                  <a:pt x="1937915" y="2435469"/>
                </a:moveTo>
                <a:cubicBezTo>
                  <a:pt x="1938085" y="2444233"/>
                  <a:pt x="1945708" y="2469864"/>
                  <a:pt x="1951037" y="2462112"/>
                </a:cubicBezTo>
                <a:cubicBezTo>
                  <a:pt x="1944710" y="2460840"/>
                  <a:pt x="1948376" y="2438049"/>
                  <a:pt x="1937915" y="2435469"/>
                </a:cubicBezTo>
                <a:close/>
                <a:moveTo>
                  <a:pt x="3305389" y="2432226"/>
                </a:moveTo>
                <a:lnTo>
                  <a:pt x="3286640" y="2486817"/>
                </a:lnTo>
                <a:cubicBezTo>
                  <a:pt x="3264229" y="2544539"/>
                  <a:pt x="3234148" y="2605969"/>
                  <a:pt x="3213566" y="2656616"/>
                </a:cubicBezTo>
                <a:cubicBezTo>
                  <a:pt x="3199841" y="2655185"/>
                  <a:pt x="3216714" y="2621506"/>
                  <a:pt x="3228002" y="2610378"/>
                </a:cubicBezTo>
                <a:cubicBezTo>
                  <a:pt x="3232077" y="2566488"/>
                  <a:pt x="3270184" y="2525910"/>
                  <a:pt x="3274408" y="2489689"/>
                </a:cubicBezTo>
                <a:cubicBezTo>
                  <a:pt x="3273786" y="2485861"/>
                  <a:pt x="3278973" y="2484959"/>
                  <a:pt x="3280121" y="2487681"/>
                </a:cubicBezTo>
                <a:cubicBezTo>
                  <a:pt x="3282523" y="2477373"/>
                  <a:pt x="3284647" y="2466930"/>
                  <a:pt x="3288361" y="2457218"/>
                </a:cubicBezTo>
                <a:close/>
                <a:moveTo>
                  <a:pt x="3305859" y="2430859"/>
                </a:moveTo>
                <a:lnTo>
                  <a:pt x="3306138" y="2431128"/>
                </a:lnTo>
                <a:lnTo>
                  <a:pt x="3305389" y="2432226"/>
                </a:lnTo>
                <a:close/>
                <a:moveTo>
                  <a:pt x="2064781" y="2423120"/>
                </a:moveTo>
                <a:cubicBezTo>
                  <a:pt x="2075410" y="2448427"/>
                  <a:pt x="2095382" y="2489208"/>
                  <a:pt x="2083685" y="2507468"/>
                </a:cubicBezTo>
                <a:cubicBezTo>
                  <a:pt x="2071079" y="2479174"/>
                  <a:pt x="2055929" y="2446811"/>
                  <a:pt x="2064781" y="2423120"/>
                </a:cubicBezTo>
                <a:close/>
                <a:moveTo>
                  <a:pt x="2884630" y="2421179"/>
                </a:moveTo>
                <a:lnTo>
                  <a:pt x="2884669" y="2421343"/>
                </a:lnTo>
                <a:lnTo>
                  <a:pt x="2884363" y="2421458"/>
                </a:lnTo>
                <a:close/>
                <a:moveTo>
                  <a:pt x="2892793" y="2418314"/>
                </a:moveTo>
                <a:cubicBezTo>
                  <a:pt x="2891590" y="2426824"/>
                  <a:pt x="2897301" y="2438790"/>
                  <a:pt x="2893886" y="2446239"/>
                </a:cubicBezTo>
                <a:cubicBezTo>
                  <a:pt x="2888656" y="2444948"/>
                  <a:pt x="2888234" y="2440915"/>
                  <a:pt x="2888175" y="2436088"/>
                </a:cubicBezTo>
                <a:lnTo>
                  <a:pt x="2884669" y="2421343"/>
                </a:lnTo>
                <a:close/>
                <a:moveTo>
                  <a:pt x="2980716" y="2417783"/>
                </a:moveTo>
                <a:cubicBezTo>
                  <a:pt x="3007272" y="2445040"/>
                  <a:pt x="2979024" y="2485468"/>
                  <a:pt x="2998416" y="2524614"/>
                </a:cubicBezTo>
                <a:cubicBezTo>
                  <a:pt x="2966350" y="2509768"/>
                  <a:pt x="2993461" y="2453199"/>
                  <a:pt x="2980716" y="2417783"/>
                </a:cubicBezTo>
                <a:close/>
                <a:moveTo>
                  <a:pt x="3305216" y="2411968"/>
                </a:moveTo>
                <a:cubicBezTo>
                  <a:pt x="3313720" y="2412657"/>
                  <a:pt x="3310702" y="2426400"/>
                  <a:pt x="3312441" y="2431302"/>
                </a:cubicBezTo>
                <a:cubicBezTo>
                  <a:pt x="3302282" y="2430089"/>
                  <a:pt x="3303443" y="2419390"/>
                  <a:pt x="3305216" y="2411968"/>
                </a:cubicBezTo>
                <a:close/>
                <a:moveTo>
                  <a:pt x="2308312" y="2410953"/>
                </a:moveTo>
                <a:lnTo>
                  <a:pt x="2332309" y="2477948"/>
                </a:lnTo>
                <a:cubicBezTo>
                  <a:pt x="2358597" y="2563686"/>
                  <a:pt x="2381493" y="2670931"/>
                  <a:pt x="2401461" y="2746636"/>
                </a:cubicBezTo>
                <a:cubicBezTo>
                  <a:pt x="2407966" y="2771188"/>
                  <a:pt x="2405741" y="2797517"/>
                  <a:pt x="2410604" y="2822095"/>
                </a:cubicBezTo>
                <a:cubicBezTo>
                  <a:pt x="2418214" y="2861148"/>
                  <a:pt x="2431817" y="2898465"/>
                  <a:pt x="2437796" y="2938089"/>
                </a:cubicBezTo>
                <a:cubicBezTo>
                  <a:pt x="2443473" y="2976353"/>
                  <a:pt x="2449967" y="3014325"/>
                  <a:pt x="2454528" y="3051509"/>
                </a:cubicBezTo>
                <a:cubicBezTo>
                  <a:pt x="2463940" y="3126688"/>
                  <a:pt x="2477432" y="3200439"/>
                  <a:pt x="2467170" y="3264146"/>
                </a:cubicBezTo>
                <a:cubicBezTo>
                  <a:pt x="2468461" y="3246047"/>
                  <a:pt x="2466141" y="3239508"/>
                  <a:pt x="2459120" y="3216608"/>
                </a:cubicBezTo>
                <a:cubicBezTo>
                  <a:pt x="2449932" y="3019533"/>
                  <a:pt x="2401141" y="2814435"/>
                  <a:pt x="2353625" y="2611554"/>
                </a:cubicBezTo>
                <a:close/>
                <a:moveTo>
                  <a:pt x="2839483" y="2409822"/>
                </a:moveTo>
                <a:cubicBezTo>
                  <a:pt x="2849728" y="2415417"/>
                  <a:pt x="2845710" y="2434104"/>
                  <a:pt x="2837860" y="2438884"/>
                </a:cubicBezTo>
                <a:cubicBezTo>
                  <a:pt x="2828538" y="2424508"/>
                  <a:pt x="2844100" y="2421803"/>
                  <a:pt x="2839483" y="2409822"/>
                </a:cubicBezTo>
                <a:close/>
                <a:moveTo>
                  <a:pt x="1262667" y="2409026"/>
                </a:moveTo>
                <a:cubicBezTo>
                  <a:pt x="1270114" y="2410954"/>
                  <a:pt x="1278751" y="2424533"/>
                  <a:pt x="1281046" y="2436824"/>
                </a:cubicBezTo>
                <a:cubicBezTo>
                  <a:pt x="1270812" y="2431777"/>
                  <a:pt x="1258753" y="2417447"/>
                  <a:pt x="1255896" y="2411466"/>
                </a:cubicBezTo>
                <a:cubicBezTo>
                  <a:pt x="1257834" y="2409040"/>
                  <a:pt x="1260185" y="2408386"/>
                  <a:pt x="1262667" y="2409026"/>
                </a:cubicBezTo>
                <a:close/>
                <a:moveTo>
                  <a:pt x="3213245" y="2401605"/>
                </a:moveTo>
                <a:cubicBezTo>
                  <a:pt x="3226378" y="2400854"/>
                  <a:pt x="3216433" y="2410595"/>
                  <a:pt x="3219321" y="2418222"/>
                </a:cubicBezTo>
                <a:cubicBezTo>
                  <a:pt x="3208669" y="2419754"/>
                  <a:pt x="3210602" y="2406577"/>
                  <a:pt x="3213245" y="2401605"/>
                </a:cubicBezTo>
                <a:close/>
                <a:moveTo>
                  <a:pt x="2304871" y="2401344"/>
                </a:moveTo>
                <a:cubicBezTo>
                  <a:pt x="2305751" y="2404345"/>
                  <a:pt x="2307447" y="2407056"/>
                  <a:pt x="2308049" y="2409785"/>
                </a:cubicBezTo>
                <a:lnTo>
                  <a:pt x="2308312" y="2410953"/>
                </a:lnTo>
                <a:close/>
                <a:moveTo>
                  <a:pt x="3121822" y="2391233"/>
                </a:moveTo>
                <a:cubicBezTo>
                  <a:pt x="3124722" y="2399407"/>
                  <a:pt x="3126514" y="2407048"/>
                  <a:pt x="3115872" y="2409130"/>
                </a:cubicBezTo>
                <a:cubicBezTo>
                  <a:pt x="3118503" y="2403610"/>
                  <a:pt x="3110901" y="2393046"/>
                  <a:pt x="3121822" y="2391233"/>
                </a:cubicBezTo>
                <a:close/>
                <a:moveTo>
                  <a:pt x="2805903" y="2387594"/>
                </a:moveTo>
                <a:cubicBezTo>
                  <a:pt x="2811391" y="2388057"/>
                  <a:pt x="2805923" y="2402658"/>
                  <a:pt x="2807416" y="2408935"/>
                </a:cubicBezTo>
                <a:cubicBezTo>
                  <a:pt x="2795656" y="2409937"/>
                  <a:pt x="2803401" y="2399683"/>
                  <a:pt x="2797474" y="2390736"/>
                </a:cubicBezTo>
                <a:cubicBezTo>
                  <a:pt x="2801811" y="2388479"/>
                  <a:pt x="2806278" y="2392791"/>
                  <a:pt x="2805903" y="2387594"/>
                </a:cubicBezTo>
                <a:close/>
                <a:moveTo>
                  <a:pt x="465003" y="2381185"/>
                </a:moveTo>
                <a:cubicBezTo>
                  <a:pt x="541284" y="2499981"/>
                  <a:pt x="621528" y="2611327"/>
                  <a:pt x="706478" y="2711097"/>
                </a:cubicBezTo>
                <a:cubicBezTo>
                  <a:pt x="712277" y="2713473"/>
                  <a:pt x="718076" y="2715849"/>
                  <a:pt x="724401" y="2717123"/>
                </a:cubicBezTo>
                <a:cubicBezTo>
                  <a:pt x="738929" y="2745657"/>
                  <a:pt x="759762" y="2760402"/>
                  <a:pt x="780595" y="2775148"/>
                </a:cubicBezTo>
                <a:cubicBezTo>
                  <a:pt x="829120" y="2833289"/>
                  <a:pt x="886303" y="2871857"/>
                  <a:pt x="942188" y="2913999"/>
                </a:cubicBezTo>
                <a:cubicBezTo>
                  <a:pt x="944442" y="2917253"/>
                  <a:pt x="949050" y="2914715"/>
                  <a:pt x="947901" y="2911991"/>
                </a:cubicBezTo>
                <a:cubicBezTo>
                  <a:pt x="991788" y="2957064"/>
                  <a:pt x="1060605" y="2974082"/>
                  <a:pt x="1100755" y="3010168"/>
                </a:cubicBezTo>
                <a:cubicBezTo>
                  <a:pt x="989415" y="2961754"/>
                  <a:pt x="871588" y="2889885"/>
                  <a:pt x="778597" y="2785041"/>
                </a:cubicBezTo>
                <a:lnTo>
                  <a:pt x="777791" y="2785873"/>
                </a:lnTo>
                <a:cubicBezTo>
                  <a:pt x="728393" y="2753215"/>
                  <a:pt x="687664" y="2701524"/>
                  <a:pt x="644582" y="2655623"/>
                </a:cubicBezTo>
                <a:cubicBezTo>
                  <a:pt x="645975" y="2684908"/>
                  <a:pt x="698745" y="2721899"/>
                  <a:pt x="721541" y="2753048"/>
                </a:cubicBezTo>
                <a:cubicBezTo>
                  <a:pt x="728446" y="2755951"/>
                  <a:pt x="735105" y="2760234"/>
                  <a:pt x="743330" y="2760652"/>
                </a:cubicBezTo>
                <a:cubicBezTo>
                  <a:pt x="746830" y="2785528"/>
                  <a:pt x="782912" y="2795655"/>
                  <a:pt x="787496" y="2819962"/>
                </a:cubicBezTo>
                <a:cubicBezTo>
                  <a:pt x="745616" y="2793493"/>
                  <a:pt x="714228" y="2757267"/>
                  <a:pt x="677589" y="2718662"/>
                </a:cubicBezTo>
                <a:cubicBezTo>
                  <a:pt x="645986" y="2685458"/>
                  <a:pt x="596633" y="2627051"/>
                  <a:pt x="564196" y="2565096"/>
                </a:cubicBezTo>
                <a:cubicBezTo>
                  <a:pt x="583945" y="2566439"/>
                  <a:pt x="586304" y="2603105"/>
                  <a:pt x="607030" y="2612375"/>
                </a:cubicBezTo>
                <a:cubicBezTo>
                  <a:pt x="569676" y="2537071"/>
                  <a:pt x="496320" y="2469995"/>
                  <a:pt x="465003" y="2381185"/>
                </a:cubicBezTo>
                <a:close/>
                <a:moveTo>
                  <a:pt x="3234308" y="2371960"/>
                </a:moveTo>
                <a:cubicBezTo>
                  <a:pt x="3236262" y="2373847"/>
                  <a:pt x="3239033" y="2375447"/>
                  <a:pt x="3240203" y="2379264"/>
                </a:cubicBezTo>
                <a:cubicBezTo>
                  <a:pt x="3236949" y="2380958"/>
                  <a:pt x="3235026" y="2380714"/>
                  <a:pt x="3233888" y="2378540"/>
                </a:cubicBezTo>
                <a:lnTo>
                  <a:pt x="3233341" y="2378548"/>
                </a:lnTo>
                <a:cubicBezTo>
                  <a:pt x="3240901" y="2386923"/>
                  <a:pt x="3222127" y="2393512"/>
                  <a:pt x="3228357" y="2389856"/>
                </a:cubicBezTo>
                <a:cubicBezTo>
                  <a:pt x="3231257" y="2384059"/>
                  <a:pt x="3220980" y="2376820"/>
                  <a:pt x="3234308" y="2371960"/>
                </a:cubicBezTo>
                <a:close/>
                <a:moveTo>
                  <a:pt x="2340754" y="2369705"/>
                </a:moveTo>
                <a:cubicBezTo>
                  <a:pt x="2342117" y="2369341"/>
                  <a:pt x="2343701" y="2369797"/>
                  <a:pt x="2344275" y="2371158"/>
                </a:cubicBezTo>
                <a:cubicBezTo>
                  <a:pt x="2365567" y="2423419"/>
                  <a:pt x="2372488" y="2483300"/>
                  <a:pt x="2388130" y="2540857"/>
                </a:cubicBezTo>
                <a:cubicBezTo>
                  <a:pt x="2416192" y="2645336"/>
                  <a:pt x="2442173" y="2755324"/>
                  <a:pt x="2464135" y="2856059"/>
                </a:cubicBezTo>
                <a:cubicBezTo>
                  <a:pt x="2476202" y="2912847"/>
                  <a:pt x="2492423" y="2972037"/>
                  <a:pt x="2493244" y="3028177"/>
                </a:cubicBezTo>
                <a:cubicBezTo>
                  <a:pt x="2441277" y="2807657"/>
                  <a:pt x="2384540" y="2581453"/>
                  <a:pt x="2338573" y="2373712"/>
                </a:cubicBezTo>
                <a:lnTo>
                  <a:pt x="2338562" y="2373162"/>
                </a:lnTo>
                <a:cubicBezTo>
                  <a:pt x="2338251" y="2371250"/>
                  <a:pt x="2339392" y="2370068"/>
                  <a:pt x="2340754" y="2369705"/>
                </a:cubicBezTo>
                <a:close/>
                <a:moveTo>
                  <a:pt x="449423" y="2354856"/>
                </a:moveTo>
                <a:cubicBezTo>
                  <a:pt x="454951" y="2357509"/>
                  <a:pt x="458399" y="2365671"/>
                  <a:pt x="462362" y="2372187"/>
                </a:cubicBezTo>
                <a:cubicBezTo>
                  <a:pt x="452620" y="2378363"/>
                  <a:pt x="453911" y="2360263"/>
                  <a:pt x="449423" y="2354856"/>
                </a:cubicBezTo>
                <a:close/>
                <a:moveTo>
                  <a:pt x="2839415" y="2350113"/>
                </a:moveTo>
                <a:cubicBezTo>
                  <a:pt x="2852301" y="2350737"/>
                  <a:pt x="2853093" y="2377293"/>
                  <a:pt x="2841388" y="2381035"/>
                </a:cubicBezTo>
                <a:cubicBezTo>
                  <a:pt x="2836771" y="2369054"/>
                  <a:pt x="2842936" y="2362112"/>
                  <a:pt x="2839415" y="2350113"/>
                </a:cubicBezTo>
                <a:close/>
                <a:moveTo>
                  <a:pt x="2429947" y="2339421"/>
                </a:moveTo>
                <a:cubicBezTo>
                  <a:pt x="2446539" y="2347384"/>
                  <a:pt x="2437226" y="2361496"/>
                  <a:pt x="2439384" y="2373789"/>
                </a:cubicBezTo>
                <a:cubicBezTo>
                  <a:pt x="2467625" y="2529485"/>
                  <a:pt x="2493780" y="2704664"/>
                  <a:pt x="2537849" y="2885318"/>
                </a:cubicBezTo>
                <a:cubicBezTo>
                  <a:pt x="2542293" y="2902506"/>
                  <a:pt x="2561287" y="2949327"/>
                  <a:pt x="2551277" y="2955781"/>
                </a:cubicBezTo>
                <a:cubicBezTo>
                  <a:pt x="2559439" y="2966885"/>
                  <a:pt x="2564688" y="2983240"/>
                  <a:pt x="2570475" y="2999038"/>
                </a:cubicBezTo>
                <a:cubicBezTo>
                  <a:pt x="2550651" y="2993863"/>
                  <a:pt x="2547958" y="2954189"/>
                  <a:pt x="2549248" y="2950060"/>
                </a:cubicBezTo>
                <a:cubicBezTo>
                  <a:pt x="2504240" y="2819548"/>
                  <a:pt x="2487361" y="2670523"/>
                  <a:pt x="2460052" y="2548502"/>
                </a:cubicBezTo>
                <a:cubicBezTo>
                  <a:pt x="2468203" y="2545089"/>
                  <a:pt x="2453569" y="2525046"/>
                  <a:pt x="2466003" y="2530606"/>
                </a:cubicBezTo>
                <a:cubicBezTo>
                  <a:pt x="2439987" y="2474853"/>
                  <a:pt x="2439166" y="2404744"/>
                  <a:pt x="2429947" y="2339421"/>
                </a:cubicBezTo>
                <a:close/>
                <a:moveTo>
                  <a:pt x="3248659" y="2335324"/>
                </a:moveTo>
                <a:cubicBezTo>
                  <a:pt x="3258270" y="2336543"/>
                  <a:pt x="3251514" y="2355275"/>
                  <a:pt x="3244555" y="2349632"/>
                </a:cubicBezTo>
                <a:cubicBezTo>
                  <a:pt x="3238918" y="2341498"/>
                  <a:pt x="3249592" y="2341061"/>
                  <a:pt x="3248659" y="2335324"/>
                </a:cubicBezTo>
                <a:close/>
                <a:moveTo>
                  <a:pt x="2338255" y="2329341"/>
                </a:moveTo>
                <a:cubicBezTo>
                  <a:pt x="2348522" y="2336029"/>
                  <a:pt x="2347521" y="2354943"/>
                  <a:pt x="2349808" y="2359842"/>
                </a:cubicBezTo>
                <a:cubicBezTo>
                  <a:pt x="2333582" y="2356530"/>
                  <a:pt x="2341551" y="2343806"/>
                  <a:pt x="2338255" y="2329341"/>
                </a:cubicBezTo>
                <a:close/>
                <a:moveTo>
                  <a:pt x="2028651" y="2326427"/>
                </a:moveTo>
                <a:cubicBezTo>
                  <a:pt x="2031948" y="2326922"/>
                  <a:pt x="2035620" y="2332618"/>
                  <a:pt x="2035244" y="2327421"/>
                </a:cubicBezTo>
                <a:lnTo>
                  <a:pt x="2035513" y="2327143"/>
                </a:lnTo>
                <a:cubicBezTo>
                  <a:pt x="2049075" y="2348298"/>
                  <a:pt x="2044003" y="2383162"/>
                  <a:pt x="2065479" y="2416796"/>
                </a:cubicBezTo>
                <a:cubicBezTo>
                  <a:pt x="2038963" y="2405700"/>
                  <a:pt x="2036457" y="2347396"/>
                  <a:pt x="2028651" y="2326427"/>
                </a:cubicBezTo>
                <a:close/>
                <a:moveTo>
                  <a:pt x="3153090" y="2323097"/>
                </a:moveTo>
                <a:cubicBezTo>
                  <a:pt x="3160843" y="2327362"/>
                  <a:pt x="3155602" y="2339495"/>
                  <a:pt x="3144422" y="2342133"/>
                </a:cubicBezTo>
                <a:cubicBezTo>
                  <a:pt x="3142886" y="2333664"/>
                  <a:pt x="3145777" y="2327322"/>
                  <a:pt x="3153090" y="2323097"/>
                </a:cubicBezTo>
                <a:close/>
                <a:moveTo>
                  <a:pt x="439716" y="2320768"/>
                </a:moveTo>
                <a:cubicBezTo>
                  <a:pt x="448866" y="2326378"/>
                  <a:pt x="450422" y="2335941"/>
                  <a:pt x="448972" y="2345823"/>
                </a:cubicBezTo>
                <a:cubicBezTo>
                  <a:pt x="442377" y="2344830"/>
                  <a:pt x="437890" y="2325450"/>
                  <a:pt x="439716" y="2320768"/>
                </a:cubicBezTo>
                <a:close/>
                <a:moveTo>
                  <a:pt x="3340405" y="2320201"/>
                </a:moveTo>
                <a:cubicBezTo>
                  <a:pt x="3349511" y="2337592"/>
                  <a:pt x="3326655" y="2359582"/>
                  <a:pt x="3328448" y="2381194"/>
                </a:cubicBezTo>
                <a:cubicBezTo>
                  <a:pt x="3314669" y="2377023"/>
                  <a:pt x="3324655" y="2397413"/>
                  <a:pt x="3316363" y="2407675"/>
                </a:cubicBezTo>
                <a:cubicBezTo>
                  <a:pt x="3300050" y="2399982"/>
                  <a:pt x="3319329" y="2377224"/>
                  <a:pt x="3320983" y="2377748"/>
                </a:cubicBezTo>
                <a:cubicBezTo>
                  <a:pt x="3322370" y="2364577"/>
                  <a:pt x="3328666" y="2336269"/>
                  <a:pt x="3340405" y="2320201"/>
                </a:cubicBezTo>
                <a:close/>
                <a:moveTo>
                  <a:pt x="1451726" y="2311490"/>
                </a:moveTo>
                <a:cubicBezTo>
                  <a:pt x="1468651" y="2308490"/>
                  <a:pt x="1469420" y="2347921"/>
                  <a:pt x="1476636" y="2352739"/>
                </a:cubicBezTo>
                <a:cubicBezTo>
                  <a:pt x="1465123" y="2366338"/>
                  <a:pt x="1451703" y="2324364"/>
                  <a:pt x="1451726" y="2311490"/>
                </a:cubicBezTo>
                <a:close/>
                <a:moveTo>
                  <a:pt x="3159642" y="2307919"/>
                </a:moveTo>
                <a:cubicBezTo>
                  <a:pt x="3166042" y="2313026"/>
                  <a:pt x="3158171" y="2316707"/>
                  <a:pt x="3152542" y="2323094"/>
                </a:cubicBezTo>
                <a:cubicBezTo>
                  <a:pt x="3149149" y="2317668"/>
                  <a:pt x="3151566" y="2315166"/>
                  <a:pt x="3151212" y="2311062"/>
                </a:cubicBezTo>
                <a:cubicBezTo>
                  <a:pt x="3155550" y="2308805"/>
                  <a:pt x="3160018" y="2313118"/>
                  <a:pt x="3159642" y="2307919"/>
                </a:cubicBezTo>
                <a:close/>
                <a:moveTo>
                  <a:pt x="1952941" y="2307059"/>
                </a:moveTo>
                <a:cubicBezTo>
                  <a:pt x="1960147" y="2311332"/>
                  <a:pt x="1959995" y="2331603"/>
                  <a:pt x="1962379" y="2341427"/>
                </a:cubicBezTo>
                <a:cubicBezTo>
                  <a:pt x="1947558" y="2340013"/>
                  <a:pt x="1955615" y="2317702"/>
                  <a:pt x="1952941" y="2307059"/>
                </a:cubicBezTo>
                <a:close/>
                <a:moveTo>
                  <a:pt x="3259594" y="2306124"/>
                </a:moveTo>
                <a:cubicBezTo>
                  <a:pt x="3265394" y="2308499"/>
                  <a:pt x="3273801" y="2318228"/>
                  <a:pt x="3262074" y="2320874"/>
                </a:cubicBezTo>
                <a:cubicBezTo>
                  <a:pt x="3258938" y="2314621"/>
                  <a:pt x="3258574" y="2309972"/>
                  <a:pt x="3259594" y="2306124"/>
                </a:cubicBezTo>
                <a:close/>
                <a:moveTo>
                  <a:pt x="3345027" y="2290289"/>
                </a:moveTo>
                <a:cubicBezTo>
                  <a:pt x="3348044" y="2290517"/>
                  <a:pt x="3350794" y="2291023"/>
                  <a:pt x="3352770" y="2294005"/>
                </a:cubicBezTo>
                <a:cubicBezTo>
                  <a:pt x="3355990" y="2304636"/>
                  <a:pt x="3345110" y="2308637"/>
                  <a:pt x="3349996" y="2320341"/>
                </a:cubicBezTo>
                <a:cubicBezTo>
                  <a:pt x="3332695" y="2318143"/>
                  <a:pt x="3348237" y="2300373"/>
                  <a:pt x="3345306" y="2290558"/>
                </a:cubicBezTo>
                <a:close/>
                <a:moveTo>
                  <a:pt x="3176979" y="2269854"/>
                </a:moveTo>
                <a:lnTo>
                  <a:pt x="3177258" y="2270123"/>
                </a:lnTo>
                <a:cubicBezTo>
                  <a:pt x="3184314" y="2266728"/>
                  <a:pt x="3173025" y="2291828"/>
                  <a:pt x="3168772" y="2298466"/>
                </a:cubicBezTo>
                <a:cubicBezTo>
                  <a:pt x="3159139" y="2296149"/>
                  <a:pt x="3169299" y="2283394"/>
                  <a:pt x="3166981" y="2276855"/>
                </a:cubicBezTo>
                <a:cubicBezTo>
                  <a:pt x="3174058" y="2274555"/>
                  <a:pt x="3177708" y="2279155"/>
                  <a:pt x="3176979" y="2269854"/>
                </a:cubicBezTo>
                <a:close/>
                <a:moveTo>
                  <a:pt x="2422066" y="2261973"/>
                </a:moveTo>
                <a:cubicBezTo>
                  <a:pt x="2423443" y="2262361"/>
                  <a:pt x="2424756" y="2262957"/>
                  <a:pt x="2426528" y="2262519"/>
                </a:cubicBezTo>
                <a:cubicBezTo>
                  <a:pt x="2425548" y="2282530"/>
                  <a:pt x="2438949" y="2309440"/>
                  <a:pt x="2427746" y="2324951"/>
                </a:cubicBezTo>
                <a:cubicBezTo>
                  <a:pt x="2419909" y="2302338"/>
                  <a:pt x="2422294" y="2284225"/>
                  <a:pt x="2417216" y="2262663"/>
                </a:cubicBezTo>
                <a:cubicBezTo>
                  <a:pt x="2419246" y="2261401"/>
                  <a:pt x="2420688" y="2261584"/>
                  <a:pt x="2422066" y="2261973"/>
                </a:cubicBezTo>
                <a:close/>
                <a:moveTo>
                  <a:pt x="2893465" y="2242186"/>
                </a:moveTo>
                <a:cubicBezTo>
                  <a:pt x="2903517" y="2237925"/>
                  <a:pt x="2902645" y="2263409"/>
                  <a:pt x="2896126" y="2266248"/>
                </a:cubicBezTo>
                <a:cubicBezTo>
                  <a:pt x="2894096" y="2260529"/>
                  <a:pt x="2892078" y="2255355"/>
                  <a:pt x="2890049" y="2249633"/>
                </a:cubicBezTo>
                <a:cubicBezTo>
                  <a:pt x="2894967" y="2249011"/>
                  <a:pt x="2894346" y="2245186"/>
                  <a:pt x="2893465" y="2242186"/>
                </a:cubicBezTo>
                <a:close/>
                <a:moveTo>
                  <a:pt x="2997075" y="2236627"/>
                </a:moveTo>
                <a:cubicBezTo>
                  <a:pt x="2998221" y="2237466"/>
                  <a:pt x="2999005" y="2239029"/>
                  <a:pt x="2999720" y="2240524"/>
                </a:cubicBezTo>
                <a:cubicBezTo>
                  <a:pt x="2997533" y="2296985"/>
                  <a:pt x="2993684" y="2352375"/>
                  <a:pt x="2989565" y="2408044"/>
                </a:cubicBezTo>
                <a:cubicBezTo>
                  <a:pt x="2977333" y="2412888"/>
                  <a:pt x="2987161" y="2397124"/>
                  <a:pt x="2979623" y="2389845"/>
                </a:cubicBezTo>
                <a:cubicBezTo>
                  <a:pt x="2982340" y="2388706"/>
                  <a:pt x="2985336" y="2387838"/>
                  <a:pt x="2988054" y="2386701"/>
                </a:cubicBezTo>
                <a:cubicBezTo>
                  <a:pt x="2980508" y="2336964"/>
                  <a:pt x="2991607" y="2288037"/>
                  <a:pt x="2992255" y="2237079"/>
                </a:cubicBezTo>
                <a:cubicBezTo>
                  <a:pt x="2994419" y="2235676"/>
                  <a:pt x="2995928" y="2235790"/>
                  <a:pt x="2997075" y="2236627"/>
                </a:cubicBezTo>
                <a:close/>
                <a:moveTo>
                  <a:pt x="414315" y="2226381"/>
                </a:moveTo>
                <a:cubicBezTo>
                  <a:pt x="425151" y="2234160"/>
                  <a:pt x="424741" y="2255261"/>
                  <a:pt x="419189" y="2265480"/>
                </a:cubicBezTo>
                <a:cubicBezTo>
                  <a:pt x="415635" y="2251842"/>
                  <a:pt x="415388" y="2239239"/>
                  <a:pt x="414315" y="2226381"/>
                </a:cubicBezTo>
                <a:close/>
                <a:moveTo>
                  <a:pt x="2336181" y="2223099"/>
                </a:moveTo>
                <a:cubicBezTo>
                  <a:pt x="2382888" y="2314412"/>
                  <a:pt x="2412385" y="2478302"/>
                  <a:pt x="2451518" y="2602608"/>
                </a:cubicBezTo>
                <a:cubicBezTo>
                  <a:pt x="2449881" y="2602908"/>
                  <a:pt x="2448834" y="2601895"/>
                  <a:pt x="2447982" y="2600403"/>
                </a:cubicBezTo>
                <a:lnTo>
                  <a:pt x="2446503" y="2597205"/>
                </a:lnTo>
                <a:lnTo>
                  <a:pt x="2445891" y="2595024"/>
                </a:lnTo>
                <a:lnTo>
                  <a:pt x="2445622" y="2595305"/>
                </a:lnTo>
                <a:lnTo>
                  <a:pt x="2446503" y="2597205"/>
                </a:lnTo>
                <a:lnTo>
                  <a:pt x="2451219" y="2614024"/>
                </a:lnTo>
                <a:cubicBezTo>
                  <a:pt x="2457654" y="2637114"/>
                  <a:pt x="2466681" y="2670720"/>
                  <a:pt x="2471753" y="2698988"/>
                </a:cubicBezTo>
                <a:cubicBezTo>
                  <a:pt x="2503300" y="2869699"/>
                  <a:pt x="2533366" y="3034683"/>
                  <a:pt x="2569251" y="3217105"/>
                </a:cubicBezTo>
                <a:cubicBezTo>
                  <a:pt x="2507281" y="3031521"/>
                  <a:pt x="2497031" y="2843227"/>
                  <a:pt x="2447991" y="2660458"/>
                </a:cubicBezTo>
                <a:cubicBezTo>
                  <a:pt x="2451127" y="2652739"/>
                  <a:pt x="2456550" y="2649919"/>
                  <a:pt x="2455090" y="2645284"/>
                </a:cubicBezTo>
                <a:cubicBezTo>
                  <a:pt x="2408142" y="2499460"/>
                  <a:pt x="2371372" y="2355948"/>
                  <a:pt x="2336181" y="2223099"/>
                </a:cubicBezTo>
                <a:close/>
                <a:moveTo>
                  <a:pt x="3304096" y="2214226"/>
                </a:moveTo>
                <a:cubicBezTo>
                  <a:pt x="3315028" y="2212960"/>
                  <a:pt x="3306962" y="2220756"/>
                  <a:pt x="3313169" y="2229973"/>
                </a:cubicBezTo>
                <a:cubicBezTo>
                  <a:pt x="3299239" y="2232104"/>
                  <a:pt x="3308249" y="2244569"/>
                  <a:pt x="3294040" y="2246428"/>
                </a:cubicBezTo>
                <a:cubicBezTo>
                  <a:pt x="3296124" y="2240917"/>
                  <a:pt x="3295224" y="2222854"/>
                  <a:pt x="3306306" y="2229257"/>
                </a:cubicBezTo>
                <a:lnTo>
                  <a:pt x="3306575" y="2228979"/>
                </a:lnTo>
                <a:cubicBezTo>
                  <a:pt x="3308692" y="2225112"/>
                  <a:pt x="3305373" y="2223520"/>
                  <a:pt x="3304096" y="2214226"/>
                </a:cubicBezTo>
                <a:close/>
                <a:moveTo>
                  <a:pt x="3196681" y="2212578"/>
                </a:moveTo>
                <a:cubicBezTo>
                  <a:pt x="3200503" y="2211970"/>
                  <a:pt x="3201427" y="2217160"/>
                  <a:pt x="3198710" y="2218296"/>
                </a:cubicBezTo>
                <a:cubicBezTo>
                  <a:pt x="3213658" y="2226285"/>
                  <a:pt x="3184264" y="2236051"/>
                  <a:pt x="3192521" y="2252084"/>
                </a:cubicBezTo>
                <a:cubicBezTo>
                  <a:pt x="3188386" y="2250778"/>
                  <a:pt x="3189686" y="2247198"/>
                  <a:pt x="3184596" y="2239059"/>
                </a:cubicBezTo>
                <a:cubicBezTo>
                  <a:pt x="3188529" y="2229960"/>
                  <a:pt x="3199655" y="2224584"/>
                  <a:pt x="3196681" y="2212578"/>
                </a:cubicBezTo>
                <a:close/>
                <a:moveTo>
                  <a:pt x="3309616" y="2202361"/>
                </a:moveTo>
                <a:lnTo>
                  <a:pt x="3309691" y="2202511"/>
                </a:lnTo>
                <a:lnTo>
                  <a:pt x="3309347" y="2202636"/>
                </a:lnTo>
                <a:close/>
                <a:moveTo>
                  <a:pt x="2623673" y="2201961"/>
                </a:moveTo>
                <a:lnTo>
                  <a:pt x="2624232" y="2202500"/>
                </a:lnTo>
                <a:cubicBezTo>
                  <a:pt x="2627508" y="2201903"/>
                  <a:pt x="2628163" y="2207372"/>
                  <a:pt x="2631696" y="2205948"/>
                </a:cubicBezTo>
                <a:cubicBezTo>
                  <a:pt x="2628172" y="2221892"/>
                  <a:pt x="2634045" y="2242070"/>
                  <a:pt x="2621125" y="2253773"/>
                </a:cubicBezTo>
                <a:cubicBezTo>
                  <a:pt x="2629004" y="2292547"/>
                  <a:pt x="2616776" y="2353816"/>
                  <a:pt x="2609180" y="2399672"/>
                </a:cubicBezTo>
                <a:cubicBezTo>
                  <a:pt x="2612921" y="2465081"/>
                  <a:pt x="2620250" y="2531806"/>
                  <a:pt x="2618462" y="2594560"/>
                </a:cubicBezTo>
                <a:cubicBezTo>
                  <a:pt x="2632309" y="2672414"/>
                  <a:pt x="2653025" y="2793439"/>
                  <a:pt x="2656885" y="2850901"/>
                </a:cubicBezTo>
                <a:cubicBezTo>
                  <a:pt x="2640498" y="2839375"/>
                  <a:pt x="2646504" y="2810247"/>
                  <a:pt x="2642489" y="2787031"/>
                </a:cubicBezTo>
                <a:cubicBezTo>
                  <a:pt x="2629416" y="2706697"/>
                  <a:pt x="2603338" y="2619718"/>
                  <a:pt x="2612161" y="2552474"/>
                </a:cubicBezTo>
                <a:cubicBezTo>
                  <a:pt x="2589095" y="2423265"/>
                  <a:pt x="2611915" y="2315268"/>
                  <a:pt x="2623673" y="2201961"/>
                </a:cubicBezTo>
                <a:close/>
                <a:moveTo>
                  <a:pt x="3317778" y="2199497"/>
                </a:moveTo>
                <a:cubicBezTo>
                  <a:pt x="3319216" y="2203035"/>
                  <a:pt x="3320387" y="2206854"/>
                  <a:pt x="3321826" y="2210392"/>
                </a:cubicBezTo>
                <a:cubicBezTo>
                  <a:pt x="3318298" y="2212089"/>
                  <a:pt x="3315694" y="2211991"/>
                  <a:pt x="3313747" y="2210515"/>
                </a:cubicBezTo>
                <a:lnTo>
                  <a:pt x="3309691" y="2202511"/>
                </a:lnTo>
                <a:close/>
                <a:moveTo>
                  <a:pt x="2411252" y="2195643"/>
                </a:moveTo>
                <a:cubicBezTo>
                  <a:pt x="2419350" y="2189492"/>
                  <a:pt x="2422849" y="2214366"/>
                  <a:pt x="2415760" y="2216118"/>
                </a:cubicBezTo>
                <a:cubicBezTo>
                  <a:pt x="2410940" y="2207701"/>
                  <a:pt x="2412756" y="2202470"/>
                  <a:pt x="2411252" y="2195643"/>
                </a:cubicBezTo>
                <a:close/>
                <a:moveTo>
                  <a:pt x="1273024" y="2194255"/>
                </a:moveTo>
                <a:cubicBezTo>
                  <a:pt x="1321635" y="2242815"/>
                  <a:pt x="1344941" y="2356126"/>
                  <a:pt x="1386724" y="2391637"/>
                </a:cubicBezTo>
                <a:cubicBezTo>
                  <a:pt x="1392460" y="2390727"/>
                  <a:pt x="1395928" y="2386019"/>
                  <a:pt x="1391288" y="2386911"/>
                </a:cubicBezTo>
                <a:cubicBezTo>
                  <a:pt x="1400718" y="2378822"/>
                  <a:pt x="1404174" y="2401504"/>
                  <a:pt x="1408974" y="2408826"/>
                </a:cubicBezTo>
                <a:cubicBezTo>
                  <a:pt x="1433575" y="2448162"/>
                  <a:pt x="1473489" y="2486171"/>
                  <a:pt x="1503169" y="2519132"/>
                </a:cubicBezTo>
                <a:cubicBezTo>
                  <a:pt x="1504908" y="2524037"/>
                  <a:pt x="1506637" y="2528392"/>
                  <a:pt x="1508097" y="2533027"/>
                </a:cubicBezTo>
                <a:cubicBezTo>
                  <a:pt x="1542019" y="2572771"/>
                  <a:pt x="1579347" y="2604519"/>
                  <a:pt x="1609336" y="2653362"/>
                </a:cubicBezTo>
                <a:cubicBezTo>
                  <a:pt x="1624157" y="2654776"/>
                  <a:pt x="1632919" y="2668612"/>
                  <a:pt x="1640381" y="2686028"/>
                </a:cubicBezTo>
                <a:cubicBezTo>
                  <a:pt x="1697015" y="2738569"/>
                  <a:pt x="1735005" y="2804272"/>
                  <a:pt x="1778924" y="2864954"/>
                </a:cubicBezTo>
                <a:cubicBezTo>
                  <a:pt x="1793280" y="2884728"/>
                  <a:pt x="1813382" y="2904140"/>
                  <a:pt x="1828984" y="2931565"/>
                </a:cubicBezTo>
                <a:cubicBezTo>
                  <a:pt x="1832967" y="2939174"/>
                  <a:pt x="1824398" y="2935197"/>
                  <a:pt x="1835061" y="2948182"/>
                </a:cubicBezTo>
                <a:cubicBezTo>
                  <a:pt x="1857803" y="2976591"/>
                  <a:pt x="1883112" y="3024138"/>
                  <a:pt x="1904502" y="3067361"/>
                </a:cubicBezTo>
                <a:cubicBezTo>
                  <a:pt x="1830904" y="2959750"/>
                  <a:pt x="1747183" y="2810658"/>
                  <a:pt x="1653952" y="2721703"/>
                </a:cubicBezTo>
                <a:cubicBezTo>
                  <a:pt x="1636322" y="2688555"/>
                  <a:pt x="1615264" y="2662310"/>
                  <a:pt x="1590534" y="2644338"/>
                </a:cubicBezTo>
                <a:cubicBezTo>
                  <a:pt x="1548570" y="2585544"/>
                  <a:pt x="1498720" y="2543855"/>
                  <a:pt x="1458068" y="2482026"/>
                </a:cubicBezTo>
                <a:cubicBezTo>
                  <a:pt x="1456092" y="2479043"/>
                  <a:pt x="1451753" y="2481302"/>
                  <a:pt x="1452354" y="2484032"/>
                </a:cubicBezTo>
                <a:cubicBezTo>
                  <a:pt x="1448821" y="2471485"/>
                  <a:pt x="1428622" y="2461114"/>
                  <a:pt x="1421128" y="2442054"/>
                </a:cubicBezTo>
                <a:cubicBezTo>
                  <a:pt x="1415168" y="2445433"/>
                  <a:pt x="1408927" y="2448543"/>
                  <a:pt x="1414028" y="2457230"/>
                </a:cubicBezTo>
                <a:cubicBezTo>
                  <a:pt x="1405802" y="2456808"/>
                  <a:pt x="1404933" y="2440386"/>
                  <a:pt x="1397491" y="2438036"/>
                </a:cubicBezTo>
                <a:cubicBezTo>
                  <a:pt x="1401885" y="2424547"/>
                  <a:pt x="1408627" y="2447177"/>
                  <a:pt x="1415415" y="2444059"/>
                </a:cubicBezTo>
                <a:cubicBezTo>
                  <a:pt x="1398160" y="2402143"/>
                  <a:pt x="1357471" y="2380584"/>
                  <a:pt x="1334579" y="2344507"/>
                </a:cubicBezTo>
                <a:cubicBezTo>
                  <a:pt x="1307722" y="2301918"/>
                  <a:pt x="1296377" y="2239916"/>
                  <a:pt x="1272475" y="2194263"/>
                </a:cubicBezTo>
                <a:close/>
                <a:moveTo>
                  <a:pt x="3208346" y="2192675"/>
                </a:moveTo>
                <a:cubicBezTo>
                  <a:pt x="3215670" y="2189002"/>
                  <a:pt x="3204554" y="2208894"/>
                  <a:pt x="3210375" y="2198396"/>
                </a:cubicBezTo>
                <a:cubicBezTo>
                  <a:pt x="3218613" y="2199363"/>
                  <a:pt x="3205112" y="2209433"/>
                  <a:pt x="3207141" y="2215156"/>
                </a:cubicBezTo>
                <a:cubicBezTo>
                  <a:pt x="3198378" y="2215290"/>
                  <a:pt x="3203619" y="2203156"/>
                  <a:pt x="3201065" y="2198538"/>
                </a:cubicBezTo>
                <a:cubicBezTo>
                  <a:pt x="3204876" y="2197385"/>
                  <a:pt x="3209237" y="2196220"/>
                  <a:pt x="3208346" y="2192675"/>
                </a:cubicBezTo>
                <a:close/>
                <a:moveTo>
                  <a:pt x="3511506" y="2188297"/>
                </a:moveTo>
                <a:cubicBezTo>
                  <a:pt x="3508323" y="2235736"/>
                  <a:pt x="3502101" y="2281845"/>
                  <a:pt x="3482338" y="2321866"/>
                </a:cubicBezTo>
                <a:cubicBezTo>
                  <a:pt x="3482813" y="2276119"/>
                  <a:pt x="3503200" y="2239921"/>
                  <a:pt x="3500358" y="2192576"/>
                </a:cubicBezTo>
                <a:cubicBezTo>
                  <a:pt x="3503892" y="2191152"/>
                  <a:pt x="3507704" y="2189997"/>
                  <a:pt x="3511237" y="2188575"/>
                </a:cubicBezTo>
                <a:close/>
                <a:moveTo>
                  <a:pt x="2655389" y="2184762"/>
                </a:moveTo>
                <a:cubicBezTo>
                  <a:pt x="2659223" y="2184707"/>
                  <a:pt x="2662541" y="2186296"/>
                  <a:pt x="2664001" y="2190932"/>
                </a:cubicBezTo>
                <a:cubicBezTo>
                  <a:pt x="2658095" y="2197048"/>
                  <a:pt x="2656664" y="2221999"/>
                  <a:pt x="2656427" y="2237891"/>
                </a:cubicBezTo>
                <a:cubicBezTo>
                  <a:pt x="2656081" y="2248304"/>
                  <a:pt x="2658175" y="2257311"/>
                  <a:pt x="2657519" y="2265812"/>
                </a:cubicBezTo>
                <a:cubicBezTo>
                  <a:pt x="2652649" y="2325051"/>
                  <a:pt x="2647368" y="2405384"/>
                  <a:pt x="2658314" y="2489036"/>
                </a:cubicBezTo>
                <a:cubicBezTo>
                  <a:pt x="2652721" y="2581433"/>
                  <a:pt x="2683060" y="2690259"/>
                  <a:pt x="2686864" y="2786893"/>
                </a:cubicBezTo>
                <a:cubicBezTo>
                  <a:pt x="2635605" y="2560603"/>
                  <a:pt x="2637018" y="2380344"/>
                  <a:pt x="2655389" y="2184762"/>
                </a:cubicBezTo>
                <a:close/>
                <a:moveTo>
                  <a:pt x="1126596" y="2172685"/>
                </a:moveTo>
                <a:cubicBezTo>
                  <a:pt x="1135593" y="2198570"/>
                  <a:pt x="1146148" y="2220046"/>
                  <a:pt x="1157765" y="2239866"/>
                </a:cubicBezTo>
                <a:cubicBezTo>
                  <a:pt x="1135278" y="2238570"/>
                  <a:pt x="1128923" y="2193742"/>
                  <a:pt x="1117285" y="2172827"/>
                </a:cubicBezTo>
                <a:cubicBezTo>
                  <a:pt x="1120033" y="2173332"/>
                  <a:pt x="1122783" y="2173840"/>
                  <a:pt x="1126596" y="2172685"/>
                </a:cubicBezTo>
                <a:close/>
                <a:moveTo>
                  <a:pt x="2574566" y="2170119"/>
                </a:moveTo>
                <a:cubicBezTo>
                  <a:pt x="2590235" y="2172891"/>
                  <a:pt x="2576090" y="2192012"/>
                  <a:pt x="2576079" y="2191465"/>
                </a:cubicBezTo>
                <a:cubicBezTo>
                  <a:pt x="2571411" y="2275081"/>
                  <a:pt x="2578971" y="2381786"/>
                  <a:pt x="2588552" y="2479700"/>
                </a:cubicBezTo>
                <a:cubicBezTo>
                  <a:pt x="2574388" y="2469782"/>
                  <a:pt x="2571933" y="2428185"/>
                  <a:pt x="2576274" y="2411958"/>
                </a:cubicBezTo>
                <a:cubicBezTo>
                  <a:pt x="2566143" y="2328026"/>
                  <a:pt x="2564927" y="2237655"/>
                  <a:pt x="2574566" y="2170119"/>
                </a:cubicBezTo>
                <a:close/>
                <a:moveTo>
                  <a:pt x="2818888" y="2168551"/>
                </a:moveTo>
                <a:cubicBezTo>
                  <a:pt x="2822142" y="2166858"/>
                  <a:pt x="2823794" y="2167378"/>
                  <a:pt x="2825202" y="2169273"/>
                </a:cubicBezTo>
                <a:cubicBezTo>
                  <a:pt x="2827409" y="2226220"/>
                  <a:pt x="2822701" y="2279704"/>
                  <a:pt x="2809153" y="2329491"/>
                </a:cubicBezTo>
                <a:cubicBezTo>
                  <a:pt x="2811375" y="2345068"/>
                  <a:pt x="2817463" y="2362229"/>
                  <a:pt x="2801997" y="2369863"/>
                </a:cubicBezTo>
                <a:cubicBezTo>
                  <a:pt x="2806375" y="2299404"/>
                  <a:pt x="2819666" y="2236475"/>
                  <a:pt x="2818619" y="2168829"/>
                </a:cubicBezTo>
                <a:close/>
                <a:moveTo>
                  <a:pt x="2664540" y="2145271"/>
                </a:moveTo>
                <a:lnTo>
                  <a:pt x="2665647" y="2157646"/>
                </a:lnTo>
                <a:cubicBezTo>
                  <a:pt x="2663996" y="2166061"/>
                  <a:pt x="2660513" y="2173580"/>
                  <a:pt x="2657237" y="2181164"/>
                </a:cubicBezTo>
                <a:cubicBezTo>
                  <a:pt x="2655401" y="2178315"/>
                  <a:pt x="2654310" y="2171485"/>
                  <a:pt x="2655227" y="2164109"/>
                </a:cubicBezTo>
                <a:close/>
                <a:moveTo>
                  <a:pt x="2664257" y="2142114"/>
                </a:moveTo>
                <a:lnTo>
                  <a:pt x="2665274" y="2143785"/>
                </a:lnTo>
                <a:lnTo>
                  <a:pt x="2664540" y="2145271"/>
                </a:lnTo>
                <a:close/>
                <a:moveTo>
                  <a:pt x="2862168" y="2140492"/>
                </a:moveTo>
                <a:cubicBezTo>
                  <a:pt x="2866041" y="2198506"/>
                  <a:pt x="2850471" y="2285031"/>
                  <a:pt x="2851442" y="2348832"/>
                </a:cubicBezTo>
                <a:cubicBezTo>
                  <a:pt x="2837569" y="2325764"/>
                  <a:pt x="2845133" y="2292230"/>
                  <a:pt x="2847562" y="2262341"/>
                </a:cubicBezTo>
                <a:cubicBezTo>
                  <a:pt x="2850595" y="2221208"/>
                  <a:pt x="2851640" y="2176539"/>
                  <a:pt x="2862168" y="2140492"/>
                </a:cubicBezTo>
                <a:close/>
                <a:moveTo>
                  <a:pt x="3397020" y="2133068"/>
                </a:moveTo>
                <a:cubicBezTo>
                  <a:pt x="3403073" y="2176529"/>
                  <a:pt x="3375394" y="2204074"/>
                  <a:pt x="3379236" y="2246472"/>
                </a:cubicBezTo>
                <a:cubicBezTo>
                  <a:pt x="3363428" y="2236582"/>
                  <a:pt x="3375066" y="2271462"/>
                  <a:pt x="3366184" y="2279542"/>
                </a:cubicBezTo>
                <a:cubicBezTo>
                  <a:pt x="3358569" y="2282399"/>
                  <a:pt x="3369826" y="2269624"/>
                  <a:pt x="3358721" y="2276096"/>
                </a:cubicBezTo>
                <a:cubicBezTo>
                  <a:pt x="3369819" y="2227170"/>
                  <a:pt x="3381917" y="2173295"/>
                  <a:pt x="3397020" y="2133068"/>
                </a:cubicBezTo>
                <a:close/>
                <a:moveTo>
                  <a:pt x="2823326" y="2129309"/>
                </a:moveTo>
                <a:cubicBezTo>
                  <a:pt x="2833462" y="2129428"/>
                  <a:pt x="2832268" y="2152456"/>
                  <a:pt x="2830313" y="2164540"/>
                </a:cubicBezTo>
                <a:cubicBezTo>
                  <a:pt x="2813270" y="2161514"/>
                  <a:pt x="2832635" y="2143137"/>
                  <a:pt x="2823326" y="2129309"/>
                </a:cubicBezTo>
                <a:close/>
                <a:moveTo>
                  <a:pt x="2936443" y="2128391"/>
                </a:moveTo>
                <a:lnTo>
                  <a:pt x="2936500" y="2128548"/>
                </a:lnTo>
                <a:lnTo>
                  <a:pt x="2936174" y="2128668"/>
                </a:lnTo>
                <a:close/>
                <a:moveTo>
                  <a:pt x="2944606" y="2125528"/>
                </a:moveTo>
                <a:cubicBezTo>
                  <a:pt x="2945571" y="2132907"/>
                  <a:pt x="2950960" y="2142412"/>
                  <a:pt x="2942519" y="2145007"/>
                </a:cubicBezTo>
                <a:lnTo>
                  <a:pt x="2936500" y="2128548"/>
                </a:lnTo>
                <a:close/>
                <a:moveTo>
                  <a:pt x="2666611" y="2123059"/>
                </a:moveTo>
                <a:lnTo>
                  <a:pt x="2663063" y="2128755"/>
                </a:lnTo>
                <a:lnTo>
                  <a:pt x="2664257" y="2142114"/>
                </a:lnTo>
                <a:lnTo>
                  <a:pt x="2657350" y="2130759"/>
                </a:lnTo>
                <a:cubicBezTo>
                  <a:pt x="2660889" y="2129609"/>
                  <a:pt x="2662634" y="2127802"/>
                  <a:pt x="2664103" y="2125861"/>
                </a:cubicBezTo>
                <a:close/>
                <a:moveTo>
                  <a:pt x="982060" y="2121768"/>
                </a:moveTo>
                <a:cubicBezTo>
                  <a:pt x="1005533" y="2145515"/>
                  <a:pt x="1017837" y="2186416"/>
                  <a:pt x="1027232" y="2218593"/>
                </a:cubicBezTo>
                <a:cubicBezTo>
                  <a:pt x="1005153" y="2196198"/>
                  <a:pt x="990747" y="2145740"/>
                  <a:pt x="982060" y="2121768"/>
                </a:cubicBezTo>
                <a:close/>
                <a:moveTo>
                  <a:pt x="2668840" y="2119481"/>
                </a:moveTo>
                <a:lnTo>
                  <a:pt x="2668916" y="2119897"/>
                </a:lnTo>
                <a:lnTo>
                  <a:pt x="2669196" y="2120167"/>
                </a:lnTo>
                <a:lnTo>
                  <a:pt x="2666611" y="2123059"/>
                </a:lnTo>
                <a:close/>
                <a:moveTo>
                  <a:pt x="3237404" y="2109516"/>
                </a:moveTo>
                <a:cubicBezTo>
                  <a:pt x="3252553" y="2127908"/>
                  <a:pt x="3230645" y="2142216"/>
                  <a:pt x="3227530" y="2151032"/>
                </a:cubicBezTo>
                <a:cubicBezTo>
                  <a:pt x="3223630" y="2161771"/>
                  <a:pt x="3230566" y="2180292"/>
                  <a:pt x="3214059" y="2190682"/>
                </a:cubicBezTo>
                <a:lnTo>
                  <a:pt x="3213779" y="2190410"/>
                </a:lnTo>
                <a:cubicBezTo>
                  <a:pt x="3213449" y="2159464"/>
                  <a:pt x="3232203" y="2137807"/>
                  <a:pt x="3237404" y="2109516"/>
                </a:cubicBezTo>
                <a:close/>
                <a:moveTo>
                  <a:pt x="2863678" y="2092840"/>
                </a:moveTo>
                <a:lnTo>
                  <a:pt x="2866817" y="2094677"/>
                </a:lnTo>
                <a:cubicBezTo>
                  <a:pt x="2869246" y="2101303"/>
                  <a:pt x="2868458" y="2118879"/>
                  <a:pt x="2868989" y="2125036"/>
                </a:cubicBezTo>
                <a:cubicBezTo>
                  <a:pt x="2866819" y="2126165"/>
                  <a:pt x="2865971" y="2124807"/>
                  <a:pt x="2865392" y="2123174"/>
                </a:cubicBezTo>
                <a:cubicBezTo>
                  <a:pt x="2862932" y="2123486"/>
                  <a:pt x="2863244" y="2125398"/>
                  <a:pt x="2863823" y="2127031"/>
                </a:cubicBezTo>
                <a:cubicBezTo>
                  <a:pt x="2859791" y="2123944"/>
                  <a:pt x="2860914" y="2118311"/>
                  <a:pt x="2862468" y="2111952"/>
                </a:cubicBezTo>
                <a:close/>
                <a:moveTo>
                  <a:pt x="2863698" y="2092521"/>
                </a:moveTo>
                <a:lnTo>
                  <a:pt x="2863678" y="2092840"/>
                </a:lnTo>
                <a:lnTo>
                  <a:pt x="2863149" y="2092529"/>
                </a:lnTo>
                <a:close/>
                <a:moveTo>
                  <a:pt x="2576121" y="2081336"/>
                </a:moveTo>
                <a:cubicBezTo>
                  <a:pt x="2597813" y="2097985"/>
                  <a:pt x="2569587" y="2139506"/>
                  <a:pt x="2579551" y="2158801"/>
                </a:cubicBezTo>
                <a:cubicBezTo>
                  <a:pt x="2564475" y="2144241"/>
                  <a:pt x="2580167" y="2106199"/>
                  <a:pt x="2576121" y="2081336"/>
                </a:cubicBezTo>
                <a:close/>
                <a:moveTo>
                  <a:pt x="3180006" y="2073958"/>
                </a:moveTo>
                <a:cubicBezTo>
                  <a:pt x="3180006" y="2073958"/>
                  <a:pt x="3191753" y="2086375"/>
                  <a:pt x="3179767" y="2089847"/>
                </a:cubicBezTo>
                <a:cubicBezTo>
                  <a:pt x="3174130" y="2081717"/>
                  <a:pt x="3180939" y="2079696"/>
                  <a:pt x="3180006" y="2073958"/>
                </a:cubicBezTo>
                <a:close/>
                <a:moveTo>
                  <a:pt x="1861841" y="2060559"/>
                </a:moveTo>
                <a:cubicBezTo>
                  <a:pt x="1877322" y="2109900"/>
                  <a:pt x="1853274" y="2140948"/>
                  <a:pt x="1846085" y="2179681"/>
                </a:cubicBezTo>
                <a:cubicBezTo>
                  <a:pt x="1889068" y="2262566"/>
                  <a:pt x="1926541" y="2329918"/>
                  <a:pt x="1965205" y="2416150"/>
                </a:cubicBezTo>
                <a:lnTo>
                  <a:pt x="1966279" y="2415038"/>
                </a:lnTo>
                <a:cubicBezTo>
                  <a:pt x="1962350" y="2396199"/>
                  <a:pt x="1967530" y="2366812"/>
                  <a:pt x="1959109" y="2370501"/>
                </a:cubicBezTo>
                <a:cubicBezTo>
                  <a:pt x="1975574" y="2357923"/>
                  <a:pt x="1966400" y="2393124"/>
                  <a:pt x="1975409" y="2405585"/>
                </a:cubicBezTo>
                <a:cubicBezTo>
                  <a:pt x="1971798" y="2417145"/>
                  <a:pt x="1965216" y="2416698"/>
                  <a:pt x="1963744" y="2425485"/>
                </a:cubicBezTo>
                <a:cubicBezTo>
                  <a:pt x="1965686" y="2440794"/>
                  <a:pt x="1973054" y="2425343"/>
                  <a:pt x="1975353" y="2430785"/>
                </a:cubicBezTo>
                <a:cubicBezTo>
                  <a:pt x="1968061" y="2436102"/>
                  <a:pt x="1981215" y="2436446"/>
                  <a:pt x="1980281" y="2444679"/>
                </a:cubicBezTo>
                <a:cubicBezTo>
                  <a:pt x="1975040" y="2442843"/>
                  <a:pt x="1972322" y="2443980"/>
                  <a:pt x="1969401" y="2448682"/>
                </a:cubicBezTo>
                <a:cubicBezTo>
                  <a:pt x="1980320" y="2488779"/>
                  <a:pt x="1999046" y="2521908"/>
                  <a:pt x="2005443" y="2554955"/>
                </a:cubicBezTo>
                <a:cubicBezTo>
                  <a:pt x="2005423" y="2553859"/>
                  <a:pt x="2000666" y="2548728"/>
                  <a:pt x="2000697" y="2550372"/>
                </a:cubicBezTo>
                <a:cubicBezTo>
                  <a:pt x="1998599" y="2583274"/>
                  <a:pt x="2006736" y="2621223"/>
                  <a:pt x="2019277" y="2660199"/>
                </a:cubicBezTo>
                <a:cubicBezTo>
                  <a:pt x="2007194" y="2672712"/>
                  <a:pt x="2007942" y="2711048"/>
                  <a:pt x="2019347" y="2719913"/>
                </a:cubicBezTo>
                <a:cubicBezTo>
                  <a:pt x="2016673" y="2709270"/>
                  <a:pt x="2028369" y="2704982"/>
                  <a:pt x="2024150" y="2699296"/>
                </a:cubicBezTo>
                <a:cubicBezTo>
                  <a:pt x="2029056" y="2712093"/>
                  <a:pt x="2043723" y="2747750"/>
                  <a:pt x="2034679" y="2761586"/>
                </a:cubicBezTo>
                <a:cubicBezTo>
                  <a:pt x="2049142" y="2786837"/>
                  <a:pt x="2084361" y="2850939"/>
                  <a:pt x="2064588" y="2876444"/>
                </a:cubicBezTo>
                <a:cubicBezTo>
                  <a:pt x="2071974" y="2890025"/>
                  <a:pt x="2068022" y="2898030"/>
                  <a:pt x="2074025" y="2910811"/>
                </a:cubicBezTo>
                <a:cubicBezTo>
                  <a:pt x="2081294" y="2918369"/>
                  <a:pt x="2079665" y="2891002"/>
                  <a:pt x="2084722" y="2897501"/>
                </a:cubicBezTo>
                <a:cubicBezTo>
                  <a:pt x="2090831" y="2915757"/>
                  <a:pt x="2103319" y="2938026"/>
                  <a:pt x="2109309" y="2964231"/>
                </a:cubicBezTo>
                <a:cubicBezTo>
                  <a:pt x="2104422" y="2966496"/>
                  <a:pt x="2094284" y="2966378"/>
                  <a:pt x="2100180" y="2973683"/>
                </a:cubicBezTo>
                <a:cubicBezTo>
                  <a:pt x="2099577" y="2984923"/>
                  <a:pt x="2110274" y="2971610"/>
                  <a:pt x="2111509" y="2978714"/>
                </a:cubicBezTo>
                <a:cubicBezTo>
                  <a:pt x="2110230" y="2983390"/>
                  <a:pt x="2110338" y="2988867"/>
                  <a:pt x="2107405" y="2993020"/>
                </a:cubicBezTo>
                <a:cubicBezTo>
                  <a:pt x="2105139" y="2989220"/>
                  <a:pt x="2104463" y="2982657"/>
                  <a:pt x="2100361" y="2982994"/>
                </a:cubicBezTo>
                <a:cubicBezTo>
                  <a:pt x="2108844" y="2996558"/>
                  <a:pt x="2116532" y="3011507"/>
                  <a:pt x="2128689" y="3016798"/>
                </a:cubicBezTo>
                <a:cubicBezTo>
                  <a:pt x="2110812" y="2957085"/>
                  <a:pt x="2099188" y="2894811"/>
                  <a:pt x="2100920" y="2857258"/>
                </a:cubicBezTo>
                <a:cubicBezTo>
                  <a:pt x="2079262" y="2828284"/>
                  <a:pt x="2084248" y="2789036"/>
                  <a:pt x="2075940" y="2756294"/>
                </a:cubicBezTo>
                <a:cubicBezTo>
                  <a:pt x="2059601" y="2691080"/>
                  <a:pt x="2026583" y="2627492"/>
                  <a:pt x="2016428" y="2570398"/>
                </a:cubicBezTo>
                <a:cubicBezTo>
                  <a:pt x="2030237" y="2590182"/>
                  <a:pt x="2035379" y="2615030"/>
                  <a:pt x="2043551" y="2626683"/>
                </a:cubicBezTo>
                <a:cubicBezTo>
                  <a:pt x="2018818" y="2510374"/>
                  <a:pt x="1987182" y="2377192"/>
                  <a:pt x="1957141" y="2283704"/>
                </a:cubicBezTo>
                <a:cubicBezTo>
                  <a:pt x="1958644" y="2290529"/>
                  <a:pt x="1961447" y="2293774"/>
                  <a:pt x="1966634" y="2292872"/>
                </a:cubicBezTo>
                <a:cubicBezTo>
                  <a:pt x="1961533" y="2284185"/>
                  <a:pt x="1960622" y="2265574"/>
                  <a:pt x="1952633" y="2263231"/>
                </a:cubicBezTo>
                <a:cubicBezTo>
                  <a:pt x="1954094" y="2267865"/>
                  <a:pt x="1956380" y="2272760"/>
                  <a:pt x="1950098" y="2273680"/>
                </a:cubicBezTo>
                <a:cubicBezTo>
                  <a:pt x="1919915" y="2214977"/>
                  <a:pt x="1898596" y="2119159"/>
                  <a:pt x="1861841" y="2060559"/>
                </a:cubicBezTo>
                <a:close/>
                <a:moveTo>
                  <a:pt x="1111431" y="2055417"/>
                </a:moveTo>
                <a:cubicBezTo>
                  <a:pt x="1112934" y="2062240"/>
                  <a:pt x="1112224" y="2068003"/>
                  <a:pt x="1112073" y="2074305"/>
                </a:cubicBezTo>
                <a:cubicBezTo>
                  <a:pt x="1102258" y="2076647"/>
                  <a:pt x="1096643" y="2055645"/>
                  <a:pt x="1111431" y="2055417"/>
                </a:cubicBezTo>
                <a:close/>
                <a:moveTo>
                  <a:pt x="1060841" y="2045785"/>
                </a:moveTo>
                <a:cubicBezTo>
                  <a:pt x="1083176" y="2067356"/>
                  <a:pt x="1089413" y="2092184"/>
                  <a:pt x="1100804" y="2128432"/>
                </a:cubicBezTo>
                <a:cubicBezTo>
                  <a:pt x="1078264" y="2110427"/>
                  <a:pt x="1070343" y="2069470"/>
                  <a:pt x="1060841" y="2045785"/>
                </a:cubicBezTo>
                <a:close/>
                <a:moveTo>
                  <a:pt x="3196654" y="2042749"/>
                </a:moveTo>
                <a:cubicBezTo>
                  <a:pt x="3197630" y="2050678"/>
                  <a:pt x="3192808" y="2056231"/>
                  <a:pt x="3191851" y="2063366"/>
                </a:cubicBezTo>
                <a:cubicBezTo>
                  <a:pt x="3187727" y="2062608"/>
                  <a:pt x="3181928" y="2046263"/>
                  <a:pt x="3196654" y="2042749"/>
                </a:cubicBezTo>
                <a:close/>
                <a:moveTo>
                  <a:pt x="2580560" y="2042114"/>
                </a:moveTo>
                <a:cubicBezTo>
                  <a:pt x="2590278" y="2048813"/>
                  <a:pt x="2590438" y="2070999"/>
                  <a:pt x="2580687" y="2076627"/>
                </a:cubicBezTo>
                <a:cubicBezTo>
                  <a:pt x="2573826" y="2061941"/>
                  <a:pt x="2579958" y="2053353"/>
                  <a:pt x="2580560" y="2042114"/>
                </a:cubicBezTo>
                <a:close/>
                <a:moveTo>
                  <a:pt x="2872573" y="2042003"/>
                </a:moveTo>
                <a:cubicBezTo>
                  <a:pt x="2876331" y="2052080"/>
                  <a:pt x="2870692" y="2057918"/>
                  <a:pt x="2872517" y="2067204"/>
                </a:cubicBezTo>
                <a:cubicBezTo>
                  <a:pt x="2862852" y="2063242"/>
                  <a:pt x="2864421" y="2045415"/>
                  <a:pt x="2872573" y="2042003"/>
                </a:cubicBezTo>
                <a:close/>
                <a:moveTo>
                  <a:pt x="2833311" y="2037385"/>
                </a:moveTo>
                <a:cubicBezTo>
                  <a:pt x="2848473" y="2056326"/>
                  <a:pt x="2833434" y="2099837"/>
                  <a:pt x="2831756" y="2126157"/>
                </a:cubicBezTo>
                <a:cubicBezTo>
                  <a:pt x="2826259" y="2111175"/>
                  <a:pt x="2824288" y="2066285"/>
                  <a:pt x="2838968" y="2060582"/>
                </a:cubicBezTo>
                <a:cubicBezTo>
                  <a:pt x="2834136" y="2051615"/>
                  <a:pt x="2834276" y="2044766"/>
                  <a:pt x="2833311" y="2037385"/>
                </a:cubicBezTo>
                <a:close/>
                <a:moveTo>
                  <a:pt x="2954140" y="2024586"/>
                </a:moveTo>
                <a:cubicBezTo>
                  <a:pt x="2963889" y="2046897"/>
                  <a:pt x="2955499" y="2080170"/>
                  <a:pt x="2948258" y="2102188"/>
                </a:cubicBezTo>
                <a:cubicBezTo>
                  <a:pt x="2939989" y="2099577"/>
                  <a:pt x="2942956" y="2083103"/>
                  <a:pt x="2953060" y="2081576"/>
                </a:cubicBezTo>
                <a:cubicBezTo>
                  <a:pt x="2937996" y="2067566"/>
                  <a:pt x="2952602" y="2044059"/>
                  <a:pt x="2954140" y="2024586"/>
                </a:cubicBezTo>
                <a:close/>
                <a:moveTo>
                  <a:pt x="2680749" y="2024395"/>
                </a:moveTo>
                <a:cubicBezTo>
                  <a:pt x="2685731" y="2041026"/>
                  <a:pt x="2675592" y="2054878"/>
                  <a:pt x="2673174" y="2071350"/>
                </a:cubicBezTo>
                <a:cubicBezTo>
                  <a:pt x="2670973" y="2084944"/>
                  <a:pt x="2674271" y="2103844"/>
                  <a:pt x="2670143" y="2117389"/>
                </a:cubicBezTo>
                <a:lnTo>
                  <a:pt x="2668840" y="2119481"/>
                </a:lnTo>
                <a:lnTo>
                  <a:pt x="2664158" y="2094061"/>
                </a:lnTo>
                <a:cubicBezTo>
                  <a:pt x="2663485" y="2068777"/>
                  <a:pt x="2673554" y="2045254"/>
                  <a:pt x="2680749" y="2024395"/>
                </a:cubicBezTo>
                <a:close/>
                <a:moveTo>
                  <a:pt x="1209409" y="2022666"/>
                </a:moveTo>
                <a:cubicBezTo>
                  <a:pt x="1222369" y="2041093"/>
                  <a:pt x="1216344" y="2055156"/>
                  <a:pt x="1232204" y="2067785"/>
                </a:cubicBezTo>
                <a:cubicBezTo>
                  <a:pt x="1227696" y="2047311"/>
                  <a:pt x="1231112" y="2025894"/>
                  <a:pt x="1209409" y="2022666"/>
                </a:cubicBezTo>
                <a:close/>
                <a:moveTo>
                  <a:pt x="944170" y="2019094"/>
                </a:moveTo>
                <a:cubicBezTo>
                  <a:pt x="964305" y="2026181"/>
                  <a:pt x="979131" y="2084023"/>
                  <a:pt x="978700" y="2104024"/>
                </a:cubicBezTo>
                <a:cubicBezTo>
                  <a:pt x="961917" y="2086204"/>
                  <a:pt x="953994" y="2045240"/>
                  <a:pt x="944170" y="2019094"/>
                </a:cubicBezTo>
                <a:close/>
                <a:moveTo>
                  <a:pt x="2655362" y="2014941"/>
                </a:moveTo>
                <a:cubicBezTo>
                  <a:pt x="2669408" y="2018836"/>
                  <a:pt x="2658151" y="2045577"/>
                  <a:pt x="2650923" y="2054179"/>
                </a:cubicBezTo>
                <a:cubicBezTo>
                  <a:pt x="2656921" y="2108864"/>
                  <a:pt x="2631691" y="2149517"/>
                  <a:pt x="2633543" y="2202357"/>
                </a:cubicBezTo>
                <a:cubicBezTo>
                  <a:pt x="2618477" y="2188346"/>
                  <a:pt x="2627040" y="2149862"/>
                  <a:pt x="2639607" y="2134056"/>
                </a:cubicBezTo>
                <a:cubicBezTo>
                  <a:pt x="2634230" y="2097160"/>
                  <a:pt x="2649344" y="2057489"/>
                  <a:pt x="2655362" y="2014941"/>
                </a:cubicBezTo>
                <a:close/>
                <a:moveTo>
                  <a:pt x="2838560" y="2008082"/>
                </a:moveTo>
                <a:cubicBezTo>
                  <a:pt x="2842252" y="2010387"/>
                  <a:pt x="2845740" y="2018089"/>
                  <a:pt x="2845395" y="2010904"/>
                </a:cubicBezTo>
                <a:cubicBezTo>
                  <a:pt x="2847425" y="2002656"/>
                  <a:pt x="2852610" y="2029693"/>
                  <a:pt x="2839443" y="2028799"/>
                </a:cubicBezTo>
                <a:cubicBezTo>
                  <a:pt x="2838972" y="2018673"/>
                  <a:pt x="2835160" y="2019827"/>
                  <a:pt x="2834935" y="2008326"/>
                </a:cubicBezTo>
                <a:cubicBezTo>
                  <a:pt x="2836077" y="2007144"/>
                  <a:pt x="2837330" y="2007313"/>
                  <a:pt x="2838560" y="2008082"/>
                </a:cubicBezTo>
                <a:close/>
                <a:moveTo>
                  <a:pt x="1817674" y="2001251"/>
                </a:moveTo>
                <a:cubicBezTo>
                  <a:pt x="1834767" y="2048924"/>
                  <a:pt x="1834408" y="2100698"/>
                  <a:pt x="1835318" y="2133280"/>
                </a:cubicBezTo>
                <a:cubicBezTo>
                  <a:pt x="1857099" y="2112401"/>
                  <a:pt x="1850910" y="2033883"/>
                  <a:pt x="1817674" y="2001251"/>
                </a:cubicBezTo>
                <a:close/>
                <a:moveTo>
                  <a:pt x="3278544" y="1999873"/>
                </a:moveTo>
                <a:cubicBezTo>
                  <a:pt x="3295190" y="2010572"/>
                  <a:pt x="3270529" y="2052311"/>
                  <a:pt x="3262721" y="2059280"/>
                </a:cubicBezTo>
                <a:cubicBezTo>
                  <a:pt x="3267273" y="2067974"/>
                  <a:pt x="3253590" y="2082704"/>
                  <a:pt x="3254684" y="2096651"/>
                </a:cubicBezTo>
                <a:cubicBezTo>
                  <a:pt x="3241166" y="2063721"/>
                  <a:pt x="3277286" y="2033582"/>
                  <a:pt x="3278544" y="1999873"/>
                </a:cubicBezTo>
                <a:close/>
                <a:moveTo>
                  <a:pt x="2662184" y="1999497"/>
                </a:moveTo>
                <a:cubicBezTo>
                  <a:pt x="2663645" y="2004131"/>
                  <a:pt x="2665652" y="2008758"/>
                  <a:pt x="2667113" y="2013391"/>
                </a:cubicBezTo>
                <a:cubicBezTo>
                  <a:pt x="2656833" y="2020124"/>
                  <a:pt x="2649888" y="2001056"/>
                  <a:pt x="2662184" y="1999497"/>
                </a:cubicBezTo>
                <a:close/>
                <a:moveTo>
                  <a:pt x="3411862" y="1995354"/>
                </a:moveTo>
                <a:cubicBezTo>
                  <a:pt x="3415138" y="1994755"/>
                  <a:pt x="3415792" y="2000224"/>
                  <a:pt x="3419325" y="1998799"/>
                </a:cubicBezTo>
                <a:cubicBezTo>
                  <a:pt x="3421536" y="2013832"/>
                  <a:pt x="3412761" y="2027388"/>
                  <a:pt x="3410602" y="2043035"/>
                </a:cubicBezTo>
                <a:cubicBezTo>
                  <a:pt x="3407259" y="2068284"/>
                  <a:pt x="3416932" y="2100723"/>
                  <a:pt x="3394541" y="2118325"/>
                </a:cubicBezTo>
                <a:cubicBezTo>
                  <a:pt x="3401695" y="2077957"/>
                  <a:pt x="3405265" y="2036269"/>
                  <a:pt x="3411862" y="1995354"/>
                </a:cubicBezTo>
                <a:close/>
                <a:moveTo>
                  <a:pt x="2885541" y="1991905"/>
                </a:moveTo>
                <a:lnTo>
                  <a:pt x="2884231" y="2007704"/>
                </a:lnTo>
                <a:cubicBezTo>
                  <a:pt x="2881562" y="2018291"/>
                  <a:pt x="2878754" y="2028880"/>
                  <a:pt x="2880304" y="2045154"/>
                </a:cubicBezTo>
                <a:cubicBezTo>
                  <a:pt x="2868299" y="2033561"/>
                  <a:pt x="2876356" y="2011248"/>
                  <a:pt x="2874704" y="1996756"/>
                </a:cubicBezTo>
                <a:cubicBezTo>
                  <a:pt x="2878714" y="1998750"/>
                  <a:pt x="2880956" y="1997824"/>
                  <a:pt x="2882699" y="1995880"/>
                </a:cubicBezTo>
                <a:close/>
                <a:moveTo>
                  <a:pt x="2451372" y="1991512"/>
                </a:moveTo>
                <a:lnTo>
                  <a:pt x="2451650" y="1991782"/>
                </a:lnTo>
                <a:cubicBezTo>
                  <a:pt x="2472177" y="2075010"/>
                  <a:pt x="2458444" y="2157388"/>
                  <a:pt x="2482610" y="2244674"/>
                </a:cubicBezTo>
                <a:cubicBezTo>
                  <a:pt x="2477590" y="2296247"/>
                  <a:pt x="2494971" y="2372672"/>
                  <a:pt x="2503041" y="2435272"/>
                </a:cubicBezTo>
                <a:cubicBezTo>
                  <a:pt x="2525104" y="2611336"/>
                  <a:pt x="2549476" y="2793388"/>
                  <a:pt x="2608857" y="3000648"/>
                </a:cubicBezTo>
                <a:cubicBezTo>
                  <a:pt x="2571116" y="2905632"/>
                  <a:pt x="2543173" y="2793213"/>
                  <a:pt x="2524689" y="2688315"/>
                </a:cubicBezTo>
                <a:cubicBezTo>
                  <a:pt x="2521275" y="2667823"/>
                  <a:pt x="2525466" y="2643928"/>
                  <a:pt x="2523652" y="2635189"/>
                </a:cubicBezTo>
                <a:cubicBezTo>
                  <a:pt x="2522428" y="2628635"/>
                  <a:pt x="2514343" y="2621362"/>
                  <a:pt x="2512829" y="2613991"/>
                </a:cubicBezTo>
                <a:cubicBezTo>
                  <a:pt x="2506280" y="2587249"/>
                  <a:pt x="2506413" y="2551911"/>
                  <a:pt x="2503055" y="2520187"/>
                </a:cubicBezTo>
                <a:cubicBezTo>
                  <a:pt x="2499653" y="2486274"/>
                  <a:pt x="2489969" y="2453278"/>
                  <a:pt x="2485536" y="2422668"/>
                </a:cubicBezTo>
                <a:cubicBezTo>
                  <a:pt x="2476286" y="2355703"/>
                  <a:pt x="2472652" y="2281807"/>
                  <a:pt x="2466311" y="2209585"/>
                </a:cubicBezTo>
                <a:cubicBezTo>
                  <a:pt x="2459906" y="2134084"/>
                  <a:pt x="2446693" y="2060610"/>
                  <a:pt x="2451372" y="1991512"/>
                </a:cubicBezTo>
                <a:close/>
                <a:moveTo>
                  <a:pt x="2885774" y="1989101"/>
                </a:moveTo>
                <a:lnTo>
                  <a:pt x="2887515" y="1989144"/>
                </a:lnTo>
                <a:lnTo>
                  <a:pt x="2885541" y="1991905"/>
                </a:lnTo>
                <a:close/>
                <a:moveTo>
                  <a:pt x="2887699" y="1988886"/>
                </a:moveTo>
                <a:lnTo>
                  <a:pt x="2887978" y="1989156"/>
                </a:lnTo>
                <a:lnTo>
                  <a:pt x="2887515" y="1989144"/>
                </a:lnTo>
                <a:close/>
                <a:moveTo>
                  <a:pt x="2959727" y="1988051"/>
                </a:moveTo>
                <a:cubicBezTo>
                  <a:pt x="2968534" y="1990107"/>
                  <a:pt x="2961133" y="2003916"/>
                  <a:pt x="2968983" y="2013110"/>
                </a:cubicBezTo>
                <a:cubicBezTo>
                  <a:pt x="2964644" y="2015367"/>
                  <a:pt x="2960177" y="2011054"/>
                  <a:pt x="2960552" y="2016252"/>
                </a:cubicBezTo>
                <a:cubicBezTo>
                  <a:pt x="2953357" y="2012528"/>
                  <a:pt x="2958781" y="1995735"/>
                  <a:pt x="2959460" y="1988328"/>
                </a:cubicBezTo>
                <a:close/>
                <a:moveTo>
                  <a:pt x="1035983" y="1979334"/>
                </a:moveTo>
                <a:cubicBezTo>
                  <a:pt x="1047421" y="1989841"/>
                  <a:pt x="1043307" y="2003599"/>
                  <a:pt x="1053164" y="2017418"/>
                </a:cubicBezTo>
                <a:cubicBezTo>
                  <a:pt x="1038913" y="2017088"/>
                  <a:pt x="1032912" y="1990337"/>
                  <a:pt x="1035983" y="1979334"/>
                </a:cubicBezTo>
                <a:close/>
                <a:moveTo>
                  <a:pt x="2887336" y="1970268"/>
                </a:moveTo>
                <a:lnTo>
                  <a:pt x="2885774" y="1989101"/>
                </a:lnTo>
                <a:lnTo>
                  <a:pt x="2884620" y="1989071"/>
                </a:lnTo>
                <a:cubicBezTo>
                  <a:pt x="2883755" y="1990317"/>
                  <a:pt x="2883247" y="1992380"/>
                  <a:pt x="2883414" y="1993883"/>
                </a:cubicBezTo>
                <a:cubicBezTo>
                  <a:pt x="2881212" y="1993370"/>
                  <a:pt x="2881117" y="1974471"/>
                  <a:pt x="2887336" y="1970268"/>
                </a:cubicBezTo>
                <a:close/>
                <a:moveTo>
                  <a:pt x="2024357" y="1966036"/>
                </a:moveTo>
                <a:cubicBezTo>
                  <a:pt x="2032399" y="1985087"/>
                  <a:pt x="2033526" y="2000681"/>
                  <a:pt x="2029959" y="2014435"/>
                </a:cubicBezTo>
                <a:cubicBezTo>
                  <a:pt x="2019521" y="1998979"/>
                  <a:pt x="2012285" y="1979096"/>
                  <a:pt x="2024357" y="1966036"/>
                </a:cubicBezTo>
                <a:close/>
                <a:moveTo>
                  <a:pt x="1826884" y="1960626"/>
                </a:moveTo>
                <a:cubicBezTo>
                  <a:pt x="1825668" y="1959939"/>
                  <a:pt x="1824063" y="1960135"/>
                  <a:pt x="1821834" y="1961744"/>
                </a:cubicBezTo>
                <a:cubicBezTo>
                  <a:pt x="1824185" y="1969924"/>
                  <a:pt x="1827857" y="1975620"/>
                  <a:pt x="1833624" y="1976353"/>
                </a:cubicBezTo>
                <a:cubicBezTo>
                  <a:pt x="1830676" y="1972701"/>
                  <a:pt x="1830533" y="1962688"/>
                  <a:pt x="1826884" y="1960626"/>
                </a:cubicBezTo>
                <a:close/>
                <a:moveTo>
                  <a:pt x="3214382" y="1954566"/>
                </a:moveTo>
                <a:cubicBezTo>
                  <a:pt x="3231756" y="1974568"/>
                  <a:pt x="3198472" y="2009595"/>
                  <a:pt x="3201219" y="2038039"/>
                </a:cubicBezTo>
                <a:cubicBezTo>
                  <a:pt x="3185605" y="2010066"/>
                  <a:pt x="3215495" y="1983585"/>
                  <a:pt x="3214382" y="1954566"/>
                </a:cubicBezTo>
                <a:close/>
                <a:moveTo>
                  <a:pt x="2846475" y="1953913"/>
                </a:moveTo>
                <a:cubicBezTo>
                  <a:pt x="2861273" y="1954234"/>
                  <a:pt x="2848674" y="1968397"/>
                  <a:pt x="2852132" y="1977109"/>
                </a:cubicBezTo>
                <a:cubicBezTo>
                  <a:pt x="2837000" y="1973780"/>
                  <a:pt x="2856268" y="1964445"/>
                  <a:pt x="2846475" y="1953913"/>
                </a:cubicBezTo>
                <a:close/>
                <a:moveTo>
                  <a:pt x="3440636" y="1953805"/>
                </a:moveTo>
                <a:cubicBezTo>
                  <a:pt x="3449547" y="1989278"/>
                  <a:pt x="3433855" y="2013350"/>
                  <a:pt x="3440832" y="2048029"/>
                </a:cubicBezTo>
                <a:cubicBezTo>
                  <a:pt x="3422848" y="2109116"/>
                  <a:pt x="3435557" y="2184796"/>
                  <a:pt x="3416746" y="2245621"/>
                </a:cubicBezTo>
                <a:cubicBezTo>
                  <a:pt x="3419066" y="2252161"/>
                  <a:pt x="3414749" y="2255512"/>
                  <a:pt x="3420107" y="2263374"/>
                </a:cubicBezTo>
                <a:cubicBezTo>
                  <a:pt x="3399278" y="2319024"/>
                  <a:pt x="3403408" y="2376206"/>
                  <a:pt x="3367695" y="2427155"/>
                </a:cubicBezTo>
                <a:cubicBezTo>
                  <a:pt x="3368367" y="2461660"/>
                  <a:pt x="3343623" y="2485049"/>
                  <a:pt x="3337938" y="2516638"/>
                </a:cubicBezTo>
                <a:cubicBezTo>
                  <a:pt x="3333879" y="2519165"/>
                  <a:pt x="3332172" y="2515904"/>
                  <a:pt x="3328627" y="2516781"/>
                </a:cubicBezTo>
                <a:cubicBezTo>
                  <a:pt x="3334092" y="2530118"/>
                  <a:pt x="3320389" y="2543750"/>
                  <a:pt x="3318055" y="2564606"/>
                </a:cubicBezTo>
                <a:lnTo>
                  <a:pt x="3317787" y="2564883"/>
                </a:lnTo>
                <a:cubicBezTo>
                  <a:pt x="3315070" y="2566021"/>
                  <a:pt x="3314448" y="2562196"/>
                  <a:pt x="3313041" y="2560300"/>
                </a:cubicBezTo>
                <a:cubicBezTo>
                  <a:pt x="3316734" y="2581061"/>
                  <a:pt x="3296102" y="2590692"/>
                  <a:pt x="3297034" y="2610400"/>
                </a:cubicBezTo>
                <a:cubicBezTo>
                  <a:pt x="3291161" y="2604189"/>
                  <a:pt x="3296297" y="2572610"/>
                  <a:pt x="3308937" y="2574607"/>
                </a:cubicBezTo>
                <a:cubicBezTo>
                  <a:pt x="3301452" y="2570065"/>
                  <a:pt x="3312752" y="2559483"/>
                  <a:pt x="3308993" y="2549405"/>
                </a:cubicBezTo>
                <a:cubicBezTo>
                  <a:pt x="3346275" y="2494595"/>
                  <a:pt x="3354260" y="2426542"/>
                  <a:pt x="3387116" y="2369610"/>
                </a:cubicBezTo>
                <a:cubicBezTo>
                  <a:pt x="3389857" y="2341628"/>
                  <a:pt x="3392643" y="2301870"/>
                  <a:pt x="3410740" y="2288718"/>
                </a:cubicBezTo>
                <a:cubicBezTo>
                  <a:pt x="3402503" y="2287749"/>
                  <a:pt x="3408260" y="2273965"/>
                  <a:pt x="3402815" y="2275692"/>
                </a:cubicBezTo>
                <a:cubicBezTo>
                  <a:pt x="3412378" y="2232268"/>
                  <a:pt x="3420404" y="2180373"/>
                  <a:pt x="3424072" y="2129639"/>
                </a:cubicBezTo>
                <a:cubicBezTo>
                  <a:pt x="3425135" y="2114010"/>
                  <a:pt x="3414732" y="2086232"/>
                  <a:pt x="3429897" y="2077233"/>
                </a:cubicBezTo>
                <a:cubicBezTo>
                  <a:pt x="3427288" y="2069877"/>
                  <a:pt x="3424400" y="2062252"/>
                  <a:pt x="3421522" y="2055174"/>
                </a:cubicBezTo>
                <a:cubicBezTo>
                  <a:pt x="3424240" y="2054037"/>
                  <a:pt x="3427236" y="2053169"/>
                  <a:pt x="3429952" y="2052032"/>
                </a:cubicBezTo>
                <a:cubicBezTo>
                  <a:pt x="3426788" y="2016197"/>
                  <a:pt x="3429422" y="1982739"/>
                  <a:pt x="3440636" y="1953805"/>
                </a:cubicBezTo>
                <a:close/>
                <a:moveTo>
                  <a:pt x="1065627" y="1940256"/>
                </a:moveTo>
                <a:cubicBezTo>
                  <a:pt x="1095417" y="1964723"/>
                  <a:pt x="1098751" y="2023289"/>
                  <a:pt x="1107383" y="2044520"/>
                </a:cubicBezTo>
                <a:cubicBezTo>
                  <a:pt x="1085175" y="2029525"/>
                  <a:pt x="1076944" y="1972676"/>
                  <a:pt x="1065627" y="1940256"/>
                </a:cubicBezTo>
                <a:close/>
                <a:moveTo>
                  <a:pt x="1480798" y="1939891"/>
                </a:moveTo>
                <a:lnTo>
                  <a:pt x="1496462" y="1957905"/>
                </a:lnTo>
                <a:cubicBezTo>
                  <a:pt x="1500196" y="1966819"/>
                  <a:pt x="1503294" y="1978139"/>
                  <a:pt x="1509028" y="1991198"/>
                </a:cubicBezTo>
                <a:cubicBezTo>
                  <a:pt x="1542613" y="2069844"/>
                  <a:pt x="1593875" y="2141915"/>
                  <a:pt x="1636998" y="2217948"/>
                </a:cubicBezTo>
                <a:cubicBezTo>
                  <a:pt x="1700833" y="2330639"/>
                  <a:pt x="1766805" y="2440560"/>
                  <a:pt x="1831747" y="2539813"/>
                </a:cubicBezTo>
                <a:cubicBezTo>
                  <a:pt x="1817903" y="2560296"/>
                  <a:pt x="1850334" y="2579794"/>
                  <a:pt x="1850708" y="2598961"/>
                </a:cubicBezTo>
                <a:cubicBezTo>
                  <a:pt x="1828102" y="2591640"/>
                  <a:pt x="1819419" y="2539730"/>
                  <a:pt x="1806599" y="2514453"/>
                </a:cubicBezTo>
                <a:cubicBezTo>
                  <a:pt x="1788065" y="2477213"/>
                  <a:pt x="1755711" y="2447578"/>
                  <a:pt x="1733043" y="2409031"/>
                </a:cubicBezTo>
                <a:cubicBezTo>
                  <a:pt x="1706134" y="2363703"/>
                  <a:pt x="1676982" y="2315668"/>
                  <a:pt x="1648034" y="2264069"/>
                </a:cubicBezTo>
                <a:cubicBezTo>
                  <a:pt x="1600367" y="2179752"/>
                  <a:pt x="1542220" y="2087430"/>
                  <a:pt x="1502960" y="1999594"/>
                </a:cubicBezTo>
                <a:close/>
                <a:moveTo>
                  <a:pt x="1480136" y="1938107"/>
                </a:moveTo>
                <a:lnTo>
                  <a:pt x="1480798" y="1939891"/>
                </a:lnTo>
                <a:lnTo>
                  <a:pt x="1480069" y="1939052"/>
                </a:lnTo>
                <a:close/>
                <a:moveTo>
                  <a:pt x="2888510" y="1932191"/>
                </a:moveTo>
                <a:cubicBezTo>
                  <a:pt x="2904919" y="1930844"/>
                  <a:pt x="2893266" y="1951293"/>
                  <a:pt x="2898635" y="1959702"/>
                </a:cubicBezTo>
                <a:cubicBezTo>
                  <a:pt x="2878155" y="1963028"/>
                  <a:pt x="2895855" y="1943583"/>
                  <a:pt x="2888510" y="1932191"/>
                </a:cubicBezTo>
                <a:close/>
                <a:moveTo>
                  <a:pt x="2597883" y="1919117"/>
                </a:moveTo>
                <a:cubicBezTo>
                  <a:pt x="2602154" y="1955482"/>
                  <a:pt x="2586751" y="1994342"/>
                  <a:pt x="2591708" y="2037818"/>
                </a:cubicBezTo>
                <a:cubicBezTo>
                  <a:pt x="2573971" y="1999195"/>
                  <a:pt x="2591845" y="1946602"/>
                  <a:pt x="2597883" y="1919117"/>
                </a:cubicBezTo>
                <a:close/>
                <a:moveTo>
                  <a:pt x="1471245" y="1914154"/>
                </a:moveTo>
                <a:lnTo>
                  <a:pt x="1477470" y="1916443"/>
                </a:lnTo>
                <a:cubicBezTo>
                  <a:pt x="1479184" y="1918317"/>
                  <a:pt x="1480402" y="1921038"/>
                  <a:pt x="1481144" y="1923971"/>
                </a:cubicBezTo>
                <a:lnTo>
                  <a:pt x="1480136" y="1938107"/>
                </a:lnTo>
                <a:close/>
                <a:moveTo>
                  <a:pt x="1471082" y="1913716"/>
                </a:moveTo>
                <a:lnTo>
                  <a:pt x="1471245" y="1914154"/>
                </a:lnTo>
                <a:lnTo>
                  <a:pt x="1470813" y="1913995"/>
                </a:lnTo>
                <a:close/>
                <a:moveTo>
                  <a:pt x="3516268" y="1912941"/>
                </a:moveTo>
                <a:cubicBezTo>
                  <a:pt x="3524924" y="1907330"/>
                  <a:pt x="3524924" y="1921301"/>
                  <a:pt x="3531474" y="1920105"/>
                </a:cubicBezTo>
                <a:cubicBezTo>
                  <a:pt x="3523948" y="2011708"/>
                  <a:pt x="3536322" y="2098336"/>
                  <a:pt x="3512205" y="2181985"/>
                </a:cubicBezTo>
                <a:cubicBezTo>
                  <a:pt x="3506736" y="2098248"/>
                  <a:pt x="3529350" y="2007789"/>
                  <a:pt x="3516268" y="1912941"/>
                </a:cubicBezTo>
                <a:close/>
                <a:moveTo>
                  <a:pt x="2858194" y="1908829"/>
                </a:moveTo>
                <a:cubicBezTo>
                  <a:pt x="2867817" y="1910598"/>
                  <a:pt x="2862607" y="1924374"/>
                  <a:pt x="2862703" y="1929302"/>
                </a:cubicBezTo>
                <a:cubicBezTo>
                  <a:pt x="2855014" y="1928324"/>
                  <a:pt x="2853039" y="1911372"/>
                  <a:pt x="2858194" y="1908829"/>
                </a:cubicBezTo>
                <a:close/>
                <a:moveTo>
                  <a:pt x="2892249" y="1899264"/>
                </a:moveTo>
                <a:cubicBezTo>
                  <a:pt x="2898360" y="1903550"/>
                  <a:pt x="2908175" y="1915180"/>
                  <a:pt x="2896758" y="1919737"/>
                </a:cubicBezTo>
                <a:cubicBezTo>
                  <a:pt x="2895256" y="1912913"/>
                  <a:pt x="2897070" y="1907682"/>
                  <a:pt x="2892249" y="1899264"/>
                </a:cubicBezTo>
                <a:close/>
                <a:moveTo>
                  <a:pt x="2596609" y="1881901"/>
                </a:moveTo>
                <a:cubicBezTo>
                  <a:pt x="2610022" y="1881420"/>
                  <a:pt x="2603512" y="1898778"/>
                  <a:pt x="2601987" y="1904826"/>
                </a:cubicBezTo>
                <a:cubicBezTo>
                  <a:pt x="2590421" y="1901718"/>
                  <a:pt x="2598648" y="1888170"/>
                  <a:pt x="2596609" y="1881901"/>
                </a:cubicBezTo>
                <a:close/>
                <a:moveTo>
                  <a:pt x="1904134" y="1834464"/>
                </a:moveTo>
                <a:cubicBezTo>
                  <a:pt x="1905082" y="1833902"/>
                  <a:pt x="1906043" y="1834024"/>
                  <a:pt x="1907031" y="1835515"/>
                </a:cubicBezTo>
                <a:cubicBezTo>
                  <a:pt x="1947741" y="1984445"/>
                  <a:pt x="1992098" y="2165918"/>
                  <a:pt x="2030757" y="2322002"/>
                </a:cubicBezTo>
                <a:lnTo>
                  <a:pt x="2030767" y="2322549"/>
                </a:lnTo>
                <a:cubicBezTo>
                  <a:pt x="1998822" y="2271819"/>
                  <a:pt x="1997604" y="2209385"/>
                  <a:pt x="1980050" y="2152133"/>
                </a:cubicBezTo>
                <a:cubicBezTo>
                  <a:pt x="1959266" y="2083699"/>
                  <a:pt x="1936375" y="2019683"/>
                  <a:pt x="1922893" y="1946480"/>
                </a:cubicBezTo>
                <a:cubicBezTo>
                  <a:pt x="1917408" y="1918078"/>
                  <a:pt x="1906177" y="1890037"/>
                  <a:pt x="1901541" y="1862991"/>
                </a:cubicBezTo>
                <a:cubicBezTo>
                  <a:pt x="1899394" y="1851246"/>
                  <a:pt x="1908888" y="1846442"/>
                  <a:pt x="1899750" y="1841379"/>
                </a:cubicBezTo>
                <a:cubicBezTo>
                  <a:pt x="1898331" y="1838936"/>
                  <a:pt x="1899964" y="1838363"/>
                  <a:pt x="1901318" y="1837520"/>
                </a:cubicBezTo>
                <a:cubicBezTo>
                  <a:pt x="1902252" y="1836273"/>
                  <a:pt x="1903186" y="1835026"/>
                  <a:pt x="1904134" y="1834464"/>
                </a:cubicBezTo>
                <a:close/>
                <a:moveTo>
                  <a:pt x="2913338" y="1828801"/>
                </a:moveTo>
                <a:cubicBezTo>
                  <a:pt x="2927760" y="1837891"/>
                  <a:pt x="2912992" y="1853184"/>
                  <a:pt x="2909866" y="1861451"/>
                </a:cubicBezTo>
                <a:cubicBezTo>
                  <a:pt x="2900417" y="1854474"/>
                  <a:pt x="2914358" y="1838920"/>
                  <a:pt x="2913338" y="1828801"/>
                </a:cubicBezTo>
                <a:close/>
                <a:moveTo>
                  <a:pt x="2868363" y="1826222"/>
                </a:moveTo>
                <a:cubicBezTo>
                  <a:pt x="2875191" y="1839265"/>
                  <a:pt x="2881310" y="1872041"/>
                  <a:pt x="2863685" y="1881351"/>
                </a:cubicBezTo>
                <a:cubicBezTo>
                  <a:pt x="2860819" y="1860852"/>
                  <a:pt x="2873439" y="1847783"/>
                  <a:pt x="2868363" y="1826222"/>
                </a:cubicBezTo>
                <a:close/>
                <a:moveTo>
                  <a:pt x="1434504" y="1808029"/>
                </a:moveTo>
                <a:cubicBezTo>
                  <a:pt x="1443780" y="1834182"/>
                  <a:pt x="1464515" y="1871936"/>
                  <a:pt x="1458154" y="1896961"/>
                </a:cubicBezTo>
                <a:cubicBezTo>
                  <a:pt x="1453615" y="1860874"/>
                  <a:pt x="1429817" y="1848640"/>
                  <a:pt x="1434504" y="1808029"/>
                </a:cubicBezTo>
                <a:close/>
                <a:moveTo>
                  <a:pt x="2097763" y="1807198"/>
                </a:moveTo>
                <a:lnTo>
                  <a:pt x="2104762" y="1808394"/>
                </a:lnTo>
                <a:cubicBezTo>
                  <a:pt x="2106448" y="1810627"/>
                  <a:pt x="2108073" y="1813137"/>
                  <a:pt x="2111736" y="1811298"/>
                </a:cubicBezTo>
                <a:cubicBezTo>
                  <a:pt x="2114415" y="1864397"/>
                  <a:pt x="2139356" y="1935231"/>
                  <a:pt x="2130653" y="1980561"/>
                </a:cubicBezTo>
                <a:cubicBezTo>
                  <a:pt x="2112745" y="1926190"/>
                  <a:pt x="2116244" y="1894912"/>
                  <a:pt x="2109292" y="1853238"/>
                </a:cubicBezTo>
                <a:close/>
                <a:moveTo>
                  <a:pt x="2097678" y="1806859"/>
                </a:moveTo>
                <a:lnTo>
                  <a:pt x="2097763" y="1807198"/>
                </a:lnTo>
                <a:lnTo>
                  <a:pt x="2097409" y="1807137"/>
                </a:lnTo>
                <a:close/>
                <a:moveTo>
                  <a:pt x="800879" y="1801274"/>
                </a:moveTo>
                <a:lnTo>
                  <a:pt x="803278" y="1804033"/>
                </a:lnTo>
                <a:lnTo>
                  <a:pt x="801636" y="1804059"/>
                </a:lnTo>
                <a:close/>
                <a:moveTo>
                  <a:pt x="2622767" y="1790544"/>
                </a:moveTo>
                <a:cubicBezTo>
                  <a:pt x="2615516" y="1812020"/>
                  <a:pt x="2619984" y="1816335"/>
                  <a:pt x="2613345" y="1841089"/>
                </a:cubicBezTo>
                <a:lnTo>
                  <a:pt x="2613076" y="1841368"/>
                </a:lnTo>
                <a:cubicBezTo>
                  <a:pt x="2598633" y="1831181"/>
                  <a:pt x="2613971" y="1803005"/>
                  <a:pt x="2617054" y="1792549"/>
                </a:cubicBezTo>
                <a:cubicBezTo>
                  <a:pt x="2618955" y="1791699"/>
                  <a:pt x="2620866" y="1791395"/>
                  <a:pt x="2622767" y="1790544"/>
                </a:cubicBezTo>
                <a:close/>
                <a:moveTo>
                  <a:pt x="2552318" y="1788085"/>
                </a:moveTo>
                <a:cubicBezTo>
                  <a:pt x="2555594" y="1787486"/>
                  <a:pt x="2556248" y="1792955"/>
                  <a:pt x="2559781" y="1791529"/>
                </a:cubicBezTo>
                <a:cubicBezTo>
                  <a:pt x="2552885" y="1803138"/>
                  <a:pt x="2559715" y="1816181"/>
                  <a:pt x="2555342" y="1830767"/>
                </a:cubicBezTo>
                <a:cubicBezTo>
                  <a:pt x="2554312" y="1834070"/>
                  <a:pt x="2544505" y="1836959"/>
                  <a:pt x="2543496" y="1841357"/>
                </a:cubicBezTo>
                <a:cubicBezTo>
                  <a:pt x="2541239" y="1852075"/>
                  <a:pt x="2553298" y="1880377"/>
                  <a:pt x="2536340" y="1881732"/>
                </a:cubicBezTo>
                <a:cubicBezTo>
                  <a:pt x="2539013" y="2004680"/>
                  <a:pt x="2522658" y="2121062"/>
                  <a:pt x="2528186" y="2249998"/>
                </a:cubicBezTo>
                <a:cubicBezTo>
                  <a:pt x="2530641" y="2305567"/>
                  <a:pt x="2539034" y="2370624"/>
                  <a:pt x="2535957" y="2423534"/>
                </a:cubicBezTo>
                <a:cubicBezTo>
                  <a:pt x="2546999" y="2512113"/>
                  <a:pt x="2559278" y="2593827"/>
                  <a:pt x="2566916" y="2676433"/>
                </a:cubicBezTo>
                <a:cubicBezTo>
                  <a:pt x="2591062" y="2762619"/>
                  <a:pt x="2613303" y="2877594"/>
                  <a:pt x="2650442" y="2969877"/>
                </a:cubicBezTo>
                <a:cubicBezTo>
                  <a:pt x="2577265" y="2841719"/>
                  <a:pt x="2549276" y="2628770"/>
                  <a:pt x="2532849" y="2474805"/>
                </a:cubicBezTo>
                <a:cubicBezTo>
                  <a:pt x="2524446" y="2395225"/>
                  <a:pt x="2521276" y="2316938"/>
                  <a:pt x="2524322" y="2248416"/>
                </a:cubicBezTo>
                <a:cubicBezTo>
                  <a:pt x="2514991" y="2219521"/>
                  <a:pt x="2514230" y="2194606"/>
                  <a:pt x="2521771" y="2173944"/>
                </a:cubicBezTo>
                <a:cubicBezTo>
                  <a:pt x="2514101" y="2089702"/>
                  <a:pt x="2525127" y="2009003"/>
                  <a:pt x="2527626" y="1926516"/>
                </a:cubicBezTo>
                <a:cubicBezTo>
                  <a:pt x="2528058" y="1906514"/>
                  <a:pt x="2525933" y="1881894"/>
                  <a:pt x="2540734" y="1868244"/>
                </a:cubicBezTo>
                <a:cubicBezTo>
                  <a:pt x="2529385" y="1834179"/>
                  <a:pt x="2559392" y="1813721"/>
                  <a:pt x="2552049" y="1788363"/>
                </a:cubicBezTo>
                <a:close/>
                <a:moveTo>
                  <a:pt x="2882349" y="1770950"/>
                </a:moveTo>
                <a:cubicBezTo>
                  <a:pt x="2898855" y="1774533"/>
                  <a:pt x="2883410" y="1797232"/>
                  <a:pt x="2883624" y="1808183"/>
                </a:cubicBezTo>
                <a:cubicBezTo>
                  <a:pt x="2870800" y="1810846"/>
                  <a:pt x="2874153" y="1786143"/>
                  <a:pt x="2883861" y="1792292"/>
                </a:cubicBezTo>
                <a:cubicBezTo>
                  <a:pt x="2878471" y="1782790"/>
                  <a:pt x="2882209" y="1777803"/>
                  <a:pt x="2882349" y="1770950"/>
                </a:cubicBezTo>
                <a:close/>
                <a:moveTo>
                  <a:pt x="2097386" y="1767353"/>
                </a:moveTo>
                <a:cubicBezTo>
                  <a:pt x="2098763" y="1767742"/>
                  <a:pt x="2100076" y="1768339"/>
                  <a:pt x="2101848" y="1767902"/>
                </a:cubicBezTo>
                <a:cubicBezTo>
                  <a:pt x="2107561" y="1779865"/>
                  <a:pt x="2107463" y="1788905"/>
                  <a:pt x="2106539" y="1797686"/>
                </a:cubicBezTo>
                <a:cubicBezTo>
                  <a:pt x="2093952" y="1798428"/>
                  <a:pt x="2095178" y="1777043"/>
                  <a:pt x="2092537" y="1768044"/>
                </a:cubicBezTo>
                <a:cubicBezTo>
                  <a:pt x="2094566" y="1766780"/>
                  <a:pt x="2096008" y="1766964"/>
                  <a:pt x="2097386" y="1767353"/>
                </a:cubicBezTo>
                <a:close/>
                <a:moveTo>
                  <a:pt x="791007" y="1764935"/>
                </a:moveTo>
                <a:lnTo>
                  <a:pt x="800879" y="1801274"/>
                </a:lnTo>
                <a:lnTo>
                  <a:pt x="795366" y="1794932"/>
                </a:lnTo>
                <a:cubicBezTo>
                  <a:pt x="793798" y="1791588"/>
                  <a:pt x="793120" y="1787977"/>
                  <a:pt x="792790" y="1784233"/>
                </a:cubicBezTo>
                <a:close/>
                <a:moveTo>
                  <a:pt x="787120" y="1750630"/>
                </a:moveTo>
                <a:lnTo>
                  <a:pt x="790664" y="1761222"/>
                </a:lnTo>
                <a:lnTo>
                  <a:pt x="791007" y="1764935"/>
                </a:lnTo>
                <a:close/>
                <a:moveTo>
                  <a:pt x="2740893" y="1737502"/>
                </a:moveTo>
                <a:cubicBezTo>
                  <a:pt x="2742633" y="1742406"/>
                  <a:pt x="2747401" y="1748085"/>
                  <a:pt x="2745402" y="1757977"/>
                </a:cubicBezTo>
                <a:cubicBezTo>
                  <a:pt x="2744896" y="1760176"/>
                  <a:pt x="2738433" y="1751783"/>
                  <a:pt x="2739507" y="1750671"/>
                </a:cubicBezTo>
                <a:cubicBezTo>
                  <a:pt x="2730098" y="1759856"/>
                  <a:pt x="2731866" y="1808312"/>
                  <a:pt x="2727311" y="1827555"/>
                </a:cubicBezTo>
                <a:cubicBezTo>
                  <a:pt x="2725527" y="1834431"/>
                  <a:pt x="2716023" y="1838686"/>
                  <a:pt x="2715046" y="1844728"/>
                </a:cubicBezTo>
                <a:cubicBezTo>
                  <a:pt x="2713798" y="1851047"/>
                  <a:pt x="2720800" y="1858883"/>
                  <a:pt x="2719554" y="1865202"/>
                </a:cubicBezTo>
                <a:cubicBezTo>
                  <a:pt x="2719306" y="1866575"/>
                  <a:pt x="2711640" y="1866694"/>
                  <a:pt x="2711123" y="1868344"/>
                </a:cubicBezTo>
                <a:cubicBezTo>
                  <a:pt x="2708319" y="1879071"/>
                  <a:pt x="2713289" y="1895155"/>
                  <a:pt x="2709681" y="1906715"/>
                </a:cubicBezTo>
                <a:cubicBezTo>
                  <a:pt x="2707618" y="1913320"/>
                  <a:pt x="2701120" y="1917255"/>
                  <a:pt x="2699863" y="1923027"/>
                </a:cubicBezTo>
                <a:cubicBezTo>
                  <a:pt x="2698145" y="1933189"/>
                  <a:pt x="2703556" y="1943788"/>
                  <a:pt x="2701837" y="1953949"/>
                </a:cubicBezTo>
                <a:cubicBezTo>
                  <a:pt x="2699602" y="1965762"/>
                  <a:pt x="2681525" y="1993979"/>
                  <a:pt x="2687849" y="2009221"/>
                </a:cubicBezTo>
                <a:cubicBezTo>
                  <a:pt x="2676057" y="2008581"/>
                  <a:pt x="2684672" y="1986809"/>
                  <a:pt x="2680623" y="1989885"/>
                </a:cubicBezTo>
                <a:lnTo>
                  <a:pt x="2680344" y="1989614"/>
                </a:lnTo>
                <a:cubicBezTo>
                  <a:pt x="2685488" y="1986523"/>
                  <a:pt x="2692718" y="1963951"/>
                  <a:pt x="2682935" y="1953966"/>
                </a:cubicBezTo>
                <a:cubicBezTo>
                  <a:pt x="2693073" y="1954085"/>
                  <a:pt x="2697554" y="1931006"/>
                  <a:pt x="2688704" y="1926760"/>
                </a:cubicBezTo>
                <a:cubicBezTo>
                  <a:pt x="2677910" y="1949113"/>
                  <a:pt x="2681493" y="1978367"/>
                  <a:pt x="2664900" y="1998345"/>
                </a:cubicBezTo>
                <a:cubicBezTo>
                  <a:pt x="2653755" y="1974686"/>
                  <a:pt x="2684836" y="1953116"/>
                  <a:pt x="2674379" y="1922597"/>
                </a:cubicBezTo>
                <a:cubicBezTo>
                  <a:pt x="2698459" y="1893192"/>
                  <a:pt x="2694502" y="1830800"/>
                  <a:pt x="2721472" y="1795051"/>
                </a:cubicBezTo>
                <a:cubicBezTo>
                  <a:pt x="2717317" y="1778678"/>
                  <a:pt x="2720627" y="1765754"/>
                  <a:pt x="2732225" y="1756536"/>
                </a:cubicBezTo>
                <a:cubicBezTo>
                  <a:pt x="2725717" y="1745953"/>
                  <a:pt x="2731368" y="1740662"/>
                  <a:pt x="2740893" y="1737502"/>
                </a:cubicBezTo>
                <a:close/>
                <a:moveTo>
                  <a:pt x="3390902" y="1735441"/>
                </a:moveTo>
                <a:cubicBezTo>
                  <a:pt x="3411758" y="1737312"/>
                  <a:pt x="3395293" y="1763861"/>
                  <a:pt x="3407803" y="1773255"/>
                </a:cubicBezTo>
                <a:cubicBezTo>
                  <a:pt x="3406264" y="1820666"/>
                  <a:pt x="3408321" y="1869939"/>
                  <a:pt x="3412031" y="1919734"/>
                </a:cubicBezTo>
                <a:cubicBezTo>
                  <a:pt x="3409313" y="1920871"/>
                  <a:pt x="3408691" y="1917046"/>
                  <a:pt x="3407286" y="1915151"/>
                </a:cubicBezTo>
                <a:cubicBezTo>
                  <a:pt x="3402079" y="1999323"/>
                  <a:pt x="3376965" y="2073940"/>
                  <a:pt x="3352686" y="2149368"/>
                </a:cubicBezTo>
                <a:cubicBezTo>
                  <a:pt x="3348347" y="2151625"/>
                  <a:pt x="3346919" y="2148634"/>
                  <a:pt x="3343376" y="2149511"/>
                </a:cubicBezTo>
                <a:cubicBezTo>
                  <a:pt x="3344447" y="2162370"/>
                  <a:pt x="3336360" y="2183038"/>
                  <a:pt x="3327607" y="2183721"/>
                </a:cubicBezTo>
                <a:cubicBezTo>
                  <a:pt x="3361755" y="2094718"/>
                  <a:pt x="3397881" y="1994731"/>
                  <a:pt x="3393744" y="1895089"/>
                </a:cubicBezTo>
                <a:lnTo>
                  <a:pt x="3403462" y="1888284"/>
                </a:lnTo>
                <a:lnTo>
                  <a:pt x="3403474" y="1888365"/>
                </a:lnTo>
                <a:lnTo>
                  <a:pt x="3403742" y="1888087"/>
                </a:lnTo>
                <a:lnTo>
                  <a:pt x="3403462" y="1888284"/>
                </a:lnTo>
                <a:lnTo>
                  <a:pt x="3397618" y="1852551"/>
                </a:lnTo>
                <a:cubicBezTo>
                  <a:pt x="3394413" y="1815302"/>
                  <a:pt x="3397415" y="1774373"/>
                  <a:pt x="3390902" y="1735441"/>
                </a:cubicBezTo>
                <a:close/>
                <a:moveTo>
                  <a:pt x="2085917" y="1733033"/>
                </a:moveTo>
                <a:lnTo>
                  <a:pt x="2093691" y="1737656"/>
                </a:lnTo>
                <a:cubicBezTo>
                  <a:pt x="2095510" y="1741359"/>
                  <a:pt x="2096771" y="1746339"/>
                  <a:pt x="2098489" y="1750145"/>
                </a:cubicBezTo>
                <a:cubicBezTo>
                  <a:pt x="2095739" y="1749642"/>
                  <a:pt x="2092712" y="1748866"/>
                  <a:pt x="2089178" y="1750291"/>
                </a:cubicBezTo>
                <a:cubicBezTo>
                  <a:pt x="2088663" y="1744956"/>
                  <a:pt x="2088150" y="1743252"/>
                  <a:pt x="2087602" y="1741514"/>
                </a:cubicBezTo>
                <a:close/>
                <a:moveTo>
                  <a:pt x="2085818" y="1732537"/>
                </a:moveTo>
                <a:lnTo>
                  <a:pt x="2085917" y="1733033"/>
                </a:lnTo>
                <a:lnTo>
                  <a:pt x="2085550" y="1732817"/>
                </a:lnTo>
                <a:close/>
                <a:moveTo>
                  <a:pt x="2902737" y="1706815"/>
                </a:moveTo>
                <a:cubicBezTo>
                  <a:pt x="2900664" y="1712873"/>
                  <a:pt x="2898860" y="1718653"/>
                  <a:pt x="2904250" y="1728156"/>
                </a:cubicBezTo>
                <a:cubicBezTo>
                  <a:pt x="2895476" y="1727745"/>
                  <a:pt x="2891859" y="1710819"/>
                  <a:pt x="2902737" y="1706815"/>
                </a:cubicBezTo>
                <a:close/>
                <a:moveTo>
                  <a:pt x="2632485" y="1698906"/>
                </a:moveTo>
                <a:cubicBezTo>
                  <a:pt x="2645242" y="1706927"/>
                  <a:pt x="2640621" y="1736855"/>
                  <a:pt x="2629892" y="1734554"/>
                </a:cubicBezTo>
                <a:cubicBezTo>
                  <a:pt x="2635820" y="1743502"/>
                  <a:pt x="2629859" y="1746881"/>
                  <a:pt x="2634401" y="1755029"/>
                </a:cubicBezTo>
                <a:cubicBezTo>
                  <a:pt x="2613901" y="1743292"/>
                  <a:pt x="2639173" y="1718799"/>
                  <a:pt x="2632485" y="1698906"/>
                </a:cubicBezTo>
                <a:close/>
                <a:moveTo>
                  <a:pt x="3340017" y="1640648"/>
                </a:moveTo>
                <a:cubicBezTo>
                  <a:pt x="3359657" y="1664451"/>
                  <a:pt x="3341848" y="1706356"/>
                  <a:pt x="3344079" y="1736453"/>
                </a:cubicBezTo>
                <a:cubicBezTo>
                  <a:pt x="3326072" y="1824382"/>
                  <a:pt x="3314702" y="1915496"/>
                  <a:pt x="3291174" y="2001321"/>
                </a:cubicBezTo>
                <a:cubicBezTo>
                  <a:pt x="3287341" y="2001379"/>
                  <a:pt x="3284301" y="2000055"/>
                  <a:pt x="3282561" y="1995154"/>
                </a:cubicBezTo>
                <a:cubicBezTo>
                  <a:pt x="3291618" y="1967896"/>
                  <a:pt x="3292469" y="1927343"/>
                  <a:pt x="3307754" y="1910398"/>
                </a:cubicBezTo>
                <a:cubicBezTo>
                  <a:pt x="3314453" y="1818533"/>
                  <a:pt x="3339677" y="1735425"/>
                  <a:pt x="3340017" y="1640648"/>
                </a:cubicBezTo>
                <a:close/>
                <a:moveTo>
                  <a:pt x="1266051" y="1640504"/>
                </a:moveTo>
                <a:cubicBezTo>
                  <a:pt x="1324864" y="1832709"/>
                  <a:pt x="1386018" y="2018578"/>
                  <a:pt x="1444640" y="2172986"/>
                </a:cubicBezTo>
                <a:cubicBezTo>
                  <a:pt x="1458791" y="2210296"/>
                  <a:pt x="1479214" y="2246141"/>
                  <a:pt x="1495009" y="2283423"/>
                </a:cubicBezTo>
                <a:cubicBezTo>
                  <a:pt x="1511383" y="2322339"/>
                  <a:pt x="1520690" y="2364104"/>
                  <a:pt x="1538094" y="2399716"/>
                </a:cubicBezTo>
                <a:cubicBezTo>
                  <a:pt x="1545792" y="2415212"/>
                  <a:pt x="1574411" y="2449829"/>
                  <a:pt x="1581992" y="2459301"/>
                </a:cubicBezTo>
                <a:cubicBezTo>
                  <a:pt x="1627402" y="2512291"/>
                  <a:pt x="1647974" y="2569771"/>
                  <a:pt x="1677462" y="2606844"/>
                </a:cubicBezTo>
                <a:lnTo>
                  <a:pt x="1676903" y="2606304"/>
                </a:lnTo>
                <a:cubicBezTo>
                  <a:pt x="1671200" y="2608857"/>
                  <a:pt x="1660000" y="2596430"/>
                  <a:pt x="1654931" y="2589387"/>
                </a:cubicBezTo>
                <a:cubicBezTo>
                  <a:pt x="1634379" y="2560939"/>
                  <a:pt x="1612970" y="2502651"/>
                  <a:pt x="1585254" y="2486095"/>
                </a:cubicBezTo>
                <a:cubicBezTo>
                  <a:pt x="1618462" y="2573511"/>
                  <a:pt x="1686079" y="2669438"/>
                  <a:pt x="1727676" y="2751518"/>
                </a:cubicBezTo>
                <a:cubicBezTo>
                  <a:pt x="1701151" y="2739876"/>
                  <a:pt x="1695880" y="2708458"/>
                  <a:pt x="1680612" y="2684039"/>
                </a:cubicBezTo>
                <a:cubicBezTo>
                  <a:pt x="1664493" y="2658266"/>
                  <a:pt x="1644801" y="2631724"/>
                  <a:pt x="1628339" y="2602395"/>
                </a:cubicBezTo>
                <a:cubicBezTo>
                  <a:pt x="1604503" y="2560031"/>
                  <a:pt x="1579463" y="2512207"/>
                  <a:pt x="1561435" y="2472764"/>
                </a:cubicBezTo>
                <a:cubicBezTo>
                  <a:pt x="1546832" y="2440394"/>
                  <a:pt x="1538383" y="2414503"/>
                  <a:pt x="1524188" y="2388974"/>
                </a:cubicBezTo>
                <a:cubicBezTo>
                  <a:pt x="1515211" y="2378157"/>
                  <a:pt x="1501787" y="2378089"/>
                  <a:pt x="1497010" y="2357893"/>
                </a:cubicBezTo>
                <a:cubicBezTo>
                  <a:pt x="1501113" y="2357557"/>
                  <a:pt x="1501787" y="2364120"/>
                  <a:pt x="1504053" y="2367920"/>
                </a:cubicBezTo>
                <a:cubicBezTo>
                  <a:pt x="1505111" y="2323806"/>
                  <a:pt x="1466262" y="2256201"/>
                  <a:pt x="1441589" y="2199056"/>
                </a:cubicBezTo>
                <a:cubicBezTo>
                  <a:pt x="1411450" y="2128575"/>
                  <a:pt x="1388281" y="2050318"/>
                  <a:pt x="1361311" y="1973763"/>
                </a:cubicBezTo>
                <a:cubicBezTo>
                  <a:pt x="1332622" y="1893399"/>
                  <a:pt x="1299274" y="1812833"/>
                  <a:pt x="1278275" y="1733447"/>
                </a:cubicBezTo>
                <a:cubicBezTo>
                  <a:pt x="1270576" y="1703983"/>
                  <a:pt x="1257618" y="1671586"/>
                  <a:pt x="1266051" y="1640504"/>
                </a:cubicBezTo>
                <a:close/>
                <a:moveTo>
                  <a:pt x="2208202" y="1630952"/>
                </a:moveTo>
                <a:cubicBezTo>
                  <a:pt x="2220433" y="1626109"/>
                  <a:pt x="2216137" y="1644528"/>
                  <a:pt x="2214279" y="1647570"/>
                </a:cubicBezTo>
                <a:cubicBezTo>
                  <a:pt x="2204408" y="1647171"/>
                  <a:pt x="2213797" y="1636893"/>
                  <a:pt x="2208202" y="1630952"/>
                </a:cubicBezTo>
                <a:close/>
                <a:moveTo>
                  <a:pt x="2070567" y="1624821"/>
                </a:moveTo>
                <a:cubicBezTo>
                  <a:pt x="2077977" y="1625529"/>
                  <a:pt x="2078018" y="1641690"/>
                  <a:pt x="2082539" y="1648743"/>
                </a:cubicBezTo>
                <a:cubicBezTo>
                  <a:pt x="2070296" y="1653040"/>
                  <a:pt x="2065487" y="1631201"/>
                  <a:pt x="2070567" y="1624821"/>
                </a:cubicBezTo>
                <a:close/>
                <a:moveTo>
                  <a:pt x="2776238" y="1611525"/>
                </a:moveTo>
                <a:cubicBezTo>
                  <a:pt x="2785266" y="1653023"/>
                  <a:pt x="2757372" y="1697549"/>
                  <a:pt x="2743890" y="1736651"/>
                </a:cubicBezTo>
                <a:cubicBezTo>
                  <a:pt x="2735999" y="1725268"/>
                  <a:pt x="2742205" y="1720516"/>
                  <a:pt x="2748692" y="1716034"/>
                </a:cubicBezTo>
                <a:cubicBezTo>
                  <a:pt x="2750135" y="1677664"/>
                  <a:pt x="2768716" y="1647250"/>
                  <a:pt x="2775969" y="1611804"/>
                </a:cubicBezTo>
                <a:close/>
                <a:moveTo>
                  <a:pt x="2662059" y="1600115"/>
                </a:moveTo>
                <a:cubicBezTo>
                  <a:pt x="2675974" y="1625375"/>
                  <a:pt x="2641959" y="1665068"/>
                  <a:pt x="2645941" y="1700615"/>
                </a:cubicBezTo>
                <a:cubicBezTo>
                  <a:pt x="2624443" y="1679856"/>
                  <a:pt x="2661088" y="1648614"/>
                  <a:pt x="2653391" y="1619149"/>
                </a:cubicBezTo>
                <a:cubicBezTo>
                  <a:pt x="2657450" y="1616621"/>
                  <a:pt x="2659158" y="1619881"/>
                  <a:pt x="2662702" y="1619005"/>
                </a:cubicBezTo>
                <a:cubicBezTo>
                  <a:pt x="2661693" y="1609435"/>
                  <a:pt x="2662799" y="1609965"/>
                  <a:pt x="2662069" y="1600663"/>
                </a:cubicBezTo>
                <a:close/>
                <a:moveTo>
                  <a:pt x="2952280" y="1578411"/>
                </a:moveTo>
                <a:cubicBezTo>
                  <a:pt x="2953429" y="1581133"/>
                  <a:pt x="2954309" y="1584132"/>
                  <a:pt x="2955179" y="1586584"/>
                </a:cubicBezTo>
                <a:cubicBezTo>
                  <a:pt x="2945846" y="1585632"/>
                  <a:pt x="2951324" y="1585550"/>
                  <a:pt x="2954480" y="1592893"/>
                </a:cubicBezTo>
                <a:lnTo>
                  <a:pt x="2954759" y="1593164"/>
                </a:lnTo>
                <a:cubicBezTo>
                  <a:pt x="2952042" y="1594302"/>
                  <a:pt x="2949046" y="1595171"/>
                  <a:pt x="2946328" y="1596308"/>
                </a:cubicBezTo>
                <a:cubicBezTo>
                  <a:pt x="2948961" y="1590787"/>
                  <a:pt x="2941357" y="1580222"/>
                  <a:pt x="2952280" y="1578411"/>
                </a:cubicBezTo>
                <a:close/>
                <a:moveTo>
                  <a:pt x="2803822" y="1551094"/>
                </a:moveTo>
                <a:cubicBezTo>
                  <a:pt x="2813034" y="1573961"/>
                  <a:pt x="2786025" y="1579581"/>
                  <a:pt x="2790534" y="1600056"/>
                </a:cubicBezTo>
                <a:cubicBezTo>
                  <a:pt x="2780954" y="1586506"/>
                  <a:pt x="2793372" y="1563034"/>
                  <a:pt x="2803822" y="1551094"/>
                </a:cubicBezTo>
                <a:close/>
                <a:moveTo>
                  <a:pt x="870098" y="1480077"/>
                </a:moveTo>
                <a:cubicBezTo>
                  <a:pt x="874199" y="1479738"/>
                  <a:pt x="876186" y="1483270"/>
                  <a:pt x="880557" y="1482656"/>
                </a:cubicBezTo>
                <a:cubicBezTo>
                  <a:pt x="919354" y="1645861"/>
                  <a:pt x="972778" y="1800617"/>
                  <a:pt x="1030187" y="1962987"/>
                </a:cubicBezTo>
                <a:cubicBezTo>
                  <a:pt x="1002161" y="1916577"/>
                  <a:pt x="979646" y="1857760"/>
                  <a:pt x="958409" y="1794266"/>
                </a:cubicBezTo>
                <a:cubicBezTo>
                  <a:pt x="925257" y="1695621"/>
                  <a:pt x="892145" y="1585196"/>
                  <a:pt x="870558" y="1489656"/>
                </a:cubicBezTo>
                <a:cubicBezTo>
                  <a:pt x="871053" y="1486911"/>
                  <a:pt x="871815" y="1483886"/>
                  <a:pt x="870377" y="1480346"/>
                </a:cubicBezTo>
                <a:close/>
                <a:moveTo>
                  <a:pt x="784078" y="1451818"/>
                </a:moveTo>
                <a:cubicBezTo>
                  <a:pt x="804642" y="1452872"/>
                  <a:pt x="810353" y="1478806"/>
                  <a:pt x="806873" y="1496937"/>
                </a:cubicBezTo>
                <a:cubicBezTo>
                  <a:pt x="795705" y="1486152"/>
                  <a:pt x="793268" y="1473590"/>
                  <a:pt x="784078" y="1451818"/>
                </a:cubicBezTo>
                <a:close/>
                <a:moveTo>
                  <a:pt x="1042757" y="1435955"/>
                </a:moveTo>
                <a:lnTo>
                  <a:pt x="1046225" y="1437374"/>
                </a:lnTo>
                <a:cubicBezTo>
                  <a:pt x="1195465" y="1602987"/>
                  <a:pt x="1283699" y="1842945"/>
                  <a:pt x="1368958" y="2070899"/>
                </a:cubicBezTo>
                <a:cubicBezTo>
                  <a:pt x="1396702" y="2144967"/>
                  <a:pt x="1426530" y="2213542"/>
                  <a:pt x="1441772" y="2292746"/>
                </a:cubicBezTo>
                <a:cubicBezTo>
                  <a:pt x="1343541" y="2045816"/>
                  <a:pt x="1258896" y="1779233"/>
                  <a:pt x="1140815" y="1581915"/>
                </a:cubicBezTo>
                <a:cubicBezTo>
                  <a:pt x="1111092" y="1532795"/>
                  <a:pt x="1068171" y="1495107"/>
                  <a:pt x="1042809" y="1444824"/>
                </a:cubicBezTo>
                <a:cubicBezTo>
                  <a:pt x="1044436" y="1443976"/>
                  <a:pt x="1044544" y="1442469"/>
                  <a:pt x="1044168" y="1440762"/>
                </a:cubicBezTo>
                <a:close/>
                <a:moveTo>
                  <a:pt x="1042628" y="1435513"/>
                </a:moveTo>
                <a:lnTo>
                  <a:pt x="1042757" y="1435955"/>
                </a:lnTo>
                <a:lnTo>
                  <a:pt x="1042359" y="1435791"/>
                </a:lnTo>
                <a:close/>
                <a:moveTo>
                  <a:pt x="1473449" y="1403388"/>
                </a:moveTo>
                <a:cubicBezTo>
                  <a:pt x="1476861" y="1437849"/>
                  <a:pt x="1489763" y="1495446"/>
                  <a:pt x="1521281" y="1524270"/>
                </a:cubicBezTo>
                <a:cubicBezTo>
                  <a:pt x="1514037" y="1475898"/>
                  <a:pt x="1492906" y="1431850"/>
                  <a:pt x="1473449" y="1403388"/>
                </a:cubicBezTo>
                <a:close/>
                <a:moveTo>
                  <a:pt x="904965" y="1385842"/>
                </a:moveTo>
                <a:cubicBezTo>
                  <a:pt x="911902" y="1390392"/>
                  <a:pt x="916218" y="1401009"/>
                  <a:pt x="929203" y="1392592"/>
                </a:cubicBezTo>
                <a:cubicBezTo>
                  <a:pt x="976278" y="1460619"/>
                  <a:pt x="1007663" y="1524781"/>
                  <a:pt x="1047680" y="1610174"/>
                </a:cubicBezTo>
                <a:cubicBezTo>
                  <a:pt x="1045827" y="1571306"/>
                  <a:pt x="1017340" y="1515319"/>
                  <a:pt x="1016678" y="1467393"/>
                </a:cubicBezTo>
                <a:cubicBezTo>
                  <a:pt x="1038216" y="1518284"/>
                  <a:pt x="1059314" y="1588629"/>
                  <a:pt x="1077757" y="1649428"/>
                </a:cubicBezTo>
                <a:cubicBezTo>
                  <a:pt x="1124310" y="1802927"/>
                  <a:pt x="1211927" y="1969214"/>
                  <a:pt x="1268907" y="2123645"/>
                </a:cubicBezTo>
                <a:lnTo>
                  <a:pt x="1269733" y="2123908"/>
                </a:lnTo>
                <a:cubicBezTo>
                  <a:pt x="1271235" y="2130733"/>
                  <a:pt x="1261229" y="2123217"/>
                  <a:pt x="1259273" y="2121330"/>
                </a:cubicBezTo>
                <a:cubicBezTo>
                  <a:pt x="1249102" y="2133538"/>
                  <a:pt x="1268925" y="2152681"/>
                  <a:pt x="1272758" y="2166592"/>
                </a:cubicBezTo>
                <a:cubicBezTo>
                  <a:pt x="1286687" y="2164461"/>
                  <a:pt x="1264684" y="2145897"/>
                  <a:pt x="1272814" y="2141390"/>
                </a:cubicBezTo>
                <a:cubicBezTo>
                  <a:pt x="1310396" y="2200254"/>
                  <a:pt x="1351303" y="2289195"/>
                  <a:pt x="1370201" y="2345055"/>
                </a:cubicBezTo>
                <a:cubicBezTo>
                  <a:pt x="1338030" y="2296796"/>
                  <a:pt x="1312445" y="2235011"/>
                  <a:pt x="1279352" y="2167587"/>
                </a:cubicBezTo>
                <a:cubicBezTo>
                  <a:pt x="1270041" y="2167730"/>
                  <a:pt x="1276773" y="2175844"/>
                  <a:pt x="1277966" y="2180758"/>
                </a:cubicBezTo>
                <a:cubicBezTo>
                  <a:pt x="1271414" y="2181954"/>
                  <a:pt x="1263468" y="2167831"/>
                  <a:pt x="1269534" y="2183900"/>
                </a:cubicBezTo>
                <a:cubicBezTo>
                  <a:pt x="1264842" y="2182054"/>
                  <a:pt x="1254254" y="2172903"/>
                  <a:pt x="1268204" y="2171867"/>
                </a:cubicBezTo>
                <a:cubicBezTo>
                  <a:pt x="1262577" y="2164284"/>
                  <a:pt x="1257733" y="2154771"/>
                  <a:pt x="1249218" y="2153533"/>
                </a:cubicBezTo>
                <a:cubicBezTo>
                  <a:pt x="1194781" y="2031109"/>
                  <a:pt x="1160169" y="1913858"/>
                  <a:pt x="1104991" y="1781585"/>
                </a:cubicBezTo>
                <a:cubicBezTo>
                  <a:pt x="1051822" y="1653936"/>
                  <a:pt x="994379" y="1517862"/>
                  <a:pt x="921501" y="1405036"/>
                </a:cubicBezTo>
                <a:cubicBezTo>
                  <a:pt x="913490" y="1401599"/>
                  <a:pt x="909442" y="1404673"/>
                  <a:pt x="904965" y="1385842"/>
                </a:cubicBezTo>
                <a:close/>
                <a:moveTo>
                  <a:pt x="750964" y="1369331"/>
                </a:moveTo>
                <a:lnTo>
                  <a:pt x="751059" y="1369477"/>
                </a:lnTo>
                <a:lnTo>
                  <a:pt x="750697" y="1369610"/>
                </a:lnTo>
                <a:close/>
                <a:moveTo>
                  <a:pt x="761576" y="1365607"/>
                </a:moveTo>
                <a:cubicBezTo>
                  <a:pt x="764399" y="1369946"/>
                  <a:pt x="761144" y="1371640"/>
                  <a:pt x="758159" y="1373056"/>
                </a:cubicBezTo>
                <a:cubicBezTo>
                  <a:pt x="768329" y="1374817"/>
                  <a:pt x="763604" y="1385299"/>
                  <a:pt x="769950" y="1387666"/>
                </a:cubicBezTo>
                <a:cubicBezTo>
                  <a:pt x="764231" y="1399874"/>
                  <a:pt x="759685" y="1385411"/>
                  <a:pt x="755314" y="1375951"/>
                </a:cubicBezTo>
                <a:lnTo>
                  <a:pt x="751059" y="1369477"/>
                </a:lnTo>
                <a:close/>
                <a:moveTo>
                  <a:pt x="857649" y="1361664"/>
                </a:moveTo>
                <a:cubicBezTo>
                  <a:pt x="862311" y="1361863"/>
                  <a:pt x="866176" y="1363447"/>
                  <a:pt x="870827" y="1363104"/>
                </a:cubicBezTo>
                <a:cubicBezTo>
                  <a:pt x="875616" y="1369877"/>
                  <a:pt x="867411" y="1370553"/>
                  <a:pt x="869440" y="1376272"/>
                </a:cubicBezTo>
                <a:cubicBezTo>
                  <a:pt x="864790" y="1376620"/>
                  <a:pt x="863803" y="1368142"/>
                  <a:pt x="856263" y="1374833"/>
                </a:cubicBezTo>
                <a:cubicBezTo>
                  <a:pt x="856446" y="1370172"/>
                  <a:pt x="858015" y="1366313"/>
                  <a:pt x="857649" y="1361664"/>
                </a:cubicBezTo>
                <a:close/>
                <a:moveTo>
                  <a:pt x="1396614" y="1340475"/>
                </a:moveTo>
                <a:cubicBezTo>
                  <a:pt x="1412335" y="1359954"/>
                  <a:pt x="1443485" y="1412067"/>
                  <a:pt x="1463575" y="1444902"/>
                </a:cubicBezTo>
                <a:cubicBezTo>
                  <a:pt x="1476047" y="1410196"/>
                  <a:pt x="1434235" y="1331129"/>
                  <a:pt x="1396614" y="1340475"/>
                </a:cubicBezTo>
                <a:close/>
                <a:moveTo>
                  <a:pt x="751720" y="1337820"/>
                </a:moveTo>
                <a:lnTo>
                  <a:pt x="751451" y="1338098"/>
                </a:lnTo>
                <a:cubicBezTo>
                  <a:pt x="751322" y="1345496"/>
                  <a:pt x="757003" y="1355816"/>
                  <a:pt x="746649" y="1358716"/>
                </a:cubicBezTo>
                <a:cubicBezTo>
                  <a:pt x="749797" y="1351545"/>
                  <a:pt x="742998" y="1354116"/>
                  <a:pt x="741720" y="1344822"/>
                </a:cubicBezTo>
                <a:cubicBezTo>
                  <a:pt x="743579" y="1341779"/>
                  <a:pt x="746822" y="1339539"/>
                  <a:pt x="751720" y="1337820"/>
                </a:cubicBezTo>
                <a:close/>
                <a:moveTo>
                  <a:pt x="2474131" y="1262824"/>
                </a:moveTo>
                <a:cubicBezTo>
                  <a:pt x="2485728" y="1267576"/>
                  <a:pt x="2476426" y="1282236"/>
                  <a:pt x="2470208" y="1286441"/>
                </a:cubicBezTo>
                <a:cubicBezTo>
                  <a:pt x="2469210" y="1277418"/>
                  <a:pt x="2471810" y="1270256"/>
                  <a:pt x="2474131" y="1262824"/>
                </a:cubicBezTo>
                <a:close/>
                <a:moveTo>
                  <a:pt x="328192" y="1238333"/>
                </a:moveTo>
                <a:cubicBezTo>
                  <a:pt x="367386" y="1281556"/>
                  <a:pt x="397117" y="1345196"/>
                  <a:pt x="428169" y="1406350"/>
                </a:cubicBezTo>
                <a:cubicBezTo>
                  <a:pt x="392208" y="1360335"/>
                  <a:pt x="353046" y="1304786"/>
                  <a:pt x="328192" y="1238333"/>
                </a:cubicBezTo>
                <a:close/>
                <a:moveTo>
                  <a:pt x="1333126" y="1203398"/>
                </a:moveTo>
                <a:cubicBezTo>
                  <a:pt x="1355393" y="1263591"/>
                  <a:pt x="1383537" y="1302054"/>
                  <a:pt x="1430949" y="1331180"/>
                </a:cubicBezTo>
                <a:cubicBezTo>
                  <a:pt x="1405696" y="1272404"/>
                  <a:pt x="1372300" y="1231557"/>
                  <a:pt x="1333126" y="1203398"/>
                </a:cubicBezTo>
                <a:close/>
                <a:moveTo>
                  <a:pt x="2102095" y="1191032"/>
                </a:moveTo>
                <a:lnTo>
                  <a:pt x="2102209" y="1191586"/>
                </a:lnTo>
                <a:lnTo>
                  <a:pt x="2102105" y="1191580"/>
                </a:lnTo>
                <a:close/>
                <a:moveTo>
                  <a:pt x="2494392" y="1164157"/>
                </a:moveTo>
                <a:cubicBezTo>
                  <a:pt x="2506646" y="1174377"/>
                  <a:pt x="2494680" y="1192914"/>
                  <a:pt x="2499994" y="1212554"/>
                </a:cubicBezTo>
                <a:lnTo>
                  <a:pt x="2499446" y="1212562"/>
                </a:lnTo>
                <a:cubicBezTo>
                  <a:pt x="2492327" y="1212673"/>
                  <a:pt x="2492575" y="1197330"/>
                  <a:pt x="2488623" y="1191363"/>
                </a:cubicBezTo>
                <a:cubicBezTo>
                  <a:pt x="2496721" y="1185213"/>
                  <a:pt x="2496798" y="1175077"/>
                  <a:pt x="2494392" y="1164157"/>
                </a:cubicBezTo>
                <a:close/>
                <a:moveTo>
                  <a:pt x="180321" y="1128834"/>
                </a:moveTo>
                <a:cubicBezTo>
                  <a:pt x="182102" y="1135928"/>
                  <a:pt x="185066" y="1140402"/>
                  <a:pt x="188652" y="1143462"/>
                </a:cubicBezTo>
                <a:lnTo>
                  <a:pt x="200544" y="1149520"/>
                </a:lnTo>
                <a:lnTo>
                  <a:pt x="200455" y="1149889"/>
                </a:lnTo>
                <a:lnTo>
                  <a:pt x="200723" y="1149611"/>
                </a:lnTo>
                <a:lnTo>
                  <a:pt x="200544" y="1149520"/>
                </a:lnTo>
                <a:lnTo>
                  <a:pt x="202990" y="1139441"/>
                </a:lnTo>
                <a:cubicBezTo>
                  <a:pt x="191564" y="1143452"/>
                  <a:pt x="201862" y="1137815"/>
                  <a:pt x="200960" y="1133720"/>
                </a:cubicBezTo>
                <a:cubicBezTo>
                  <a:pt x="193819" y="1132734"/>
                  <a:pt x="188247" y="1127890"/>
                  <a:pt x="180321" y="1128834"/>
                </a:cubicBezTo>
                <a:close/>
                <a:moveTo>
                  <a:pt x="426933" y="1076281"/>
                </a:moveTo>
                <a:cubicBezTo>
                  <a:pt x="412369" y="1074039"/>
                  <a:pt x="408073" y="1078488"/>
                  <a:pt x="396742" y="1087427"/>
                </a:cubicBezTo>
                <a:cubicBezTo>
                  <a:pt x="487297" y="1207653"/>
                  <a:pt x="565591" y="1387505"/>
                  <a:pt x="610198" y="1553633"/>
                </a:cubicBezTo>
                <a:cubicBezTo>
                  <a:pt x="545787" y="1397397"/>
                  <a:pt x="478202" y="1190810"/>
                  <a:pt x="375135" y="1089130"/>
                </a:cubicBezTo>
                <a:cubicBezTo>
                  <a:pt x="346525" y="1096966"/>
                  <a:pt x="339727" y="1099536"/>
                  <a:pt x="313060" y="1108712"/>
                </a:cubicBezTo>
                <a:cubicBezTo>
                  <a:pt x="326396" y="1132337"/>
                  <a:pt x="343180" y="1150158"/>
                  <a:pt x="365569" y="1174466"/>
                </a:cubicBezTo>
                <a:cubicBezTo>
                  <a:pt x="415114" y="1242729"/>
                  <a:pt x="466481" y="1348217"/>
                  <a:pt x="505274" y="1441025"/>
                </a:cubicBezTo>
                <a:cubicBezTo>
                  <a:pt x="512747" y="1458989"/>
                  <a:pt x="527447" y="1482320"/>
                  <a:pt x="521239" y="1501042"/>
                </a:cubicBezTo>
                <a:cubicBezTo>
                  <a:pt x="470807" y="1373351"/>
                  <a:pt x="409152" y="1260078"/>
                  <a:pt x="340871" y="1158136"/>
                </a:cubicBezTo>
                <a:cubicBezTo>
                  <a:pt x="323485" y="1151557"/>
                  <a:pt x="313445" y="1128428"/>
                  <a:pt x="294200" y="1124890"/>
                </a:cubicBezTo>
                <a:cubicBezTo>
                  <a:pt x="294307" y="1130365"/>
                  <a:pt x="303531" y="1139811"/>
                  <a:pt x="297560" y="1142642"/>
                </a:cubicBezTo>
                <a:cubicBezTo>
                  <a:pt x="291515" y="1127670"/>
                  <a:pt x="282033" y="1119051"/>
                  <a:pt x="264431" y="1129457"/>
                </a:cubicBezTo>
                <a:cubicBezTo>
                  <a:pt x="268412" y="1165004"/>
                  <a:pt x="320914" y="1188300"/>
                  <a:pt x="324110" y="1239748"/>
                </a:cubicBezTo>
                <a:cubicBezTo>
                  <a:pt x="300690" y="1204773"/>
                  <a:pt x="280406" y="1190021"/>
                  <a:pt x="254614" y="1145768"/>
                </a:cubicBezTo>
                <a:cubicBezTo>
                  <a:pt x="237217" y="1138641"/>
                  <a:pt x="221205" y="1132314"/>
                  <a:pt x="207619" y="1138001"/>
                </a:cubicBezTo>
                <a:cubicBezTo>
                  <a:pt x="221918" y="1182976"/>
                  <a:pt x="275227" y="1205439"/>
                  <a:pt x="290418" y="1267932"/>
                </a:cubicBezTo>
                <a:cubicBezTo>
                  <a:pt x="299049" y="1303134"/>
                  <a:pt x="297885" y="1355743"/>
                  <a:pt x="311659" y="1401823"/>
                </a:cubicBezTo>
                <a:cubicBezTo>
                  <a:pt x="328676" y="1459632"/>
                  <a:pt x="335597" y="1505542"/>
                  <a:pt x="320872" y="1536996"/>
                </a:cubicBezTo>
                <a:cubicBezTo>
                  <a:pt x="327088" y="1546761"/>
                  <a:pt x="322524" y="1551488"/>
                  <a:pt x="326529" y="1560192"/>
                </a:cubicBezTo>
                <a:cubicBezTo>
                  <a:pt x="297837" y="1746347"/>
                  <a:pt x="355110" y="1985964"/>
                  <a:pt x="387661" y="2208158"/>
                </a:cubicBezTo>
                <a:cubicBezTo>
                  <a:pt x="399049" y="2286324"/>
                  <a:pt x="427608" y="2374081"/>
                  <a:pt x="441529" y="2455765"/>
                </a:cubicBezTo>
                <a:cubicBezTo>
                  <a:pt x="458241" y="2554118"/>
                  <a:pt x="517750" y="2641678"/>
                  <a:pt x="572440" y="2706850"/>
                </a:cubicBezTo>
                <a:cubicBezTo>
                  <a:pt x="588559" y="2718655"/>
                  <a:pt x="618433" y="2747502"/>
                  <a:pt x="616604" y="2766157"/>
                </a:cubicBezTo>
                <a:cubicBezTo>
                  <a:pt x="628870" y="2762955"/>
                  <a:pt x="635753" y="2778737"/>
                  <a:pt x="642453" y="2785207"/>
                </a:cubicBezTo>
                <a:cubicBezTo>
                  <a:pt x="700247" y="2841018"/>
                  <a:pt x="752261" y="2909517"/>
                  <a:pt x="817865" y="2944391"/>
                </a:cubicBezTo>
                <a:cubicBezTo>
                  <a:pt x="843325" y="2971665"/>
                  <a:pt x="874328" y="2988170"/>
                  <a:pt x="905578" y="3003302"/>
                </a:cubicBezTo>
                <a:cubicBezTo>
                  <a:pt x="909766" y="3007346"/>
                  <a:pt x="916070" y="3007524"/>
                  <a:pt x="917368" y="3017912"/>
                </a:cubicBezTo>
                <a:cubicBezTo>
                  <a:pt x="931781" y="3012487"/>
                  <a:pt x="933885" y="3022041"/>
                  <a:pt x="942574" y="3018072"/>
                </a:cubicBezTo>
                <a:cubicBezTo>
                  <a:pt x="971491" y="3054058"/>
                  <a:pt x="1008541" y="3057597"/>
                  <a:pt x="1045494" y="3084146"/>
                </a:cubicBezTo>
                <a:cubicBezTo>
                  <a:pt x="1041177" y="3073529"/>
                  <a:pt x="1047373" y="3082199"/>
                  <a:pt x="1052776" y="3078282"/>
                </a:cubicBezTo>
                <a:cubicBezTo>
                  <a:pt x="1059712" y="3082831"/>
                  <a:pt x="1065081" y="3091239"/>
                  <a:pt x="1071760" y="3096615"/>
                </a:cubicBezTo>
                <a:cubicBezTo>
                  <a:pt x="1096666" y="3081440"/>
                  <a:pt x="1118315" y="3109869"/>
                  <a:pt x="1135529" y="3107686"/>
                </a:cubicBezTo>
                <a:cubicBezTo>
                  <a:pt x="1144896" y="3096311"/>
                  <a:pt x="1123406" y="3090067"/>
                  <a:pt x="1128123" y="3079039"/>
                </a:cubicBezTo>
                <a:cubicBezTo>
                  <a:pt x="1132107" y="3086648"/>
                  <a:pt x="1144918" y="3083437"/>
                  <a:pt x="1156687" y="3096951"/>
                </a:cubicBezTo>
                <a:cubicBezTo>
                  <a:pt x="1171337" y="3089603"/>
                  <a:pt x="1188688" y="3108511"/>
                  <a:pt x="1208889" y="3118884"/>
                </a:cubicBezTo>
                <a:cubicBezTo>
                  <a:pt x="1226050" y="3127932"/>
                  <a:pt x="1240579" y="3128529"/>
                  <a:pt x="1252199" y="3134377"/>
                </a:cubicBezTo>
                <a:cubicBezTo>
                  <a:pt x="1258288" y="3137570"/>
                  <a:pt x="1256720" y="3141429"/>
                  <a:pt x="1265558" y="3145128"/>
                </a:cubicBezTo>
                <a:cubicBezTo>
                  <a:pt x="1264451" y="3144597"/>
                  <a:pt x="1262401" y="3137781"/>
                  <a:pt x="1267126" y="3141269"/>
                </a:cubicBezTo>
                <a:cubicBezTo>
                  <a:pt x="1276029" y="3148254"/>
                  <a:pt x="1276500" y="3158381"/>
                  <a:pt x="1285692" y="3166184"/>
                </a:cubicBezTo>
                <a:cubicBezTo>
                  <a:pt x="1300458" y="3178830"/>
                  <a:pt x="1327370" y="3182251"/>
                  <a:pt x="1346506" y="3194283"/>
                </a:cubicBezTo>
                <a:cubicBezTo>
                  <a:pt x="1355377" y="3199624"/>
                  <a:pt x="1358855" y="3209432"/>
                  <a:pt x="1366909" y="3215061"/>
                </a:cubicBezTo>
                <a:cubicBezTo>
                  <a:pt x="1394669" y="3233807"/>
                  <a:pt x="1436862" y="3234254"/>
                  <a:pt x="1457437" y="3263793"/>
                </a:cubicBezTo>
                <a:cubicBezTo>
                  <a:pt x="1480934" y="3260693"/>
                  <a:pt x="1518319" y="3267239"/>
                  <a:pt x="1533179" y="3298784"/>
                </a:cubicBezTo>
                <a:cubicBezTo>
                  <a:pt x="1544272" y="3291767"/>
                  <a:pt x="1548267" y="3299923"/>
                  <a:pt x="1555666" y="3300082"/>
                </a:cubicBezTo>
                <a:cubicBezTo>
                  <a:pt x="1614975" y="3349295"/>
                  <a:pt x="1669300" y="3409817"/>
                  <a:pt x="1708897" y="3501791"/>
                </a:cubicBezTo>
                <a:cubicBezTo>
                  <a:pt x="1715941" y="3511817"/>
                  <a:pt x="1727712" y="3511362"/>
                  <a:pt x="1734745" y="3520841"/>
                </a:cubicBezTo>
                <a:cubicBezTo>
                  <a:pt x="1773539" y="3599680"/>
                  <a:pt x="1797988" y="3659290"/>
                  <a:pt x="1832077" y="3749706"/>
                </a:cubicBezTo>
                <a:cubicBezTo>
                  <a:pt x="1839346" y="3757263"/>
                  <a:pt x="1846348" y="3765099"/>
                  <a:pt x="1851512" y="3777072"/>
                </a:cubicBezTo>
                <a:cubicBezTo>
                  <a:pt x="1845283" y="3780728"/>
                  <a:pt x="1843791" y="3774451"/>
                  <a:pt x="1836767" y="3779490"/>
                </a:cubicBezTo>
                <a:cubicBezTo>
                  <a:pt x="1842962" y="3802131"/>
                  <a:pt x="1874103" y="3839723"/>
                  <a:pt x="1859956" y="3858841"/>
                </a:cubicBezTo>
                <a:cubicBezTo>
                  <a:pt x="1854856" y="3850156"/>
                  <a:pt x="1853944" y="3831544"/>
                  <a:pt x="1845955" y="3829202"/>
                </a:cubicBezTo>
                <a:cubicBezTo>
                  <a:pt x="1857730" y="3899129"/>
                  <a:pt x="1920960" y="3924726"/>
                  <a:pt x="1939577" y="3980317"/>
                </a:cubicBezTo>
                <a:cubicBezTo>
                  <a:pt x="1909003" y="3971749"/>
                  <a:pt x="1900963" y="3938730"/>
                  <a:pt x="1871356" y="3923572"/>
                </a:cubicBezTo>
                <a:cubicBezTo>
                  <a:pt x="1886430" y="3966071"/>
                  <a:pt x="1915146" y="3977681"/>
                  <a:pt x="1941789" y="3995349"/>
                </a:cubicBezTo>
                <a:cubicBezTo>
                  <a:pt x="1952474" y="3995459"/>
                  <a:pt x="1946624" y="3976375"/>
                  <a:pt x="1952486" y="3982036"/>
                </a:cubicBezTo>
                <a:cubicBezTo>
                  <a:pt x="1964683" y="4017458"/>
                  <a:pt x="1996837" y="4008745"/>
                  <a:pt x="2014813" y="4031478"/>
                </a:cubicBezTo>
                <a:cubicBezTo>
                  <a:pt x="2036249" y="4021013"/>
                  <a:pt x="2048770" y="4030955"/>
                  <a:pt x="2065223" y="4031797"/>
                </a:cubicBezTo>
                <a:cubicBezTo>
                  <a:pt x="2084735" y="4049028"/>
                  <a:pt x="2109778" y="4054942"/>
                  <a:pt x="2132115" y="4076512"/>
                </a:cubicBezTo>
                <a:cubicBezTo>
                  <a:pt x="2136677" y="4085755"/>
                  <a:pt x="2136250" y="4063848"/>
                  <a:pt x="2140545" y="4073369"/>
                </a:cubicBezTo>
                <a:cubicBezTo>
                  <a:pt x="2157350" y="4092284"/>
                  <a:pt x="2175498" y="4095840"/>
                  <a:pt x="2203388" y="4107189"/>
                </a:cubicBezTo>
                <a:cubicBezTo>
                  <a:pt x="2193139" y="4094336"/>
                  <a:pt x="2181163" y="4084248"/>
                  <a:pt x="2170886" y="4073518"/>
                </a:cubicBezTo>
                <a:lnTo>
                  <a:pt x="2160885" y="4056692"/>
                </a:lnTo>
                <a:lnTo>
                  <a:pt x="2166208" y="4054896"/>
                </a:lnTo>
                <a:cubicBezTo>
                  <a:pt x="2168388" y="4054314"/>
                  <a:pt x="2170305" y="4054285"/>
                  <a:pt x="2171432" y="4055910"/>
                </a:cubicBezTo>
                <a:cubicBezTo>
                  <a:pt x="2187260" y="4080868"/>
                  <a:pt x="2209672" y="4092300"/>
                  <a:pt x="2225510" y="4117805"/>
                </a:cubicBezTo>
                <a:cubicBezTo>
                  <a:pt x="2235863" y="4114907"/>
                  <a:pt x="2240963" y="4123594"/>
                  <a:pt x="2249748" y="4124553"/>
                </a:cubicBezTo>
                <a:cubicBezTo>
                  <a:pt x="2252174" y="4136570"/>
                  <a:pt x="2261421" y="4133140"/>
                  <a:pt x="2263567" y="4144885"/>
                </a:cubicBezTo>
                <a:cubicBezTo>
                  <a:pt x="2310260" y="4165257"/>
                  <a:pt x="2344331" y="4212669"/>
                  <a:pt x="2401004" y="4210974"/>
                </a:cubicBezTo>
                <a:cubicBezTo>
                  <a:pt x="2414888" y="4220621"/>
                  <a:pt x="2429236" y="4225879"/>
                  <a:pt x="2441414" y="4218296"/>
                </a:cubicBezTo>
                <a:cubicBezTo>
                  <a:pt x="2421624" y="4200795"/>
                  <a:pt x="2378475" y="4179547"/>
                  <a:pt x="2347289" y="4167700"/>
                </a:cubicBezTo>
                <a:cubicBezTo>
                  <a:pt x="2263894" y="4105435"/>
                  <a:pt x="2177866" y="4048690"/>
                  <a:pt x="2104987" y="3963802"/>
                </a:cubicBezTo>
                <a:cubicBezTo>
                  <a:pt x="2076153" y="3946167"/>
                  <a:pt x="2023437" y="3897947"/>
                  <a:pt x="2001211" y="3853929"/>
                </a:cubicBezTo>
                <a:cubicBezTo>
                  <a:pt x="2086312" y="3947380"/>
                  <a:pt x="2179286" y="4023193"/>
                  <a:pt x="2271745" y="4100658"/>
                </a:cubicBezTo>
                <a:cubicBezTo>
                  <a:pt x="2302103" y="4112243"/>
                  <a:pt x="2324374" y="4130527"/>
                  <a:pt x="2344531" y="4152678"/>
                </a:cubicBezTo>
                <a:cubicBezTo>
                  <a:pt x="2372152" y="4150336"/>
                  <a:pt x="2387421" y="4174753"/>
                  <a:pt x="2407094" y="4186228"/>
                </a:cubicBezTo>
                <a:cubicBezTo>
                  <a:pt x="2423440" y="4195564"/>
                  <a:pt x="2442072" y="4195825"/>
                  <a:pt x="2452702" y="4207166"/>
                </a:cubicBezTo>
                <a:cubicBezTo>
                  <a:pt x="2450964" y="4202261"/>
                  <a:pt x="2452274" y="4199229"/>
                  <a:pt x="2455238" y="4196717"/>
                </a:cubicBezTo>
                <a:cubicBezTo>
                  <a:pt x="2456699" y="4201351"/>
                  <a:pt x="2458706" y="4205977"/>
                  <a:pt x="2460166" y="4210611"/>
                </a:cubicBezTo>
                <a:cubicBezTo>
                  <a:pt x="2480110" y="4207839"/>
                  <a:pt x="2479091" y="4197720"/>
                  <a:pt x="2496251" y="4206769"/>
                </a:cubicBezTo>
                <a:cubicBezTo>
                  <a:pt x="2488799" y="4189901"/>
                  <a:pt x="2472370" y="4176184"/>
                  <a:pt x="2461791" y="4181551"/>
                </a:cubicBezTo>
                <a:cubicBezTo>
                  <a:pt x="2454651" y="4152626"/>
                  <a:pt x="2429544" y="4143426"/>
                  <a:pt x="2412179" y="4123971"/>
                </a:cubicBezTo>
                <a:cubicBezTo>
                  <a:pt x="2407413" y="4118292"/>
                  <a:pt x="2406693" y="4109537"/>
                  <a:pt x="2401357" y="4102771"/>
                </a:cubicBezTo>
                <a:cubicBezTo>
                  <a:pt x="2396858" y="4096815"/>
                  <a:pt x="2387472" y="4093125"/>
                  <a:pt x="2383252" y="4087437"/>
                </a:cubicBezTo>
                <a:cubicBezTo>
                  <a:pt x="2279964" y="3946317"/>
                  <a:pt x="2213205" y="3740004"/>
                  <a:pt x="2239574" y="3589220"/>
                </a:cubicBezTo>
                <a:cubicBezTo>
                  <a:pt x="2242650" y="3536306"/>
                  <a:pt x="2251062" y="3490159"/>
                  <a:pt x="2235163" y="3433428"/>
                </a:cubicBezTo>
                <a:cubicBezTo>
                  <a:pt x="2218071" y="3371787"/>
                  <a:pt x="2186213" y="3311468"/>
                  <a:pt x="2162238" y="3261984"/>
                </a:cubicBezTo>
                <a:cubicBezTo>
                  <a:pt x="2137971" y="3211683"/>
                  <a:pt x="2096509" y="3178629"/>
                  <a:pt x="2076023" y="3139500"/>
                </a:cubicBezTo>
                <a:cubicBezTo>
                  <a:pt x="2070611" y="3128901"/>
                  <a:pt x="2057220" y="3102537"/>
                  <a:pt x="2072718" y="3096547"/>
                </a:cubicBezTo>
                <a:cubicBezTo>
                  <a:pt x="2077302" y="3134825"/>
                  <a:pt x="2105372" y="3155484"/>
                  <a:pt x="2123143" y="3181780"/>
                </a:cubicBezTo>
                <a:cubicBezTo>
                  <a:pt x="2088257" y="3106716"/>
                  <a:pt x="2058183" y="3039522"/>
                  <a:pt x="2013459" y="2979674"/>
                </a:cubicBezTo>
                <a:cubicBezTo>
                  <a:pt x="2062218" y="3077809"/>
                  <a:pt x="2049105" y="3191961"/>
                  <a:pt x="2083751" y="3296884"/>
                </a:cubicBezTo>
                <a:cubicBezTo>
                  <a:pt x="2101230" y="3350302"/>
                  <a:pt x="2146899" y="3402465"/>
                  <a:pt x="2151298" y="3445402"/>
                </a:cubicBezTo>
                <a:cubicBezTo>
                  <a:pt x="2143288" y="3427995"/>
                  <a:pt x="2127212" y="3418382"/>
                  <a:pt x="2127354" y="3397562"/>
                </a:cubicBezTo>
                <a:cubicBezTo>
                  <a:pt x="2113995" y="3386810"/>
                  <a:pt x="2101840" y="3367550"/>
                  <a:pt x="2094098" y="3349865"/>
                </a:cubicBezTo>
                <a:cubicBezTo>
                  <a:pt x="2067138" y="3287827"/>
                  <a:pt x="2048287" y="3206214"/>
                  <a:pt x="2052147" y="3151372"/>
                </a:cubicBezTo>
                <a:cubicBezTo>
                  <a:pt x="2030655" y="3060763"/>
                  <a:pt x="2002655" y="2973541"/>
                  <a:pt x="1983312" y="2880708"/>
                </a:cubicBezTo>
                <a:cubicBezTo>
                  <a:pt x="1969888" y="2880640"/>
                  <a:pt x="1959539" y="2841630"/>
                  <a:pt x="1956189" y="2824426"/>
                </a:cubicBezTo>
                <a:cubicBezTo>
                  <a:pt x="1970181" y="2839550"/>
                  <a:pt x="1980318" y="2853636"/>
                  <a:pt x="1990412" y="2865533"/>
                </a:cubicBezTo>
                <a:cubicBezTo>
                  <a:pt x="1989367" y="2797892"/>
                  <a:pt x="1974328" y="2715128"/>
                  <a:pt x="1969856" y="2640417"/>
                </a:cubicBezTo>
                <a:cubicBezTo>
                  <a:pt x="1967380" y="2597725"/>
                  <a:pt x="1951113" y="2564283"/>
                  <a:pt x="1935200" y="2520974"/>
                </a:cubicBezTo>
                <a:cubicBezTo>
                  <a:pt x="1917839" y="2473580"/>
                  <a:pt x="1920357" y="2420127"/>
                  <a:pt x="1902169" y="2372474"/>
                </a:cubicBezTo>
                <a:cubicBezTo>
                  <a:pt x="1880223" y="2314744"/>
                  <a:pt x="1848365" y="2268397"/>
                  <a:pt x="1818547" y="2214344"/>
                </a:cubicBezTo>
                <a:cubicBezTo>
                  <a:pt x="1815067" y="2204539"/>
                  <a:pt x="1824851" y="2200553"/>
                  <a:pt x="1818602" y="2189144"/>
                </a:cubicBezTo>
                <a:cubicBezTo>
                  <a:pt x="1784563" y="2143374"/>
                  <a:pt x="1753294" y="2085239"/>
                  <a:pt x="1762902" y="2030034"/>
                </a:cubicBezTo>
                <a:cubicBezTo>
                  <a:pt x="1761023" y="2018011"/>
                  <a:pt x="1747834" y="2029991"/>
                  <a:pt x="1745677" y="2017699"/>
                </a:cubicBezTo>
                <a:cubicBezTo>
                  <a:pt x="1734563" y="1995683"/>
                  <a:pt x="1714246" y="1979286"/>
                  <a:pt x="1700631" y="1955391"/>
                </a:cubicBezTo>
                <a:cubicBezTo>
                  <a:pt x="1681335" y="1921175"/>
                  <a:pt x="1669397" y="1884928"/>
                  <a:pt x="1644312" y="1862853"/>
                </a:cubicBezTo>
                <a:cubicBezTo>
                  <a:pt x="1616166" y="1838360"/>
                  <a:pt x="1579900" y="1832892"/>
                  <a:pt x="1560014" y="1796493"/>
                </a:cubicBezTo>
                <a:cubicBezTo>
                  <a:pt x="1540265" y="1795154"/>
                  <a:pt x="1526199" y="1762227"/>
                  <a:pt x="1511229" y="1767115"/>
                </a:cubicBezTo>
                <a:cubicBezTo>
                  <a:pt x="1494037" y="1742452"/>
                  <a:pt x="1462742" y="1739099"/>
                  <a:pt x="1438902" y="1724674"/>
                </a:cubicBezTo>
                <a:cubicBezTo>
                  <a:pt x="1400640" y="1701159"/>
                  <a:pt x="1367685" y="1668797"/>
                  <a:pt x="1331475" y="1638128"/>
                </a:cubicBezTo>
                <a:cubicBezTo>
                  <a:pt x="1309599" y="1640108"/>
                  <a:pt x="1299559" y="1616979"/>
                  <a:pt x="1281121" y="1612607"/>
                </a:cubicBezTo>
                <a:cubicBezTo>
                  <a:pt x="1315201" y="1674535"/>
                  <a:pt x="1351935" y="1732040"/>
                  <a:pt x="1379252" y="1784211"/>
                </a:cubicBezTo>
                <a:cubicBezTo>
                  <a:pt x="1380069" y="1769954"/>
                  <a:pt x="1371489" y="1751460"/>
                  <a:pt x="1374798" y="1738535"/>
                </a:cubicBezTo>
                <a:cubicBezTo>
                  <a:pt x="1393118" y="1750853"/>
                  <a:pt x="1384760" y="1785770"/>
                  <a:pt x="1388045" y="1799688"/>
                </a:cubicBezTo>
                <a:cubicBezTo>
                  <a:pt x="1389817" y="1806235"/>
                  <a:pt x="1398935" y="1810204"/>
                  <a:pt x="1400985" y="1817020"/>
                </a:cubicBezTo>
                <a:cubicBezTo>
                  <a:pt x="1403926" y="1827384"/>
                  <a:pt x="1400617" y="1840308"/>
                  <a:pt x="1403827" y="1850393"/>
                </a:cubicBezTo>
                <a:cubicBezTo>
                  <a:pt x="1431376" y="1942552"/>
                  <a:pt x="1485322" y="2039785"/>
                  <a:pt x="1518453" y="2151305"/>
                </a:cubicBezTo>
                <a:cubicBezTo>
                  <a:pt x="1524132" y="2161627"/>
                  <a:pt x="1518486" y="2138979"/>
                  <a:pt x="1524166" y="2149300"/>
                </a:cubicBezTo>
                <a:cubicBezTo>
                  <a:pt x="1559739" y="2217507"/>
                  <a:pt x="1587280" y="2281181"/>
                  <a:pt x="1617495" y="2341523"/>
                </a:cubicBezTo>
                <a:cubicBezTo>
                  <a:pt x="1660262" y="2427418"/>
                  <a:pt x="1722596" y="2505347"/>
                  <a:pt x="1750155" y="2598055"/>
                </a:cubicBezTo>
                <a:cubicBezTo>
                  <a:pt x="1671802" y="2471342"/>
                  <a:pt x="1604404" y="2330495"/>
                  <a:pt x="1525440" y="2186534"/>
                </a:cubicBezTo>
                <a:cubicBezTo>
                  <a:pt x="1553880" y="2282243"/>
                  <a:pt x="1608714" y="2410955"/>
                  <a:pt x="1625376" y="2464660"/>
                </a:cubicBezTo>
                <a:cubicBezTo>
                  <a:pt x="1523778" y="2283802"/>
                  <a:pt x="1484676" y="2048834"/>
                  <a:pt x="1384842" y="1832059"/>
                </a:cubicBezTo>
                <a:cubicBezTo>
                  <a:pt x="1342215" y="1739310"/>
                  <a:pt x="1294831" y="1655400"/>
                  <a:pt x="1240334" y="1586116"/>
                </a:cubicBezTo>
                <a:cubicBezTo>
                  <a:pt x="1208043" y="1573740"/>
                  <a:pt x="1186772" y="1536541"/>
                  <a:pt x="1156037" y="1519757"/>
                </a:cubicBezTo>
                <a:cubicBezTo>
                  <a:pt x="1114235" y="1455209"/>
                  <a:pt x="1076986" y="1399356"/>
                  <a:pt x="1015870" y="1369891"/>
                </a:cubicBezTo>
                <a:cubicBezTo>
                  <a:pt x="1008052" y="1376312"/>
                  <a:pt x="1007966" y="1371930"/>
                  <a:pt x="1002875" y="1377762"/>
                </a:cubicBezTo>
                <a:cubicBezTo>
                  <a:pt x="989184" y="1364002"/>
                  <a:pt x="971282" y="1359073"/>
                  <a:pt x="948137" y="1366277"/>
                </a:cubicBezTo>
                <a:cubicBezTo>
                  <a:pt x="893745" y="1344379"/>
                  <a:pt x="845143" y="1310341"/>
                  <a:pt x="785498" y="1300029"/>
                </a:cubicBezTo>
                <a:cubicBezTo>
                  <a:pt x="826677" y="1360752"/>
                  <a:pt x="872164" y="1417573"/>
                  <a:pt x="908595" y="1487683"/>
                </a:cubicBezTo>
                <a:cubicBezTo>
                  <a:pt x="924261" y="1518394"/>
                  <a:pt x="931646" y="1559916"/>
                  <a:pt x="946485" y="1590367"/>
                </a:cubicBezTo>
                <a:cubicBezTo>
                  <a:pt x="950769" y="1599338"/>
                  <a:pt x="960488" y="1606038"/>
                  <a:pt x="964772" y="1615011"/>
                </a:cubicBezTo>
                <a:cubicBezTo>
                  <a:pt x="1011812" y="1709335"/>
                  <a:pt x="1037115" y="1826730"/>
                  <a:pt x="1070547" y="1925646"/>
                </a:cubicBezTo>
                <a:cubicBezTo>
                  <a:pt x="1032180" y="1882685"/>
                  <a:pt x="1028923" y="1786042"/>
                  <a:pt x="991084" y="1728008"/>
                </a:cubicBezTo>
                <a:cubicBezTo>
                  <a:pt x="968452" y="1649193"/>
                  <a:pt x="932494" y="1561272"/>
                  <a:pt x="890403" y="1481937"/>
                </a:cubicBezTo>
                <a:cubicBezTo>
                  <a:pt x="847186" y="1400976"/>
                  <a:pt x="792388" y="1344296"/>
                  <a:pt x="743487" y="1280953"/>
                </a:cubicBezTo>
                <a:cubicBezTo>
                  <a:pt x="729153" y="1262274"/>
                  <a:pt x="695957" y="1259772"/>
                  <a:pt x="680923" y="1247403"/>
                </a:cubicBezTo>
                <a:cubicBezTo>
                  <a:pt x="670088" y="1225657"/>
                  <a:pt x="649791" y="1224326"/>
                  <a:pt x="632137" y="1218023"/>
                </a:cubicBezTo>
                <a:cubicBezTo>
                  <a:pt x="760991" y="1405863"/>
                  <a:pt x="838536" y="1687625"/>
                  <a:pt x="918168" y="1921967"/>
                </a:cubicBezTo>
                <a:cubicBezTo>
                  <a:pt x="926607" y="1947311"/>
                  <a:pt x="944271" y="1968130"/>
                  <a:pt x="936341" y="1997012"/>
                </a:cubicBezTo>
                <a:cubicBezTo>
                  <a:pt x="875530" y="1828669"/>
                  <a:pt x="818575" y="1647392"/>
                  <a:pt x="763174" y="1503618"/>
                </a:cubicBezTo>
                <a:cubicBezTo>
                  <a:pt x="721342" y="1395516"/>
                  <a:pt x="665808" y="1301049"/>
                  <a:pt x="623706" y="1221166"/>
                </a:cubicBezTo>
                <a:cubicBezTo>
                  <a:pt x="580120" y="1177463"/>
                  <a:pt x="519082" y="1109923"/>
                  <a:pt x="461414" y="1088624"/>
                </a:cubicBezTo>
                <a:cubicBezTo>
                  <a:pt x="458353" y="1100175"/>
                  <a:pt x="463228" y="1111331"/>
                  <a:pt x="476105" y="1111407"/>
                </a:cubicBezTo>
                <a:cubicBezTo>
                  <a:pt x="485789" y="1130431"/>
                  <a:pt x="500458" y="1138149"/>
                  <a:pt x="509359" y="1159104"/>
                </a:cubicBezTo>
                <a:cubicBezTo>
                  <a:pt x="612857" y="1272350"/>
                  <a:pt x="698637" y="1456744"/>
                  <a:pt x="755216" y="1633190"/>
                </a:cubicBezTo>
                <a:lnTo>
                  <a:pt x="787120" y="1750630"/>
                </a:lnTo>
                <a:lnTo>
                  <a:pt x="740168" y="1610264"/>
                </a:lnTo>
                <a:cubicBezTo>
                  <a:pt x="683256" y="1458180"/>
                  <a:pt x="608599" y="1306792"/>
                  <a:pt x="529740" y="1192755"/>
                </a:cubicBezTo>
                <a:cubicBezTo>
                  <a:pt x="491886" y="1162112"/>
                  <a:pt x="461907" y="1113816"/>
                  <a:pt x="426933" y="1076281"/>
                </a:cubicBezTo>
                <a:close/>
                <a:moveTo>
                  <a:pt x="2110085" y="1053100"/>
                </a:moveTo>
                <a:lnTo>
                  <a:pt x="2110364" y="1053369"/>
                </a:lnTo>
                <a:cubicBezTo>
                  <a:pt x="2129746" y="1077997"/>
                  <a:pt x="2137036" y="1114590"/>
                  <a:pt x="2148942" y="1149194"/>
                </a:cubicBezTo>
                <a:cubicBezTo>
                  <a:pt x="2163748" y="1191970"/>
                  <a:pt x="2174643" y="1244942"/>
                  <a:pt x="2182662" y="1290837"/>
                </a:cubicBezTo>
                <a:cubicBezTo>
                  <a:pt x="2200523" y="1391911"/>
                  <a:pt x="2210511" y="1496667"/>
                  <a:pt x="2216925" y="1586686"/>
                </a:cubicBezTo>
                <a:cubicBezTo>
                  <a:pt x="2196662" y="1559059"/>
                  <a:pt x="2203594" y="1507182"/>
                  <a:pt x="2197895" y="1467826"/>
                </a:cubicBezTo>
                <a:cubicBezTo>
                  <a:pt x="2195072" y="1449517"/>
                  <a:pt x="2185172" y="1433508"/>
                  <a:pt x="2192293" y="1419429"/>
                </a:cubicBezTo>
                <a:cubicBezTo>
                  <a:pt x="2169651" y="1354038"/>
                  <a:pt x="2180308" y="1310595"/>
                  <a:pt x="2150286" y="1246139"/>
                </a:cubicBezTo>
                <a:cubicBezTo>
                  <a:pt x="2169336" y="1267759"/>
                  <a:pt x="2149280" y="1208629"/>
                  <a:pt x="2143354" y="1185711"/>
                </a:cubicBezTo>
                <a:cubicBezTo>
                  <a:pt x="2131470" y="1138232"/>
                  <a:pt x="2121197" y="1089085"/>
                  <a:pt x="2110085" y="1053100"/>
                </a:cubicBezTo>
                <a:close/>
                <a:moveTo>
                  <a:pt x="1802572" y="1002807"/>
                </a:moveTo>
                <a:cubicBezTo>
                  <a:pt x="1805826" y="1001113"/>
                  <a:pt x="1807479" y="1001635"/>
                  <a:pt x="1808886" y="1003530"/>
                </a:cubicBezTo>
                <a:cubicBezTo>
                  <a:pt x="1857715" y="1161376"/>
                  <a:pt x="1920471" y="1317092"/>
                  <a:pt x="1962620" y="1469560"/>
                </a:cubicBezTo>
                <a:cubicBezTo>
                  <a:pt x="2004168" y="1619301"/>
                  <a:pt x="2007687" y="1771541"/>
                  <a:pt x="2040975" y="1919215"/>
                </a:cubicBezTo>
                <a:cubicBezTo>
                  <a:pt x="2057464" y="1992096"/>
                  <a:pt x="2065780" y="2067295"/>
                  <a:pt x="2082001" y="2140448"/>
                </a:cubicBezTo>
                <a:cubicBezTo>
                  <a:pt x="2088313" y="2169113"/>
                  <a:pt x="2102971" y="2190256"/>
                  <a:pt x="2095890" y="2220495"/>
                </a:cubicBezTo>
                <a:cubicBezTo>
                  <a:pt x="2007027" y="1934256"/>
                  <a:pt x="2001772" y="1622898"/>
                  <a:pt x="1910471" y="1338062"/>
                </a:cubicBezTo>
                <a:cubicBezTo>
                  <a:pt x="1873246" y="1241394"/>
                  <a:pt x="1825084" y="1103538"/>
                  <a:pt x="1802035" y="1003363"/>
                </a:cubicBezTo>
                <a:close/>
                <a:moveTo>
                  <a:pt x="1786234" y="923622"/>
                </a:moveTo>
                <a:cubicBezTo>
                  <a:pt x="1791021" y="944367"/>
                  <a:pt x="1799278" y="960401"/>
                  <a:pt x="1802477" y="983907"/>
                </a:cubicBezTo>
                <a:cubicBezTo>
                  <a:pt x="1779957" y="980967"/>
                  <a:pt x="1792299" y="939690"/>
                  <a:pt x="1778351" y="926757"/>
                </a:cubicBezTo>
                <a:lnTo>
                  <a:pt x="1777803" y="926766"/>
                </a:lnTo>
                <a:cubicBezTo>
                  <a:pt x="1780520" y="925628"/>
                  <a:pt x="1783517" y="924760"/>
                  <a:pt x="1786234" y="923622"/>
                </a:cubicBezTo>
                <a:close/>
                <a:moveTo>
                  <a:pt x="507380" y="847143"/>
                </a:moveTo>
                <a:cubicBezTo>
                  <a:pt x="507455" y="850977"/>
                  <a:pt x="506144" y="854010"/>
                  <a:pt x="501247" y="855728"/>
                </a:cubicBezTo>
                <a:cubicBezTo>
                  <a:pt x="487866" y="843883"/>
                  <a:pt x="460502" y="859369"/>
                  <a:pt x="443555" y="861273"/>
                </a:cubicBezTo>
                <a:cubicBezTo>
                  <a:pt x="438904" y="861619"/>
                  <a:pt x="419822" y="852326"/>
                  <a:pt x="429679" y="866143"/>
                </a:cubicBezTo>
                <a:cubicBezTo>
                  <a:pt x="400275" y="861392"/>
                  <a:pt x="372866" y="888657"/>
                  <a:pt x="344697" y="891008"/>
                </a:cubicBezTo>
                <a:cubicBezTo>
                  <a:pt x="340658" y="894631"/>
                  <a:pt x="343256" y="901439"/>
                  <a:pt x="340593" y="905315"/>
                </a:cubicBezTo>
                <a:cubicBezTo>
                  <a:pt x="339336" y="897117"/>
                  <a:pt x="332582" y="901878"/>
                  <a:pt x="328984" y="900015"/>
                </a:cubicBezTo>
                <a:cubicBezTo>
                  <a:pt x="333590" y="911448"/>
                  <a:pt x="324635" y="901726"/>
                  <a:pt x="320554" y="903158"/>
                </a:cubicBezTo>
                <a:cubicBezTo>
                  <a:pt x="322293" y="908062"/>
                  <a:pt x="320982" y="911095"/>
                  <a:pt x="318018" y="913606"/>
                </a:cubicBezTo>
                <a:cubicBezTo>
                  <a:pt x="269207" y="925040"/>
                  <a:pt x="249079" y="946441"/>
                  <a:pt x="198195" y="963934"/>
                </a:cubicBezTo>
                <a:cubicBezTo>
                  <a:pt x="199934" y="968837"/>
                  <a:pt x="198623" y="971871"/>
                  <a:pt x="195660" y="974382"/>
                </a:cubicBezTo>
                <a:cubicBezTo>
                  <a:pt x="171034" y="975856"/>
                  <a:pt x="154040" y="1017479"/>
                  <a:pt x="123348" y="1016855"/>
                </a:cubicBezTo>
                <a:cubicBezTo>
                  <a:pt x="123959" y="1020133"/>
                  <a:pt x="126782" y="1024472"/>
                  <a:pt x="123529" y="1026165"/>
                </a:cubicBezTo>
                <a:cubicBezTo>
                  <a:pt x="103038" y="1028947"/>
                  <a:pt x="48191" y="1053896"/>
                  <a:pt x="42089" y="1078096"/>
                </a:cubicBezTo>
                <a:cubicBezTo>
                  <a:pt x="74251" y="1097871"/>
                  <a:pt x="124093" y="1083132"/>
                  <a:pt x="160777" y="1109961"/>
                </a:cubicBezTo>
                <a:cubicBezTo>
                  <a:pt x="165405" y="1108519"/>
                  <a:pt x="170023" y="1106530"/>
                  <a:pt x="174651" y="1105090"/>
                </a:cubicBezTo>
                <a:cubicBezTo>
                  <a:pt x="193927" y="1124241"/>
                  <a:pt x="228467" y="1111383"/>
                  <a:pt x="252479" y="1120601"/>
                </a:cubicBezTo>
                <a:cubicBezTo>
                  <a:pt x="287630" y="1111021"/>
                  <a:pt x="319968" y="1083679"/>
                  <a:pt x="367738" y="1075001"/>
                </a:cubicBezTo>
                <a:cubicBezTo>
                  <a:pt x="361830" y="1067146"/>
                  <a:pt x="375266" y="1067762"/>
                  <a:pt x="375717" y="1062823"/>
                </a:cubicBezTo>
                <a:cubicBezTo>
                  <a:pt x="410845" y="1066118"/>
                  <a:pt x="457380" y="1050337"/>
                  <a:pt x="473583" y="1080492"/>
                </a:cubicBezTo>
                <a:cubicBezTo>
                  <a:pt x="480403" y="1079018"/>
                  <a:pt x="484183" y="1076221"/>
                  <a:pt x="486578" y="1072625"/>
                </a:cubicBezTo>
                <a:cubicBezTo>
                  <a:pt x="500668" y="1078706"/>
                  <a:pt x="522713" y="1113429"/>
                  <a:pt x="531219" y="1100149"/>
                </a:cubicBezTo>
                <a:cubicBezTo>
                  <a:pt x="539701" y="1127684"/>
                  <a:pt x="565552" y="1118796"/>
                  <a:pt x="571938" y="1151294"/>
                </a:cubicBezTo>
                <a:cubicBezTo>
                  <a:pt x="577384" y="1149566"/>
                  <a:pt x="576761" y="1145741"/>
                  <a:pt x="581938" y="1144291"/>
                </a:cubicBezTo>
                <a:cubicBezTo>
                  <a:pt x="615161" y="1190345"/>
                  <a:pt x="661005" y="1209361"/>
                  <a:pt x="700007" y="1242727"/>
                </a:cubicBezTo>
                <a:cubicBezTo>
                  <a:pt x="712648" y="1230754"/>
                  <a:pt x="725672" y="1252466"/>
                  <a:pt x="738151" y="1260218"/>
                </a:cubicBezTo>
                <a:cubicBezTo>
                  <a:pt x="763677" y="1276808"/>
                  <a:pt x="793724" y="1286479"/>
                  <a:pt x="820026" y="1286623"/>
                </a:cubicBezTo>
                <a:cubicBezTo>
                  <a:pt x="827273" y="1307055"/>
                  <a:pt x="852672" y="1289133"/>
                  <a:pt x="859920" y="1309565"/>
                </a:cubicBezTo>
                <a:cubicBezTo>
                  <a:pt x="891138" y="1309085"/>
                  <a:pt x="906826" y="1340891"/>
                  <a:pt x="935940" y="1344825"/>
                </a:cubicBezTo>
                <a:cubicBezTo>
                  <a:pt x="941654" y="1342821"/>
                  <a:pt x="946819" y="1340824"/>
                  <a:pt x="952533" y="1338818"/>
                </a:cubicBezTo>
                <a:cubicBezTo>
                  <a:pt x="977403" y="1363909"/>
                  <a:pt x="1003191" y="1337765"/>
                  <a:pt x="1028093" y="1364499"/>
                </a:cubicBezTo>
                <a:cubicBezTo>
                  <a:pt x="1033548" y="1363319"/>
                  <a:pt x="1032915" y="1358947"/>
                  <a:pt x="1038091" y="1357497"/>
                </a:cubicBezTo>
                <a:cubicBezTo>
                  <a:pt x="1048357" y="1364187"/>
                  <a:pt x="1058344" y="1370608"/>
                  <a:pt x="1064390" y="1385581"/>
                </a:cubicBezTo>
                <a:cubicBezTo>
                  <a:pt x="1076450" y="1385941"/>
                  <a:pt x="1066946" y="1376227"/>
                  <a:pt x="1076236" y="1374989"/>
                </a:cubicBezTo>
                <a:cubicBezTo>
                  <a:pt x="1088617" y="1391780"/>
                  <a:pt x="1104403" y="1400578"/>
                  <a:pt x="1111789" y="1428128"/>
                </a:cubicBezTo>
                <a:cubicBezTo>
                  <a:pt x="1135801" y="1451316"/>
                  <a:pt x="1167456" y="1487260"/>
                  <a:pt x="1191745" y="1524685"/>
                </a:cubicBezTo>
                <a:cubicBezTo>
                  <a:pt x="1196922" y="1523237"/>
                  <a:pt x="1196568" y="1519133"/>
                  <a:pt x="1201743" y="1517683"/>
                </a:cubicBezTo>
                <a:cubicBezTo>
                  <a:pt x="1201991" y="1530281"/>
                  <a:pt x="1210389" y="1525494"/>
                  <a:pt x="1215103" y="1528435"/>
                </a:cubicBezTo>
                <a:cubicBezTo>
                  <a:pt x="1205266" y="1529683"/>
                  <a:pt x="1202107" y="1536304"/>
                  <a:pt x="1210118" y="1539742"/>
                </a:cubicBezTo>
                <a:cubicBezTo>
                  <a:pt x="1215745" y="1547325"/>
                  <a:pt x="1212161" y="1532042"/>
                  <a:pt x="1216252" y="1531156"/>
                </a:cubicBezTo>
                <a:cubicBezTo>
                  <a:pt x="1223209" y="1550771"/>
                  <a:pt x="1240156" y="1548867"/>
                  <a:pt x="1244760" y="1574270"/>
                </a:cubicBezTo>
                <a:cubicBezTo>
                  <a:pt x="1253900" y="1579334"/>
                  <a:pt x="1249497" y="1564337"/>
                  <a:pt x="1258636" y="1569400"/>
                </a:cubicBezTo>
                <a:cubicBezTo>
                  <a:pt x="1259472" y="1584179"/>
                  <a:pt x="1271565" y="1586184"/>
                  <a:pt x="1282217" y="1598620"/>
                </a:cubicBezTo>
                <a:cubicBezTo>
                  <a:pt x="1287394" y="1597171"/>
                  <a:pt x="1287039" y="1593067"/>
                  <a:pt x="1292215" y="1591618"/>
                </a:cubicBezTo>
                <a:cubicBezTo>
                  <a:pt x="1298186" y="1602757"/>
                  <a:pt x="1303910" y="1601299"/>
                  <a:pt x="1318064" y="1610668"/>
                </a:cubicBezTo>
                <a:cubicBezTo>
                  <a:pt x="1317505" y="1610129"/>
                  <a:pt x="1311555" y="1614055"/>
                  <a:pt x="1313499" y="1615395"/>
                </a:cubicBezTo>
                <a:cubicBezTo>
                  <a:pt x="1322369" y="1620737"/>
                  <a:pt x="1329361" y="1614055"/>
                  <a:pt x="1332121" y="1615108"/>
                </a:cubicBezTo>
                <a:cubicBezTo>
                  <a:pt x="1349239" y="1621968"/>
                  <a:pt x="1355572" y="1651727"/>
                  <a:pt x="1355940" y="1628437"/>
                </a:cubicBezTo>
                <a:cubicBezTo>
                  <a:pt x="1364015" y="1635161"/>
                  <a:pt x="1379101" y="1664238"/>
                  <a:pt x="1382657" y="1649940"/>
                </a:cubicBezTo>
                <a:cubicBezTo>
                  <a:pt x="1400460" y="1677880"/>
                  <a:pt x="1426749" y="1691444"/>
                  <a:pt x="1444296" y="1706240"/>
                </a:cubicBezTo>
                <a:cubicBezTo>
                  <a:pt x="1458139" y="1699726"/>
                  <a:pt x="1470186" y="1727480"/>
                  <a:pt x="1494468" y="1722449"/>
                </a:cubicBezTo>
                <a:cubicBezTo>
                  <a:pt x="1507106" y="1752386"/>
                  <a:pt x="1529810" y="1736697"/>
                  <a:pt x="1540718" y="1762277"/>
                </a:cubicBezTo>
                <a:cubicBezTo>
                  <a:pt x="1547861" y="1763264"/>
                  <a:pt x="1556839" y="1760112"/>
                  <a:pt x="1561360" y="1767165"/>
                </a:cubicBezTo>
                <a:cubicBezTo>
                  <a:pt x="1586798" y="1807312"/>
                  <a:pt x="1627724" y="1812982"/>
                  <a:pt x="1653163" y="1853130"/>
                </a:cubicBezTo>
                <a:cubicBezTo>
                  <a:pt x="1652550" y="1849853"/>
                  <a:pt x="1654429" y="1847906"/>
                  <a:pt x="1656578" y="1845682"/>
                </a:cubicBezTo>
                <a:cubicBezTo>
                  <a:pt x="1703493" y="1891525"/>
                  <a:pt x="1714250" y="1951348"/>
                  <a:pt x="1756793" y="1997805"/>
                </a:cubicBezTo>
                <a:cubicBezTo>
                  <a:pt x="1757782" y="1992311"/>
                  <a:pt x="1751307" y="1983373"/>
                  <a:pt x="1760028" y="1981047"/>
                </a:cubicBezTo>
                <a:cubicBezTo>
                  <a:pt x="1763131" y="1985655"/>
                  <a:pt x="1762571" y="1999085"/>
                  <a:pt x="1770669" y="1992935"/>
                </a:cubicBezTo>
                <a:cubicBezTo>
                  <a:pt x="1772521" y="1933467"/>
                  <a:pt x="1743068" y="1884068"/>
                  <a:pt x="1707181" y="1855859"/>
                </a:cubicBezTo>
                <a:cubicBezTo>
                  <a:pt x="1709018" y="1851722"/>
                  <a:pt x="1710586" y="1847864"/>
                  <a:pt x="1712433" y="1844274"/>
                </a:cubicBezTo>
                <a:cubicBezTo>
                  <a:pt x="1685042" y="1788268"/>
                  <a:pt x="1670086" y="1737825"/>
                  <a:pt x="1638302" y="1695309"/>
                </a:cubicBezTo>
                <a:cubicBezTo>
                  <a:pt x="1624247" y="1676900"/>
                  <a:pt x="1605336" y="1662400"/>
                  <a:pt x="1592751" y="1649172"/>
                </a:cubicBezTo>
                <a:cubicBezTo>
                  <a:pt x="1575966" y="1631350"/>
                  <a:pt x="1567893" y="1610658"/>
                  <a:pt x="1553600" y="1594169"/>
                </a:cubicBezTo>
                <a:cubicBezTo>
                  <a:pt x="1540434" y="1579306"/>
                  <a:pt x="1521299" y="1567275"/>
                  <a:pt x="1509197" y="1550752"/>
                </a:cubicBezTo>
                <a:cubicBezTo>
                  <a:pt x="1506104" y="1546690"/>
                  <a:pt x="1504499" y="1541648"/>
                  <a:pt x="1502490" y="1536954"/>
                </a:cubicBezTo>
                <a:lnTo>
                  <a:pt x="1493521" y="1525456"/>
                </a:lnTo>
                <a:lnTo>
                  <a:pt x="1493337" y="1524152"/>
                </a:lnTo>
                <a:lnTo>
                  <a:pt x="1493359" y="1525249"/>
                </a:lnTo>
                <a:lnTo>
                  <a:pt x="1493521" y="1525456"/>
                </a:lnTo>
                <a:lnTo>
                  <a:pt x="1494595" y="1533099"/>
                </a:lnTo>
                <a:cubicBezTo>
                  <a:pt x="1493907" y="1539311"/>
                  <a:pt x="1488355" y="1539088"/>
                  <a:pt x="1486687" y="1548359"/>
                </a:cubicBezTo>
                <a:cubicBezTo>
                  <a:pt x="1493984" y="1487163"/>
                  <a:pt x="1431807" y="1459360"/>
                  <a:pt x="1405275" y="1405260"/>
                </a:cubicBezTo>
                <a:cubicBezTo>
                  <a:pt x="1367920" y="1329960"/>
                  <a:pt x="1325196" y="1232281"/>
                  <a:pt x="1283620" y="1179235"/>
                </a:cubicBezTo>
                <a:cubicBezTo>
                  <a:pt x="1242588" y="1126178"/>
                  <a:pt x="1155808" y="1086975"/>
                  <a:pt x="1105884" y="1055419"/>
                </a:cubicBezTo>
                <a:cubicBezTo>
                  <a:pt x="1092921" y="1064933"/>
                  <a:pt x="1086093" y="1037919"/>
                  <a:pt x="1083395" y="1054122"/>
                </a:cubicBezTo>
                <a:cubicBezTo>
                  <a:pt x="1048571" y="1024253"/>
                  <a:pt x="991211" y="1032806"/>
                  <a:pt x="956151" y="990889"/>
                </a:cubicBezTo>
                <a:cubicBezTo>
                  <a:pt x="948978" y="988260"/>
                  <a:pt x="952897" y="992582"/>
                  <a:pt x="945273" y="994891"/>
                </a:cubicBezTo>
                <a:cubicBezTo>
                  <a:pt x="888250" y="950572"/>
                  <a:pt x="826320" y="921395"/>
                  <a:pt x="762410" y="917174"/>
                </a:cubicBezTo>
                <a:cubicBezTo>
                  <a:pt x="738248" y="900290"/>
                  <a:pt x="712637" y="879318"/>
                  <a:pt x="688237" y="878324"/>
                </a:cubicBezTo>
                <a:cubicBezTo>
                  <a:pt x="678368" y="877929"/>
                  <a:pt x="666910" y="866326"/>
                  <a:pt x="658104" y="864271"/>
                </a:cubicBezTo>
                <a:cubicBezTo>
                  <a:pt x="644348" y="861196"/>
                  <a:pt x="627228" y="868307"/>
                  <a:pt x="611561" y="865535"/>
                </a:cubicBezTo>
                <a:cubicBezTo>
                  <a:pt x="598920" y="863538"/>
                  <a:pt x="591168" y="845305"/>
                  <a:pt x="577742" y="859208"/>
                </a:cubicBezTo>
                <a:cubicBezTo>
                  <a:pt x="574339" y="853235"/>
                  <a:pt x="570409" y="848364"/>
                  <a:pt x="564384" y="848457"/>
                </a:cubicBezTo>
                <a:cubicBezTo>
                  <a:pt x="557466" y="858972"/>
                  <a:pt x="527538" y="841354"/>
                  <a:pt x="518021" y="859032"/>
                </a:cubicBezTo>
                <a:cubicBezTo>
                  <a:pt x="515691" y="851945"/>
                  <a:pt x="513372" y="845408"/>
                  <a:pt x="507380" y="847143"/>
                </a:cubicBezTo>
                <a:close/>
                <a:moveTo>
                  <a:pt x="2101321" y="842624"/>
                </a:moveTo>
                <a:cubicBezTo>
                  <a:pt x="2107216" y="849928"/>
                  <a:pt x="2116075" y="868693"/>
                  <a:pt x="2119371" y="883159"/>
                </a:cubicBezTo>
                <a:cubicBezTo>
                  <a:pt x="2109437" y="879478"/>
                  <a:pt x="2093310" y="853156"/>
                  <a:pt x="2101321" y="842624"/>
                </a:cubicBezTo>
                <a:close/>
                <a:moveTo>
                  <a:pt x="1748439" y="839839"/>
                </a:moveTo>
                <a:cubicBezTo>
                  <a:pt x="1764933" y="856842"/>
                  <a:pt x="1778697" y="902374"/>
                  <a:pt x="1775505" y="921323"/>
                </a:cubicBezTo>
                <a:cubicBezTo>
                  <a:pt x="1763996" y="893012"/>
                  <a:pt x="1761881" y="868940"/>
                  <a:pt x="1748439" y="839839"/>
                </a:cubicBezTo>
                <a:close/>
                <a:moveTo>
                  <a:pt x="1737671" y="793439"/>
                </a:moveTo>
                <a:cubicBezTo>
                  <a:pt x="1753609" y="795933"/>
                  <a:pt x="1748065" y="820669"/>
                  <a:pt x="1755721" y="833974"/>
                </a:cubicBezTo>
                <a:cubicBezTo>
                  <a:pt x="1738388" y="830132"/>
                  <a:pt x="1739216" y="802453"/>
                  <a:pt x="1737671" y="793439"/>
                </a:cubicBezTo>
                <a:close/>
                <a:moveTo>
                  <a:pt x="1643032" y="784283"/>
                </a:moveTo>
                <a:lnTo>
                  <a:pt x="1656855" y="803723"/>
                </a:lnTo>
                <a:cubicBezTo>
                  <a:pt x="1658933" y="811976"/>
                  <a:pt x="1659588" y="820937"/>
                  <a:pt x="1662181" y="827471"/>
                </a:cubicBezTo>
                <a:cubicBezTo>
                  <a:pt x="1676310" y="863685"/>
                  <a:pt x="1699655" y="894825"/>
                  <a:pt x="1715965" y="930457"/>
                </a:cubicBezTo>
                <a:cubicBezTo>
                  <a:pt x="1727689" y="955751"/>
                  <a:pt x="1735066" y="982754"/>
                  <a:pt x="1746897" y="1013525"/>
                </a:cubicBezTo>
                <a:cubicBezTo>
                  <a:pt x="1753833" y="1032044"/>
                  <a:pt x="1752811" y="1049864"/>
                  <a:pt x="1758115" y="1068957"/>
                </a:cubicBezTo>
                <a:cubicBezTo>
                  <a:pt x="1771964" y="1118871"/>
                  <a:pt x="1789336" y="1166810"/>
                  <a:pt x="1800457" y="1217316"/>
                </a:cubicBezTo>
                <a:cubicBezTo>
                  <a:pt x="1822989" y="1319138"/>
                  <a:pt x="1840174" y="1413650"/>
                  <a:pt x="1857209" y="1514462"/>
                </a:cubicBezTo>
                <a:cubicBezTo>
                  <a:pt x="1858120" y="1519105"/>
                  <a:pt x="1862029" y="1522881"/>
                  <a:pt x="1862136" y="1528358"/>
                </a:cubicBezTo>
                <a:cubicBezTo>
                  <a:pt x="1867186" y="1618671"/>
                  <a:pt x="1895819" y="1724233"/>
                  <a:pt x="1905249" y="1814480"/>
                </a:cubicBezTo>
                <a:cubicBezTo>
                  <a:pt x="1907805" y="1819095"/>
                  <a:pt x="1904831" y="1821058"/>
                  <a:pt x="1903681" y="1818337"/>
                </a:cubicBezTo>
                <a:cubicBezTo>
                  <a:pt x="1867540" y="1749047"/>
                  <a:pt x="1876753" y="1645643"/>
                  <a:pt x="1853862" y="1581625"/>
                </a:cubicBezTo>
                <a:cubicBezTo>
                  <a:pt x="1847022" y="1568034"/>
                  <a:pt x="1863656" y="1578187"/>
                  <a:pt x="1857966" y="1567317"/>
                </a:cubicBezTo>
                <a:cubicBezTo>
                  <a:pt x="1812913" y="1336279"/>
                  <a:pt x="1776594" y="1089492"/>
                  <a:pt x="1682011" y="889071"/>
                </a:cubicBezTo>
                <a:cubicBezTo>
                  <a:pt x="1670229" y="864394"/>
                  <a:pt x="1652395" y="837500"/>
                  <a:pt x="1645539" y="810552"/>
                </a:cubicBezTo>
                <a:close/>
                <a:moveTo>
                  <a:pt x="1642972" y="783667"/>
                </a:moveTo>
                <a:lnTo>
                  <a:pt x="1643032" y="784283"/>
                </a:lnTo>
                <a:lnTo>
                  <a:pt x="1642983" y="784215"/>
                </a:lnTo>
                <a:close/>
                <a:moveTo>
                  <a:pt x="1713094" y="727256"/>
                </a:moveTo>
                <a:cubicBezTo>
                  <a:pt x="1723661" y="735311"/>
                  <a:pt x="1731177" y="755464"/>
                  <a:pt x="1732292" y="770513"/>
                </a:cubicBezTo>
                <a:cubicBezTo>
                  <a:pt x="1720490" y="769325"/>
                  <a:pt x="1713018" y="737392"/>
                  <a:pt x="1713094" y="727256"/>
                </a:cubicBezTo>
                <a:close/>
                <a:moveTo>
                  <a:pt x="1868265" y="619767"/>
                </a:moveTo>
                <a:lnTo>
                  <a:pt x="1893435" y="686268"/>
                </a:lnTo>
                <a:cubicBezTo>
                  <a:pt x="1898983" y="710904"/>
                  <a:pt x="1901982" y="734757"/>
                  <a:pt x="1903339" y="748158"/>
                </a:cubicBezTo>
                <a:cubicBezTo>
                  <a:pt x="1881982" y="720546"/>
                  <a:pt x="1888900" y="696062"/>
                  <a:pt x="1868991" y="672538"/>
                </a:cubicBezTo>
                <a:cubicBezTo>
                  <a:pt x="1874404" y="669168"/>
                  <a:pt x="1875606" y="674628"/>
                  <a:pt x="1877604" y="678706"/>
                </a:cubicBezTo>
                <a:cubicBezTo>
                  <a:pt x="1881480" y="666730"/>
                  <a:pt x="1872602" y="648789"/>
                  <a:pt x="1869168" y="633383"/>
                </a:cubicBezTo>
                <a:close/>
                <a:moveTo>
                  <a:pt x="1868223" y="619137"/>
                </a:moveTo>
                <a:lnTo>
                  <a:pt x="1868265" y="619767"/>
                </a:lnTo>
                <a:lnTo>
                  <a:pt x="1868233" y="619685"/>
                </a:lnTo>
                <a:close/>
                <a:moveTo>
                  <a:pt x="1658724" y="580178"/>
                </a:moveTo>
                <a:cubicBezTo>
                  <a:pt x="1677577" y="633849"/>
                  <a:pt x="1697164" y="654914"/>
                  <a:pt x="1706738" y="710371"/>
                </a:cubicBezTo>
                <a:cubicBezTo>
                  <a:pt x="1686532" y="657542"/>
                  <a:pt x="1652804" y="613688"/>
                  <a:pt x="1658724" y="580178"/>
                </a:cubicBezTo>
                <a:close/>
                <a:moveTo>
                  <a:pt x="1971241" y="549895"/>
                </a:moveTo>
                <a:lnTo>
                  <a:pt x="1971253" y="550443"/>
                </a:lnTo>
                <a:cubicBezTo>
                  <a:pt x="1974237" y="549027"/>
                  <a:pt x="1976159" y="549270"/>
                  <a:pt x="1977566" y="551166"/>
                </a:cubicBezTo>
                <a:cubicBezTo>
                  <a:pt x="2017361" y="737364"/>
                  <a:pt x="2063988" y="866756"/>
                  <a:pt x="2136496" y="1030809"/>
                </a:cubicBezTo>
                <a:cubicBezTo>
                  <a:pt x="2110853" y="1008195"/>
                  <a:pt x="2089627" y="945249"/>
                  <a:pt x="2070279" y="894324"/>
                </a:cubicBezTo>
                <a:cubicBezTo>
                  <a:pt x="2027547" y="782129"/>
                  <a:pt x="1980885" y="665064"/>
                  <a:pt x="1971422" y="559204"/>
                </a:cubicBezTo>
                <a:cubicBezTo>
                  <a:pt x="1968878" y="555135"/>
                  <a:pt x="1972132" y="553441"/>
                  <a:pt x="1971241" y="549895"/>
                </a:cubicBezTo>
                <a:close/>
                <a:moveTo>
                  <a:pt x="2023327" y="537862"/>
                </a:moveTo>
                <a:cubicBezTo>
                  <a:pt x="2056974" y="647732"/>
                  <a:pt x="2056667" y="730185"/>
                  <a:pt x="2100539" y="830584"/>
                </a:cubicBezTo>
                <a:cubicBezTo>
                  <a:pt x="2039869" y="739755"/>
                  <a:pt x="2040697" y="627712"/>
                  <a:pt x="2014016" y="538005"/>
                </a:cubicBezTo>
                <a:cubicBezTo>
                  <a:pt x="2016766" y="538510"/>
                  <a:pt x="2019795" y="539285"/>
                  <a:pt x="2023327" y="537862"/>
                </a:cubicBezTo>
                <a:close/>
                <a:moveTo>
                  <a:pt x="1921348" y="533953"/>
                </a:moveTo>
                <a:cubicBezTo>
                  <a:pt x="1934318" y="566897"/>
                  <a:pt x="1942681" y="602377"/>
                  <a:pt x="1949926" y="636779"/>
                </a:cubicBezTo>
                <a:cubicBezTo>
                  <a:pt x="1972469" y="739151"/>
                  <a:pt x="2006578" y="858600"/>
                  <a:pt x="2041320" y="968453"/>
                </a:cubicBezTo>
                <a:cubicBezTo>
                  <a:pt x="2062630" y="1035781"/>
                  <a:pt x="2088992" y="1081121"/>
                  <a:pt x="2101529" y="1148037"/>
                </a:cubicBezTo>
                <a:cubicBezTo>
                  <a:pt x="2105277" y="1157564"/>
                  <a:pt x="2108597" y="1145189"/>
                  <a:pt x="2113739" y="1156065"/>
                </a:cubicBezTo>
                <a:cubicBezTo>
                  <a:pt x="2115101" y="1183710"/>
                  <a:pt x="2131198" y="1194418"/>
                  <a:pt x="2140344" y="1227971"/>
                </a:cubicBezTo>
                <a:cubicBezTo>
                  <a:pt x="2131926" y="1217692"/>
                  <a:pt x="2122991" y="1209063"/>
                  <a:pt x="2117731" y="1192162"/>
                </a:cubicBezTo>
                <a:cubicBezTo>
                  <a:pt x="2134978" y="1317896"/>
                  <a:pt x="2180187" y="1472785"/>
                  <a:pt x="2179875" y="1597147"/>
                </a:cubicBezTo>
                <a:cubicBezTo>
                  <a:pt x="2191715" y="1642437"/>
                  <a:pt x="2181715" y="1677378"/>
                  <a:pt x="2183880" y="1718154"/>
                </a:cubicBezTo>
                <a:cubicBezTo>
                  <a:pt x="2164380" y="1687504"/>
                  <a:pt x="2183640" y="1635715"/>
                  <a:pt x="2168535" y="1591572"/>
                </a:cubicBezTo>
                <a:cubicBezTo>
                  <a:pt x="2170404" y="1589078"/>
                  <a:pt x="2172272" y="1586584"/>
                  <a:pt x="2174249" y="1589566"/>
                </a:cubicBezTo>
                <a:cubicBezTo>
                  <a:pt x="2165770" y="1527106"/>
                  <a:pt x="2156226" y="1462677"/>
                  <a:pt x="2144554" y="1396262"/>
                </a:cubicBezTo>
                <a:lnTo>
                  <a:pt x="2102209" y="1191586"/>
                </a:lnTo>
                <a:lnTo>
                  <a:pt x="2107626" y="1191941"/>
                </a:lnTo>
                <a:cubicBezTo>
                  <a:pt x="2108987" y="1193254"/>
                  <a:pt x="2110250" y="1194879"/>
                  <a:pt x="2112565" y="1194159"/>
                </a:cubicBezTo>
                <a:cubicBezTo>
                  <a:pt x="2108400" y="1177239"/>
                  <a:pt x="2085730" y="1166631"/>
                  <a:pt x="2103128" y="1159789"/>
                </a:cubicBezTo>
                <a:cubicBezTo>
                  <a:pt x="2101229" y="1146671"/>
                  <a:pt x="2094356" y="1145408"/>
                  <a:pt x="2089308" y="1139459"/>
                </a:cubicBezTo>
                <a:cubicBezTo>
                  <a:pt x="2032542" y="995979"/>
                  <a:pt x="1990685" y="844327"/>
                  <a:pt x="1953862" y="698076"/>
                </a:cubicBezTo>
                <a:cubicBezTo>
                  <a:pt x="1939594" y="640773"/>
                  <a:pt x="1917702" y="585780"/>
                  <a:pt x="1921348" y="533953"/>
                </a:cubicBezTo>
                <a:close/>
                <a:moveTo>
                  <a:pt x="1959853" y="485699"/>
                </a:moveTo>
                <a:cubicBezTo>
                  <a:pt x="1972568" y="491528"/>
                  <a:pt x="1984645" y="534897"/>
                  <a:pt x="1971950" y="544130"/>
                </a:cubicBezTo>
                <a:cubicBezTo>
                  <a:pt x="1969878" y="536219"/>
                  <a:pt x="1960623" y="525132"/>
                  <a:pt x="1974035" y="524649"/>
                </a:cubicBezTo>
                <a:cubicBezTo>
                  <a:pt x="1965413" y="517935"/>
                  <a:pt x="1959776" y="495834"/>
                  <a:pt x="1959585" y="485976"/>
                </a:cubicBezTo>
                <a:close/>
                <a:moveTo>
                  <a:pt x="1910130" y="478521"/>
                </a:moveTo>
                <a:cubicBezTo>
                  <a:pt x="1926293" y="478546"/>
                  <a:pt x="1915336" y="506654"/>
                  <a:pt x="1923615" y="523783"/>
                </a:cubicBezTo>
                <a:cubicBezTo>
                  <a:pt x="1906539" y="519115"/>
                  <a:pt x="1911460" y="490552"/>
                  <a:pt x="1910130" y="478521"/>
                </a:cubicBezTo>
                <a:close/>
                <a:moveTo>
                  <a:pt x="1587072" y="445966"/>
                </a:moveTo>
                <a:cubicBezTo>
                  <a:pt x="1609076" y="464528"/>
                  <a:pt x="1625247" y="493040"/>
                  <a:pt x="1633448" y="520306"/>
                </a:cubicBezTo>
                <a:cubicBezTo>
                  <a:pt x="1612143" y="509402"/>
                  <a:pt x="1595737" y="468842"/>
                  <a:pt x="1587072" y="445966"/>
                </a:cubicBezTo>
                <a:close/>
                <a:moveTo>
                  <a:pt x="1957936" y="429575"/>
                </a:moveTo>
                <a:cubicBezTo>
                  <a:pt x="1970210" y="440891"/>
                  <a:pt x="1964064" y="462899"/>
                  <a:pt x="1969852" y="478697"/>
                </a:cubicBezTo>
                <a:cubicBezTo>
                  <a:pt x="1954076" y="470449"/>
                  <a:pt x="1954358" y="442779"/>
                  <a:pt x="1957936" y="429575"/>
                </a:cubicBezTo>
                <a:close/>
                <a:moveTo>
                  <a:pt x="1979858" y="232979"/>
                </a:moveTo>
                <a:lnTo>
                  <a:pt x="1987035" y="236291"/>
                </a:lnTo>
                <a:cubicBezTo>
                  <a:pt x="1985957" y="279313"/>
                  <a:pt x="1985342" y="303974"/>
                  <a:pt x="2001499" y="359877"/>
                </a:cubicBezTo>
                <a:cubicBezTo>
                  <a:pt x="1993184" y="396984"/>
                  <a:pt x="2019919" y="461490"/>
                  <a:pt x="2008684" y="489328"/>
                </a:cubicBezTo>
                <a:cubicBezTo>
                  <a:pt x="1997057" y="448010"/>
                  <a:pt x="1989685" y="403681"/>
                  <a:pt x="1985301" y="359751"/>
                </a:cubicBezTo>
                <a:close/>
                <a:moveTo>
                  <a:pt x="1979841" y="232567"/>
                </a:moveTo>
                <a:lnTo>
                  <a:pt x="1979858" y="232979"/>
                </a:lnTo>
                <a:lnTo>
                  <a:pt x="1979571" y="232846"/>
                </a:lnTo>
                <a:close/>
                <a:moveTo>
                  <a:pt x="2007900" y="140374"/>
                </a:moveTo>
                <a:cubicBezTo>
                  <a:pt x="2049437" y="177262"/>
                  <a:pt x="2033879" y="250362"/>
                  <a:pt x="2051573" y="300764"/>
                </a:cubicBezTo>
                <a:cubicBezTo>
                  <a:pt x="2050940" y="408696"/>
                  <a:pt x="2072299" y="548612"/>
                  <a:pt x="2107427" y="664212"/>
                </a:cubicBezTo>
                <a:cubicBezTo>
                  <a:pt x="2112687" y="681113"/>
                  <a:pt x="2130804" y="696996"/>
                  <a:pt x="2116626" y="714470"/>
                </a:cubicBezTo>
                <a:cubicBezTo>
                  <a:pt x="2079446" y="606025"/>
                  <a:pt x="2052919" y="496044"/>
                  <a:pt x="2039289" y="387236"/>
                </a:cubicBezTo>
                <a:cubicBezTo>
                  <a:pt x="2028601" y="302761"/>
                  <a:pt x="2033892" y="222970"/>
                  <a:pt x="2007632" y="140653"/>
                </a:cubicBezTo>
                <a:close/>
                <a:moveTo>
                  <a:pt x="1231047" y="0"/>
                </a:moveTo>
                <a:lnTo>
                  <a:pt x="1252271" y="0"/>
                </a:lnTo>
                <a:lnTo>
                  <a:pt x="1251208" y="16203"/>
                </a:lnTo>
                <a:cubicBezTo>
                  <a:pt x="1245579" y="41649"/>
                  <a:pt x="1230739" y="62883"/>
                  <a:pt x="1227563" y="89639"/>
                </a:cubicBezTo>
                <a:cubicBezTo>
                  <a:pt x="1224030" y="91062"/>
                  <a:pt x="1220497" y="92487"/>
                  <a:pt x="1216684" y="93641"/>
                </a:cubicBezTo>
                <a:cubicBezTo>
                  <a:pt x="1224638" y="136250"/>
                  <a:pt x="1196660" y="162428"/>
                  <a:pt x="1189686" y="198144"/>
                </a:cubicBezTo>
                <a:cubicBezTo>
                  <a:pt x="1187389" y="192701"/>
                  <a:pt x="1184929" y="193013"/>
                  <a:pt x="1182825" y="197428"/>
                </a:cubicBezTo>
                <a:cubicBezTo>
                  <a:pt x="1173887" y="216740"/>
                  <a:pt x="1172468" y="228266"/>
                  <a:pt x="1168386" y="243668"/>
                </a:cubicBezTo>
                <a:cubicBezTo>
                  <a:pt x="1162746" y="263477"/>
                  <a:pt x="1138259" y="286041"/>
                  <a:pt x="1137537" y="305227"/>
                </a:cubicBezTo>
                <a:cubicBezTo>
                  <a:pt x="1136109" y="302235"/>
                  <a:pt x="1134402" y="298975"/>
                  <a:pt x="1130073" y="301780"/>
                </a:cubicBezTo>
                <a:cubicBezTo>
                  <a:pt x="1118470" y="352907"/>
                  <a:pt x="1094098" y="409435"/>
                  <a:pt x="1099462" y="473722"/>
                </a:cubicBezTo>
                <a:cubicBezTo>
                  <a:pt x="1103377" y="519955"/>
                  <a:pt x="1118828" y="567651"/>
                  <a:pt x="1120005" y="613925"/>
                </a:cubicBezTo>
                <a:cubicBezTo>
                  <a:pt x="1120197" y="623782"/>
                  <a:pt x="1114096" y="634011"/>
                  <a:pt x="1115384" y="643853"/>
                </a:cubicBezTo>
                <a:cubicBezTo>
                  <a:pt x="1117702" y="664360"/>
                  <a:pt x="1138908" y="698273"/>
                  <a:pt x="1124946" y="712731"/>
                </a:cubicBezTo>
                <a:cubicBezTo>
                  <a:pt x="1131225" y="753723"/>
                  <a:pt x="1142764" y="811614"/>
                  <a:pt x="1149815" y="864097"/>
                </a:cubicBezTo>
                <a:cubicBezTo>
                  <a:pt x="1156844" y="915486"/>
                  <a:pt x="1155260" y="974676"/>
                  <a:pt x="1157641" y="1012440"/>
                </a:cubicBezTo>
                <a:cubicBezTo>
                  <a:pt x="1162199" y="1077562"/>
                  <a:pt x="1214895" y="1096747"/>
                  <a:pt x="1260085" y="1110296"/>
                </a:cubicBezTo>
                <a:cubicBezTo>
                  <a:pt x="1281679" y="1135986"/>
                  <a:pt x="1311555" y="1150864"/>
                  <a:pt x="1334201" y="1174347"/>
                </a:cubicBezTo>
                <a:cubicBezTo>
                  <a:pt x="1338390" y="1178392"/>
                  <a:pt x="1339399" y="1187962"/>
                  <a:pt x="1344144" y="1192545"/>
                </a:cubicBezTo>
                <a:cubicBezTo>
                  <a:pt x="1350277" y="1197930"/>
                  <a:pt x="1361219" y="1197212"/>
                  <a:pt x="1366814" y="1203153"/>
                </a:cubicBezTo>
                <a:cubicBezTo>
                  <a:pt x="1374364" y="1210981"/>
                  <a:pt x="1377369" y="1224631"/>
                  <a:pt x="1384681" y="1234379"/>
                </a:cubicBezTo>
                <a:cubicBezTo>
                  <a:pt x="1405202" y="1261181"/>
                  <a:pt x="1435398" y="1292490"/>
                  <a:pt x="1448744" y="1330633"/>
                </a:cubicBezTo>
                <a:cubicBezTo>
                  <a:pt x="1458321" y="1358151"/>
                  <a:pt x="1468212" y="1359642"/>
                  <a:pt x="1482000" y="1378330"/>
                </a:cubicBezTo>
                <a:cubicBezTo>
                  <a:pt x="1529010" y="1443072"/>
                  <a:pt x="1534308" y="1532014"/>
                  <a:pt x="1580898" y="1603335"/>
                </a:cubicBezTo>
                <a:cubicBezTo>
                  <a:pt x="1635191" y="1662214"/>
                  <a:pt x="1703101" y="1717048"/>
                  <a:pt x="1737308" y="1813486"/>
                </a:cubicBezTo>
                <a:cubicBezTo>
                  <a:pt x="1777308" y="1855875"/>
                  <a:pt x="1781708" y="1898812"/>
                  <a:pt x="1809141" y="1957009"/>
                </a:cubicBezTo>
                <a:cubicBezTo>
                  <a:pt x="1822290" y="1914897"/>
                  <a:pt x="1765894" y="1846465"/>
                  <a:pt x="1758186" y="1802483"/>
                </a:cubicBezTo>
                <a:cubicBezTo>
                  <a:pt x="1831287" y="1940781"/>
                  <a:pt x="1895730" y="2098660"/>
                  <a:pt x="1944923" y="2247192"/>
                </a:cubicBezTo>
                <a:cubicBezTo>
                  <a:pt x="1976399" y="2273822"/>
                  <a:pt x="1980386" y="2337853"/>
                  <a:pt x="1990489" y="2378236"/>
                </a:cubicBezTo>
                <a:cubicBezTo>
                  <a:pt x="2015738" y="2478921"/>
                  <a:pt x="2054282" y="2587073"/>
                  <a:pt x="2072809" y="2694164"/>
                </a:cubicBezTo>
                <a:cubicBezTo>
                  <a:pt x="2067407" y="2698082"/>
                  <a:pt x="2060942" y="2689690"/>
                  <a:pt x="2065528" y="2700028"/>
                </a:cubicBezTo>
                <a:cubicBezTo>
                  <a:pt x="2101077" y="2795077"/>
                  <a:pt x="2130741" y="2883369"/>
                  <a:pt x="2162105" y="2960404"/>
                </a:cubicBezTo>
                <a:cubicBezTo>
                  <a:pt x="2208433" y="3074461"/>
                  <a:pt x="2227561" y="3184282"/>
                  <a:pt x="2275286" y="3299688"/>
                </a:cubicBezTo>
                <a:cubicBezTo>
                  <a:pt x="2226388" y="3096099"/>
                  <a:pt x="2177111" y="2915251"/>
                  <a:pt x="2117730" y="2721959"/>
                </a:cubicBezTo>
                <a:cubicBezTo>
                  <a:pt x="2111020" y="2700972"/>
                  <a:pt x="2091775" y="2683463"/>
                  <a:pt x="2104482" y="2660806"/>
                </a:cubicBezTo>
                <a:cubicBezTo>
                  <a:pt x="2162920" y="2833843"/>
                  <a:pt x="2228360" y="3028686"/>
                  <a:pt x="2271224" y="3203880"/>
                </a:cubicBezTo>
                <a:cubicBezTo>
                  <a:pt x="2276561" y="3224615"/>
                  <a:pt x="2271242" y="3246885"/>
                  <a:pt x="2290185" y="3263028"/>
                </a:cubicBezTo>
                <a:cubicBezTo>
                  <a:pt x="2288576" y="3250726"/>
                  <a:pt x="2281994" y="3236311"/>
                  <a:pt x="2290060" y="3228516"/>
                </a:cubicBezTo>
                <a:cubicBezTo>
                  <a:pt x="2265587" y="3083442"/>
                  <a:pt x="2224547" y="2917533"/>
                  <a:pt x="2183051" y="2770532"/>
                </a:cubicBezTo>
                <a:cubicBezTo>
                  <a:pt x="2173670" y="2738902"/>
                  <a:pt x="2152495" y="2692663"/>
                  <a:pt x="2160787" y="2668431"/>
                </a:cubicBezTo>
                <a:cubicBezTo>
                  <a:pt x="2153753" y="2672923"/>
                  <a:pt x="2153044" y="2664715"/>
                  <a:pt x="2149179" y="2663131"/>
                </a:cubicBezTo>
                <a:cubicBezTo>
                  <a:pt x="2148646" y="2621778"/>
                  <a:pt x="2130244" y="2563170"/>
                  <a:pt x="2116149" y="2514629"/>
                </a:cubicBezTo>
                <a:cubicBezTo>
                  <a:pt x="2104381" y="2473174"/>
                  <a:pt x="2103687" y="2423606"/>
                  <a:pt x="2093520" y="2393906"/>
                </a:cubicBezTo>
                <a:cubicBezTo>
                  <a:pt x="2065306" y="2309704"/>
                  <a:pt x="2048335" y="2212178"/>
                  <a:pt x="2045605" y="2128400"/>
                </a:cubicBezTo>
                <a:cubicBezTo>
                  <a:pt x="2040859" y="2123817"/>
                  <a:pt x="2039613" y="2116164"/>
                  <a:pt x="2033633" y="2104480"/>
                </a:cubicBezTo>
                <a:cubicBezTo>
                  <a:pt x="2036481" y="2081976"/>
                  <a:pt x="2024605" y="2049014"/>
                  <a:pt x="2029237" y="2033604"/>
                </a:cubicBezTo>
                <a:cubicBezTo>
                  <a:pt x="2068420" y="2188585"/>
                  <a:pt x="2087681" y="2361400"/>
                  <a:pt x="2137068" y="2519785"/>
                </a:cubicBezTo>
                <a:cubicBezTo>
                  <a:pt x="2154128" y="2453508"/>
                  <a:pt x="2129167" y="2367611"/>
                  <a:pt x="2113334" y="2286231"/>
                </a:cubicBezTo>
                <a:cubicBezTo>
                  <a:pt x="2114821" y="2236084"/>
                  <a:pt x="2119464" y="2193280"/>
                  <a:pt x="2126427" y="2143042"/>
                </a:cubicBezTo>
                <a:cubicBezTo>
                  <a:pt x="2129565" y="2121355"/>
                  <a:pt x="2122554" y="2099002"/>
                  <a:pt x="2123180" y="2074888"/>
                </a:cubicBezTo>
                <a:cubicBezTo>
                  <a:pt x="2124504" y="2044464"/>
                  <a:pt x="2142679" y="2007205"/>
                  <a:pt x="2149338" y="1983545"/>
                </a:cubicBezTo>
                <a:cubicBezTo>
                  <a:pt x="2152679" y="1972263"/>
                  <a:pt x="2149159" y="1960266"/>
                  <a:pt x="2151930" y="1947897"/>
                </a:cubicBezTo>
                <a:cubicBezTo>
                  <a:pt x="2154938" y="1933607"/>
                  <a:pt x="2166484" y="1921651"/>
                  <a:pt x="2165401" y="1908246"/>
                </a:cubicBezTo>
                <a:cubicBezTo>
                  <a:pt x="2164661" y="1898396"/>
                  <a:pt x="2152472" y="1891462"/>
                  <a:pt x="2149381" y="1873431"/>
                </a:cubicBezTo>
                <a:cubicBezTo>
                  <a:pt x="2147556" y="1864147"/>
                  <a:pt x="2151466" y="1853951"/>
                  <a:pt x="2151005" y="1844372"/>
                </a:cubicBezTo>
                <a:cubicBezTo>
                  <a:pt x="2144780" y="1693813"/>
                  <a:pt x="2101858" y="1529851"/>
                  <a:pt x="2077451" y="1374094"/>
                </a:cubicBezTo>
                <a:cubicBezTo>
                  <a:pt x="2082349" y="1372375"/>
                  <a:pt x="2081973" y="1381147"/>
                  <a:pt x="2086064" y="1380263"/>
                </a:cubicBezTo>
                <a:cubicBezTo>
                  <a:pt x="2086097" y="1367935"/>
                  <a:pt x="2078204" y="1356552"/>
                  <a:pt x="2073393" y="1362654"/>
                </a:cubicBezTo>
                <a:cubicBezTo>
                  <a:pt x="2060241" y="1320398"/>
                  <a:pt x="2055562" y="1291161"/>
                  <a:pt x="2043302" y="1238484"/>
                </a:cubicBezTo>
                <a:cubicBezTo>
                  <a:pt x="2041510" y="1230842"/>
                  <a:pt x="2031832" y="1240305"/>
                  <a:pt x="2031093" y="1230455"/>
                </a:cubicBezTo>
                <a:cubicBezTo>
                  <a:pt x="2050232" y="1214547"/>
                  <a:pt x="2007105" y="1194394"/>
                  <a:pt x="2020144" y="1174745"/>
                </a:cubicBezTo>
                <a:cubicBezTo>
                  <a:pt x="2021852" y="1178006"/>
                  <a:pt x="2022495" y="1182927"/>
                  <a:pt x="2026039" y="1182049"/>
                </a:cubicBezTo>
                <a:cubicBezTo>
                  <a:pt x="2030894" y="1164170"/>
                  <a:pt x="2001985" y="1156671"/>
                  <a:pt x="2011587" y="1143376"/>
                </a:cubicBezTo>
                <a:cubicBezTo>
                  <a:pt x="2015937" y="1141665"/>
                  <a:pt x="2016107" y="1150428"/>
                  <a:pt x="2020199" y="1149543"/>
                </a:cubicBezTo>
                <a:cubicBezTo>
                  <a:pt x="2013832" y="1132112"/>
                  <a:pt x="2008474" y="1124250"/>
                  <a:pt x="1996437" y="1111013"/>
                </a:cubicBezTo>
                <a:cubicBezTo>
                  <a:pt x="2002162" y="1109556"/>
                  <a:pt x="2002643" y="1120231"/>
                  <a:pt x="2008647" y="1119044"/>
                </a:cubicBezTo>
                <a:cubicBezTo>
                  <a:pt x="2001304" y="1093682"/>
                  <a:pt x="1968679" y="1064327"/>
                  <a:pt x="1978681" y="1029383"/>
                </a:cubicBezTo>
                <a:cubicBezTo>
                  <a:pt x="1978315" y="1038702"/>
                  <a:pt x="1982567" y="1046033"/>
                  <a:pt x="1991621" y="1046716"/>
                </a:cubicBezTo>
                <a:cubicBezTo>
                  <a:pt x="1981389" y="1013729"/>
                  <a:pt x="1967995" y="1029275"/>
                  <a:pt x="1960213" y="995428"/>
                </a:cubicBezTo>
                <a:cubicBezTo>
                  <a:pt x="1982035" y="990710"/>
                  <a:pt x="1954931" y="977432"/>
                  <a:pt x="1954192" y="953613"/>
                </a:cubicBezTo>
                <a:cubicBezTo>
                  <a:pt x="1956811" y="961515"/>
                  <a:pt x="1962020" y="961710"/>
                  <a:pt x="1964652" y="956190"/>
                </a:cubicBezTo>
                <a:cubicBezTo>
                  <a:pt x="1952025" y="926802"/>
                  <a:pt x="1942738" y="900102"/>
                  <a:pt x="1931690" y="867402"/>
                </a:cubicBezTo>
                <a:cubicBezTo>
                  <a:pt x="1925012" y="848056"/>
                  <a:pt x="1913256" y="821120"/>
                  <a:pt x="1920012" y="802389"/>
                </a:cubicBezTo>
                <a:cubicBezTo>
                  <a:pt x="2059117" y="1178528"/>
                  <a:pt x="2141411" y="1535268"/>
                  <a:pt x="2164885" y="1895927"/>
                </a:cubicBezTo>
                <a:cubicBezTo>
                  <a:pt x="2185949" y="1866294"/>
                  <a:pt x="2185759" y="1828497"/>
                  <a:pt x="2203493" y="1796724"/>
                </a:cubicBezTo>
                <a:cubicBezTo>
                  <a:pt x="2222289" y="1763291"/>
                  <a:pt x="2238594" y="1728526"/>
                  <a:pt x="2259840" y="1694234"/>
                </a:cubicBezTo>
                <a:cubicBezTo>
                  <a:pt x="2286470" y="1626988"/>
                  <a:pt x="2272194" y="1541199"/>
                  <a:pt x="2276057" y="1458417"/>
                </a:cubicBezTo>
                <a:cubicBezTo>
                  <a:pt x="2270612" y="1460144"/>
                  <a:pt x="2276123" y="1447733"/>
                  <a:pt x="2269981" y="1441801"/>
                </a:cubicBezTo>
                <a:cubicBezTo>
                  <a:pt x="2269403" y="1412228"/>
                  <a:pt x="2269040" y="1379637"/>
                  <a:pt x="2265640" y="1345724"/>
                </a:cubicBezTo>
                <a:cubicBezTo>
                  <a:pt x="2255929" y="1255208"/>
                  <a:pt x="2222612" y="1162315"/>
                  <a:pt x="2219710" y="1069776"/>
                </a:cubicBezTo>
                <a:cubicBezTo>
                  <a:pt x="2240746" y="1108896"/>
                  <a:pt x="2230776" y="1145480"/>
                  <a:pt x="2253037" y="1177186"/>
                </a:cubicBezTo>
                <a:cubicBezTo>
                  <a:pt x="2252059" y="1183227"/>
                  <a:pt x="2249706" y="1189015"/>
                  <a:pt x="2250950" y="1196666"/>
                </a:cubicBezTo>
                <a:cubicBezTo>
                  <a:pt x="2278198" y="1301430"/>
                  <a:pt x="2278179" y="1384701"/>
                  <a:pt x="2292497" y="1486651"/>
                </a:cubicBezTo>
                <a:cubicBezTo>
                  <a:pt x="2285020" y="1496626"/>
                  <a:pt x="2282957" y="1517203"/>
                  <a:pt x="2294469" y="1517574"/>
                </a:cubicBezTo>
                <a:cubicBezTo>
                  <a:pt x="2293054" y="1487189"/>
                  <a:pt x="2304238" y="1456614"/>
                  <a:pt x="2310168" y="1423652"/>
                </a:cubicBezTo>
                <a:cubicBezTo>
                  <a:pt x="2308139" y="1417931"/>
                  <a:pt x="2306121" y="1412758"/>
                  <a:pt x="2304091" y="1407036"/>
                </a:cubicBezTo>
                <a:cubicBezTo>
                  <a:pt x="2325828" y="1285631"/>
                  <a:pt x="2303330" y="1143541"/>
                  <a:pt x="2283047" y="1002512"/>
                </a:cubicBezTo>
                <a:cubicBezTo>
                  <a:pt x="2298915" y="1043629"/>
                  <a:pt x="2311960" y="1094379"/>
                  <a:pt x="2319494" y="1143567"/>
                </a:cubicBezTo>
                <a:cubicBezTo>
                  <a:pt x="2337955" y="1261340"/>
                  <a:pt x="2320439" y="1388433"/>
                  <a:pt x="2314565" y="1494528"/>
                </a:cubicBezTo>
                <a:cubicBezTo>
                  <a:pt x="2301096" y="1506241"/>
                  <a:pt x="2307151" y="1535730"/>
                  <a:pt x="2293813" y="1540045"/>
                </a:cubicBezTo>
                <a:cubicBezTo>
                  <a:pt x="2299481" y="1563788"/>
                  <a:pt x="2280276" y="1590379"/>
                  <a:pt x="2287931" y="1617653"/>
                </a:cubicBezTo>
                <a:cubicBezTo>
                  <a:pt x="2295825" y="1615066"/>
                  <a:pt x="2292035" y="1603347"/>
                  <a:pt x="2288169" y="1601763"/>
                </a:cubicBezTo>
                <a:cubicBezTo>
                  <a:pt x="2314524" y="1590673"/>
                  <a:pt x="2323087" y="1552194"/>
                  <a:pt x="2332431" y="1525753"/>
                </a:cubicBezTo>
                <a:cubicBezTo>
                  <a:pt x="2334140" y="1529014"/>
                  <a:pt x="2335052" y="1533657"/>
                  <a:pt x="2338328" y="1533058"/>
                </a:cubicBezTo>
                <a:cubicBezTo>
                  <a:pt x="2332587" y="1477543"/>
                  <a:pt x="2361405" y="1438203"/>
                  <a:pt x="2354838" y="1382426"/>
                </a:cubicBezTo>
                <a:cubicBezTo>
                  <a:pt x="2358371" y="1381001"/>
                  <a:pt x="2359025" y="1386469"/>
                  <a:pt x="2362300" y="1385872"/>
                </a:cubicBezTo>
                <a:cubicBezTo>
                  <a:pt x="2359023" y="1288135"/>
                  <a:pt x="2362091" y="1206733"/>
                  <a:pt x="2346142" y="1105357"/>
                </a:cubicBezTo>
                <a:cubicBezTo>
                  <a:pt x="2345928" y="1094403"/>
                  <a:pt x="2355605" y="1098911"/>
                  <a:pt x="2353242" y="1090182"/>
                </a:cubicBezTo>
                <a:cubicBezTo>
                  <a:pt x="2349753" y="1079827"/>
                  <a:pt x="2339947" y="1082716"/>
                  <a:pt x="2338552" y="1067398"/>
                </a:cubicBezTo>
                <a:cubicBezTo>
                  <a:pt x="2348991" y="1068882"/>
                  <a:pt x="2350301" y="1065849"/>
                  <a:pt x="2357442" y="1066834"/>
                </a:cubicBezTo>
                <a:cubicBezTo>
                  <a:pt x="2351385" y="1079253"/>
                  <a:pt x="2364679" y="1100688"/>
                  <a:pt x="2358900" y="1113377"/>
                </a:cubicBezTo>
                <a:cubicBezTo>
                  <a:pt x="2376942" y="1209791"/>
                  <a:pt x="2376372" y="1334980"/>
                  <a:pt x="2367902" y="1434268"/>
                </a:cubicBezTo>
                <a:cubicBezTo>
                  <a:pt x="2364121" y="1437066"/>
                  <a:pt x="2362273" y="1440654"/>
                  <a:pt x="2358773" y="1443722"/>
                </a:cubicBezTo>
                <a:cubicBezTo>
                  <a:pt x="2368328" y="1470144"/>
                  <a:pt x="2344861" y="1488857"/>
                  <a:pt x="2354277" y="1508160"/>
                </a:cubicBezTo>
                <a:cubicBezTo>
                  <a:pt x="2378721" y="1497375"/>
                  <a:pt x="2387574" y="1459714"/>
                  <a:pt x="2418493" y="1443897"/>
                </a:cubicBezTo>
                <a:cubicBezTo>
                  <a:pt x="2436664" y="1336243"/>
                  <a:pt x="2426364" y="1229575"/>
                  <a:pt x="2421338" y="1112417"/>
                </a:cubicBezTo>
                <a:cubicBezTo>
                  <a:pt x="2443761" y="1124398"/>
                  <a:pt x="2429355" y="1158311"/>
                  <a:pt x="2433897" y="1180428"/>
                </a:cubicBezTo>
                <a:cubicBezTo>
                  <a:pt x="2460038" y="1270693"/>
                  <a:pt x="2432905" y="1340137"/>
                  <a:pt x="2441555" y="1404374"/>
                </a:cubicBezTo>
                <a:cubicBezTo>
                  <a:pt x="2491088" y="1359785"/>
                  <a:pt x="2516286" y="1331457"/>
                  <a:pt x="2554082" y="1274996"/>
                </a:cubicBezTo>
                <a:cubicBezTo>
                  <a:pt x="2587160" y="1257504"/>
                  <a:pt x="2606022" y="1213387"/>
                  <a:pt x="2634248" y="1185835"/>
                </a:cubicBezTo>
                <a:cubicBezTo>
                  <a:pt x="2621948" y="1116998"/>
                  <a:pt x="2609672" y="1007345"/>
                  <a:pt x="2565175" y="931060"/>
                </a:cubicBezTo>
                <a:cubicBezTo>
                  <a:pt x="2554684" y="912869"/>
                  <a:pt x="2530404" y="903930"/>
                  <a:pt x="2528055" y="881780"/>
                </a:cubicBezTo>
                <a:cubicBezTo>
                  <a:pt x="2520848" y="877507"/>
                  <a:pt x="2513116" y="874339"/>
                  <a:pt x="2506952" y="867312"/>
                </a:cubicBezTo>
                <a:cubicBezTo>
                  <a:pt x="2464422" y="779492"/>
                  <a:pt x="2406084" y="808055"/>
                  <a:pt x="2364488" y="712004"/>
                </a:cubicBezTo>
                <a:cubicBezTo>
                  <a:pt x="2319012" y="669700"/>
                  <a:pt x="2276521" y="612009"/>
                  <a:pt x="2240004" y="537519"/>
                </a:cubicBezTo>
                <a:cubicBezTo>
                  <a:pt x="2230542" y="529996"/>
                  <a:pt x="2219503" y="525782"/>
                  <a:pt x="2215821" y="505570"/>
                </a:cubicBezTo>
                <a:cubicBezTo>
                  <a:pt x="2195665" y="497388"/>
                  <a:pt x="2192831" y="478532"/>
                  <a:pt x="2180729" y="462009"/>
                </a:cubicBezTo>
                <a:cubicBezTo>
                  <a:pt x="2140752" y="406745"/>
                  <a:pt x="2074623" y="359006"/>
                  <a:pt x="2056876" y="305867"/>
                </a:cubicBezTo>
                <a:cubicBezTo>
                  <a:pt x="2042339" y="262812"/>
                  <a:pt x="2058560" y="209696"/>
                  <a:pt x="2037903" y="161805"/>
                </a:cubicBezTo>
                <a:cubicBezTo>
                  <a:pt x="2032738" y="149833"/>
                  <a:pt x="2021602" y="140691"/>
                  <a:pt x="2018006" y="124858"/>
                </a:cubicBezTo>
                <a:cubicBezTo>
                  <a:pt x="1945143" y="82976"/>
                  <a:pt x="1877803" y="29230"/>
                  <a:pt x="1788656" y="23205"/>
                </a:cubicBezTo>
                <a:lnTo>
                  <a:pt x="1736519" y="0"/>
                </a:lnTo>
                <a:lnTo>
                  <a:pt x="1805490" y="0"/>
                </a:lnTo>
                <a:lnTo>
                  <a:pt x="1848968" y="11595"/>
                </a:lnTo>
                <a:cubicBezTo>
                  <a:pt x="1849054" y="15976"/>
                  <a:pt x="1846240" y="12184"/>
                  <a:pt x="1843255" y="13600"/>
                </a:cubicBezTo>
                <a:cubicBezTo>
                  <a:pt x="1888425" y="12084"/>
                  <a:pt x="1932924" y="60429"/>
                  <a:pt x="1975763" y="65795"/>
                </a:cubicBezTo>
                <a:cubicBezTo>
                  <a:pt x="1978093" y="72882"/>
                  <a:pt x="1980412" y="79420"/>
                  <a:pt x="1984836" y="81543"/>
                </a:cubicBezTo>
                <a:cubicBezTo>
                  <a:pt x="1987371" y="85065"/>
                  <a:pt x="1989733" y="79824"/>
                  <a:pt x="1989401" y="76816"/>
                </a:cubicBezTo>
                <a:cubicBezTo>
                  <a:pt x="2026535" y="98705"/>
                  <a:pt x="2055067" y="128945"/>
                  <a:pt x="2066821" y="183821"/>
                </a:cubicBezTo>
                <a:cubicBezTo>
                  <a:pt x="2076450" y="228047"/>
                  <a:pt x="2062913" y="292352"/>
                  <a:pt x="2098005" y="335912"/>
                </a:cubicBezTo>
                <a:cubicBezTo>
                  <a:pt x="2120965" y="347337"/>
                  <a:pt x="2131583" y="386069"/>
                  <a:pt x="2155078" y="396938"/>
                </a:cubicBezTo>
                <a:cubicBezTo>
                  <a:pt x="2160308" y="412197"/>
                  <a:pt x="2159212" y="412214"/>
                  <a:pt x="2161616" y="423134"/>
                </a:cubicBezTo>
                <a:cubicBezTo>
                  <a:pt x="2168953" y="406038"/>
                  <a:pt x="2177597" y="427817"/>
                  <a:pt x="2189483" y="447357"/>
                </a:cubicBezTo>
                <a:cubicBezTo>
                  <a:pt x="2212978" y="486166"/>
                  <a:pt x="2264244" y="516329"/>
                  <a:pt x="2263908" y="555230"/>
                </a:cubicBezTo>
                <a:cubicBezTo>
                  <a:pt x="2282024" y="571111"/>
                  <a:pt x="2305336" y="600609"/>
                  <a:pt x="2315030" y="634151"/>
                </a:cubicBezTo>
                <a:cubicBezTo>
                  <a:pt x="2316736" y="637411"/>
                  <a:pt x="2320798" y="634884"/>
                  <a:pt x="2324341" y="634008"/>
                </a:cubicBezTo>
                <a:cubicBezTo>
                  <a:pt x="2368573" y="682633"/>
                  <a:pt x="2404929" y="748907"/>
                  <a:pt x="2457045" y="780428"/>
                </a:cubicBezTo>
                <a:cubicBezTo>
                  <a:pt x="2478855" y="789131"/>
                  <a:pt x="2491772" y="805367"/>
                  <a:pt x="2500759" y="830702"/>
                </a:cubicBezTo>
                <a:cubicBezTo>
                  <a:pt x="2502456" y="833415"/>
                  <a:pt x="2504056" y="831200"/>
                  <a:pt x="2503477" y="829565"/>
                </a:cubicBezTo>
                <a:cubicBezTo>
                  <a:pt x="2518508" y="869874"/>
                  <a:pt x="2585219" y="891307"/>
                  <a:pt x="2586792" y="943875"/>
                </a:cubicBezTo>
                <a:cubicBezTo>
                  <a:pt x="2623171" y="1011246"/>
                  <a:pt x="2634226" y="1086405"/>
                  <a:pt x="2650994" y="1159555"/>
                </a:cubicBezTo>
                <a:cubicBezTo>
                  <a:pt x="2667007" y="1151914"/>
                  <a:pt x="2676984" y="1143816"/>
                  <a:pt x="2681968" y="1132509"/>
                </a:cubicBezTo>
                <a:cubicBezTo>
                  <a:pt x="2686297" y="1129705"/>
                  <a:pt x="2687724" y="1132695"/>
                  <a:pt x="2689433" y="1135955"/>
                </a:cubicBezTo>
                <a:cubicBezTo>
                  <a:pt x="2709882" y="1117015"/>
                  <a:pt x="2739791" y="1105597"/>
                  <a:pt x="2760875" y="1091029"/>
                </a:cubicBezTo>
                <a:cubicBezTo>
                  <a:pt x="2764666" y="1088779"/>
                  <a:pt x="2769080" y="1076385"/>
                  <a:pt x="2773419" y="1074126"/>
                </a:cubicBezTo>
                <a:cubicBezTo>
                  <a:pt x="2774773" y="1073285"/>
                  <a:pt x="2781420" y="1077017"/>
                  <a:pt x="2780882" y="1077573"/>
                </a:cubicBezTo>
                <a:cubicBezTo>
                  <a:pt x="2785994" y="1072837"/>
                  <a:pt x="2784987" y="1063267"/>
                  <a:pt x="2789551" y="1058539"/>
                </a:cubicBezTo>
                <a:cubicBezTo>
                  <a:pt x="2811869" y="1037102"/>
                  <a:pt x="2858102" y="1033926"/>
                  <a:pt x="2892093" y="1021076"/>
                </a:cubicBezTo>
                <a:cubicBezTo>
                  <a:pt x="2905153" y="1016493"/>
                  <a:pt x="2915592" y="1004006"/>
                  <a:pt x="2931411" y="1000475"/>
                </a:cubicBezTo>
                <a:cubicBezTo>
                  <a:pt x="3002503" y="1035812"/>
                  <a:pt x="3030329" y="1142212"/>
                  <a:pt x="3059383" y="1227227"/>
                </a:cubicBezTo>
                <a:cubicBezTo>
                  <a:pt x="3075680" y="1276281"/>
                  <a:pt x="3115519" y="1310454"/>
                  <a:pt x="3120574" y="1358859"/>
                </a:cubicBezTo>
                <a:cubicBezTo>
                  <a:pt x="3128971" y="1368043"/>
                  <a:pt x="3139709" y="1370891"/>
                  <a:pt x="3144154" y="1388080"/>
                </a:cubicBezTo>
                <a:cubicBezTo>
                  <a:pt x="3173525" y="1405159"/>
                  <a:pt x="3196999" y="1428902"/>
                  <a:pt x="3221869" y="1453993"/>
                </a:cubicBezTo>
                <a:cubicBezTo>
                  <a:pt x="3260151" y="1492573"/>
                  <a:pt x="3308455" y="1511279"/>
                  <a:pt x="3333806" y="1561015"/>
                </a:cubicBezTo>
                <a:cubicBezTo>
                  <a:pt x="3350040" y="1592812"/>
                  <a:pt x="3349930" y="1629245"/>
                  <a:pt x="3381513" y="1647386"/>
                </a:cubicBezTo>
                <a:cubicBezTo>
                  <a:pt x="3397455" y="1706306"/>
                  <a:pt x="3449819" y="1722483"/>
                  <a:pt x="3470667" y="1794201"/>
                </a:cubicBezTo>
                <a:cubicBezTo>
                  <a:pt x="3502648" y="1818635"/>
                  <a:pt x="3537858" y="1854250"/>
                  <a:pt x="3553522" y="1898930"/>
                </a:cubicBezTo>
                <a:cubicBezTo>
                  <a:pt x="3557668" y="1900784"/>
                  <a:pt x="3561266" y="1902647"/>
                  <a:pt x="3565131" y="1904230"/>
                </a:cubicBezTo>
                <a:cubicBezTo>
                  <a:pt x="3563046" y="1923711"/>
                  <a:pt x="3589184" y="1943578"/>
                  <a:pt x="3574330" y="1954489"/>
                </a:cubicBezTo>
                <a:cubicBezTo>
                  <a:pt x="3609937" y="2010369"/>
                  <a:pt x="3611346" y="2096628"/>
                  <a:pt x="3630788" y="2166454"/>
                </a:cubicBezTo>
                <a:cubicBezTo>
                  <a:pt x="3616483" y="2177358"/>
                  <a:pt x="3637562" y="2204699"/>
                  <a:pt x="3627960" y="2217996"/>
                </a:cubicBezTo>
                <a:cubicBezTo>
                  <a:pt x="3643700" y="2252540"/>
                  <a:pt x="3639864" y="2280538"/>
                  <a:pt x="3632537" y="2298181"/>
                </a:cubicBezTo>
                <a:cubicBezTo>
                  <a:pt x="3651510" y="2343904"/>
                  <a:pt x="3613534" y="2363113"/>
                  <a:pt x="3621166" y="2403261"/>
                </a:cubicBezTo>
                <a:cubicBezTo>
                  <a:pt x="3600932" y="2419184"/>
                  <a:pt x="3603054" y="2457774"/>
                  <a:pt x="3581286" y="2465231"/>
                </a:cubicBezTo>
                <a:cubicBezTo>
                  <a:pt x="3576505" y="2472975"/>
                  <a:pt x="3573938" y="2481780"/>
                  <a:pt x="3575515" y="2492438"/>
                </a:cubicBezTo>
                <a:cubicBezTo>
                  <a:pt x="3571188" y="2495244"/>
                  <a:pt x="3569760" y="2492253"/>
                  <a:pt x="3568053" y="2488993"/>
                </a:cubicBezTo>
                <a:cubicBezTo>
                  <a:pt x="3551372" y="2518558"/>
                  <a:pt x="3535528" y="2548934"/>
                  <a:pt x="3516087" y="2577446"/>
                </a:cubicBezTo>
                <a:cubicBezTo>
                  <a:pt x="3516034" y="2574708"/>
                  <a:pt x="3518203" y="2573578"/>
                  <a:pt x="3517054" y="2570858"/>
                </a:cubicBezTo>
                <a:cubicBezTo>
                  <a:pt x="3496668" y="2607055"/>
                  <a:pt x="3472287" y="2635095"/>
                  <a:pt x="3455961" y="2668764"/>
                </a:cubicBezTo>
                <a:cubicBezTo>
                  <a:pt x="3436500" y="2668242"/>
                  <a:pt x="3441857" y="2690073"/>
                  <a:pt x="3432086" y="2680637"/>
                </a:cubicBezTo>
                <a:cubicBezTo>
                  <a:pt x="3428572" y="2697126"/>
                  <a:pt x="3413462" y="2708861"/>
                  <a:pt x="3403590" y="2722435"/>
                </a:cubicBezTo>
                <a:cubicBezTo>
                  <a:pt x="3372435" y="2726202"/>
                  <a:pt x="3349526" y="2759425"/>
                  <a:pt x="3331967" y="2758052"/>
                </a:cubicBezTo>
                <a:cubicBezTo>
                  <a:pt x="3330109" y="2761094"/>
                  <a:pt x="3329356" y="2764666"/>
                  <a:pt x="3329431" y="2768500"/>
                </a:cubicBezTo>
                <a:cubicBezTo>
                  <a:pt x="3312345" y="2763286"/>
                  <a:pt x="3296245" y="2794484"/>
                  <a:pt x="3284162" y="2806999"/>
                </a:cubicBezTo>
                <a:cubicBezTo>
                  <a:pt x="3246228" y="2828399"/>
                  <a:pt x="3233426" y="2832156"/>
                  <a:pt x="3222212" y="2861089"/>
                </a:cubicBezTo>
                <a:cubicBezTo>
                  <a:pt x="3192236" y="2883192"/>
                  <a:pt x="3177846" y="2889711"/>
                  <a:pt x="3171872" y="2920482"/>
                </a:cubicBezTo>
                <a:cubicBezTo>
                  <a:pt x="3120931" y="2963175"/>
                  <a:pt x="3131642" y="3034778"/>
                  <a:pt x="3094254" y="3084109"/>
                </a:cubicBezTo>
                <a:cubicBezTo>
                  <a:pt x="3096841" y="3090369"/>
                  <a:pt x="3099162" y="3096909"/>
                  <a:pt x="3101480" y="3103446"/>
                </a:cubicBezTo>
                <a:cubicBezTo>
                  <a:pt x="3110254" y="3103859"/>
                  <a:pt x="3103908" y="3087521"/>
                  <a:pt x="3109911" y="3100303"/>
                </a:cubicBezTo>
                <a:cubicBezTo>
                  <a:pt x="3115549" y="3094464"/>
                  <a:pt x="3118461" y="3075245"/>
                  <a:pt x="3130607" y="3079989"/>
                </a:cubicBezTo>
                <a:cubicBezTo>
                  <a:pt x="3146892" y="3044130"/>
                  <a:pt x="3184169" y="3017259"/>
                  <a:pt x="3202849" y="2977802"/>
                </a:cubicBezTo>
                <a:cubicBezTo>
                  <a:pt x="3246635" y="2947545"/>
                  <a:pt x="3310676" y="2930398"/>
                  <a:pt x="3351350" y="2894985"/>
                </a:cubicBezTo>
                <a:cubicBezTo>
                  <a:pt x="3381601" y="2901093"/>
                  <a:pt x="3416312" y="2883028"/>
                  <a:pt x="3456371" y="2872277"/>
                </a:cubicBezTo>
                <a:cubicBezTo>
                  <a:pt x="3487430" y="2863582"/>
                  <a:pt x="3503570" y="2876483"/>
                  <a:pt x="3526092" y="2865452"/>
                </a:cubicBezTo>
                <a:cubicBezTo>
                  <a:pt x="3545979" y="2873910"/>
                  <a:pt x="3570337" y="2872714"/>
                  <a:pt x="3596272" y="2868206"/>
                </a:cubicBezTo>
                <a:cubicBezTo>
                  <a:pt x="3628145" y="2887163"/>
                  <a:pt x="3684335" y="2874795"/>
                  <a:pt x="3716989" y="2905792"/>
                </a:cubicBezTo>
                <a:cubicBezTo>
                  <a:pt x="3762354" y="2900162"/>
                  <a:pt x="3801708" y="2951600"/>
                  <a:pt x="3847650" y="2961577"/>
                </a:cubicBezTo>
                <a:cubicBezTo>
                  <a:pt x="3891536" y="3020614"/>
                  <a:pt x="3949108" y="3050956"/>
                  <a:pt x="3998783" y="3097852"/>
                </a:cubicBezTo>
                <a:cubicBezTo>
                  <a:pt x="4019197" y="3105207"/>
                  <a:pt x="4038828" y="3114491"/>
                  <a:pt x="4055032" y="3130678"/>
                </a:cubicBezTo>
                <a:cubicBezTo>
                  <a:pt x="4068908" y="3125808"/>
                  <a:pt x="4082815" y="3136550"/>
                  <a:pt x="4092210" y="3154758"/>
                </a:cubicBezTo>
                <a:cubicBezTo>
                  <a:pt x="4099297" y="3153005"/>
                  <a:pt x="4085938" y="3142255"/>
                  <a:pt x="4097461" y="3143172"/>
                </a:cubicBezTo>
                <a:cubicBezTo>
                  <a:pt x="4113194" y="3163200"/>
                  <a:pt x="4134638" y="3181222"/>
                  <a:pt x="4164717" y="3206508"/>
                </a:cubicBezTo>
                <a:cubicBezTo>
                  <a:pt x="4169733" y="3210813"/>
                  <a:pt x="4195590" y="3230411"/>
                  <a:pt x="4199359" y="3241036"/>
                </a:cubicBezTo>
                <a:cubicBezTo>
                  <a:pt x="4208335" y="3265824"/>
                  <a:pt x="4187550" y="3295726"/>
                  <a:pt x="4217533" y="3316084"/>
                </a:cubicBezTo>
                <a:cubicBezTo>
                  <a:pt x="4210992" y="3317827"/>
                  <a:pt x="4217446" y="3325672"/>
                  <a:pt x="4212280" y="3327669"/>
                </a:cubicBezTo>
                <a:cubicBezTo>
                  <a:pt x="4205782" y="3331604"/>
                  <a:pt x="4203409" y="3336297"/>
                  <a:pt x="4199104" y="3326229"/>
                </a:cubicBezTo>
                <a:cubicBezTo>
                  <a:pt x="4194829" y="3331771"/>
                  <a:pt x="4186688" y="3335732"/>
                  <a:pt x="4190435" y="3345262"/>
                </a:cubicBezTo>
                <a:cubicBezTo>
                  <a:pt x="4181586" y="3341014"/>
                  <a:pt x="4163801" y="3356080"/>
                  <a:pt x="4154952" y="3351834"/>
                </a:cubicBezTo>
                <a:cubicBezTo>
                  <a:pt x="4108199" y="3398572"/>
                  <a:pt x="4025965" y="3437911"/>
                  <a:pt x="3958758" y="3433193"/>
                </a:cubicBezTo>
                <a:cubicBezTo>
                  <a:pt x="3951336" y="3445908"/>
                  <a:pt x="3950027" y="3434971"/>
                  <a:pt x="3940597" y="3443060"/>
                </a:cubicBezTo>
                <a:cubicBezTo>
                  <a:pt x="3893025" y="3419689"/>
                  <a:pt x="3822046" y="3446254"/>
                  <a:pt x="3775730" y="3431081"/>
                </a:cubicBezTo>
                <a:cubicBezTo>
                  <a:pt x="3760993" y="3448016"/>
                  <a:pt x="3724298" y="3434611"/>
                  <a:pt x="3693463" y="3454808"/>
                </a:cubicBezTo>
                <a:cubicBezTo>
                  <a:pt x="3647898" y="3436061"/>
                  <a:pt x="3580515" y="3492430"/>
                  <a:pt x="3549402" y="3498387"/>
                </a:cubicBezTo>
                <a:cubicBezTo>
                  <a:pt x="3545867" y="3513781"/>
                  <a:pt x="3527781" y="3527480"/>
                  <a:pt x="3521423" y="3524565"/>
                </a:cubicBezTo>
                <a:cubicBezTo>
                  <a:pt x="3520477" y="3546220"/>
                  <a:pt x="3472579" y="3548326"/>
                  <a:pt x="3475186" y="3569651"/>
                </a:cubicBezTo>
                <a:cubicBezTo>
                  <a:pt x="3443805" y="3589857"/>
                  <a:pt x="3429693" y="3596648"/>
                  <a:pt x="3418951" y="3621739"/>
                </a:cubicBezTo>
                <a:cubicBezTo>
                  <a:pt x="3391007" y="3635593"/>
                  <a:pt x="3361879" y="3659049"/>
                  <a:pt x="3350868" y="3684419"/>
                </a:cubicBezTo>
                <a:cubicBezTo>
                  <a:pt x="3332118" y="3678133"/>
                  <a:pt x="3320282" y="3703242"/>
                  <a:pt x="3321043" y="3714187"/>
                </a:cubicBezTo>
                <a:cubicBezTo>
                  <a:pt x="3315330" y="3716192"/>
                  <a:pt x="3310164" y="3718189"/>
                  <a:pt x="3304451" y="3720195"/>
                </a:cubicBezTo>
                <a:cubicBezTo>
                  <a:pt x="3296611" y="3725520"/>
                  <a:pt x="3296792" y="3734829"/>
                  <a:pt x="3286472" y="3739372"/>
                </a:cubicBezTo>
                <a:cubicBezTo>
                  <a:pt x="3268716" y="3770049"/>
                  <a:pt x="3241873" y="3826341"/>
                  <a:pt x="3207816" y="3849869"/>
                </a:cubicBezTo>
                <a:cubicBezTo>
                  <a:pt x="3198697" y="3873845"/>
                  <a:pt x="3174930" y="3891180"/>
                  <a:pt x="3173831" y="3919136"/>
                </a:cubicBezTo>
                <a:cubicBezTo>
                  <a:pt x="3170792" y="3917814"/>
                  <a:pt x="3166421" y="3918429"/>
                  <a:pt x="3161803" y="3920417"/>
                </a:cubicBezTo>
                <a:cubicBezTo>
                  <a:pt x="3155560" y="3951466"/>
                  <a:pt x="3137377" y="3974207"/>
                  <a:pt x="3112610" y="3982532"/>
                </a:cubicBezTo>
                <a:cubicBezTo>
                  <a:pt x="3107188" y="3985355"/>
                  <a:pt x="3116691" y="3995068"/>
                  <a:pt x="3112374" y="3998422"/>
                </a:cubicBezTo>
                <a:cubicBezTo>
                  <a:pt x="3089165" y="4002340"/>
                  <a:pt x="3088872" y="4043432"/>
                  <a:pt x="3057105" y="4043921"/>
                </a:cubicBezTo>
                <a:cubicBezTo>
                  <a:pt x="3030466" y="4110618"/>
                  <a:pt x="2941251" y="4143218"/>
                  <a:pt x="2866063" y="4164646"/>
                </a:cubicBezTo>
                <a:cubicBezTo>
                  <a:pt x="2849907" y="4207077"/>
                  <a:pt x="2857989" y="4256257"/>
                  <a:pt x="2845324" y="4295075"/>
                </a:cubicBezTo>
                <a:cubicBezTo>
                  <a:pt x="2851199" y="4301285"/>
                  <a:pt x="2849287" y="4301587"/>
                  <a:pt x="2851400" y="4311691"/>
                </a:cubicBezTo>
                <a:cubicBezTo>
                  <a:pt x="2848652" y="4311184"/>
                  <a:pt x="2845892" y="4310131"/>
                  <a:pt x="2842089" y="4311833"/>
                </a:cubicBezTo>
                <a:cubicBezTo>
                  <a:pt x="2846599" y="4332307"/>
                  <a:pt x="2853319" y="4353844"/>
                  <a:pt x="2836264" y="4364240"/>
                </a:cubicBezTo>
                <a:cubicBezTo>
                  <a:pt x="2851486" y="4428377"/>
                  <a:pt x="2826278" y="4470126"/>
                  <a:pt x="2833211" y="4516585"/>
                </a:cubicBezTo>
                <a:cubicBezTo>
                  <a:pt x="2835810" y="4523392"/>
                  <a:pt x="2832470" y="4520705"/>
                  <a:pt x="2828647" y="4521311"/>
                </a:cubicBezTo>
                <a:cubicBezTo>
                  <a:pt x="2838558" y="4537868"/>
                  <a:pt x="2831887" y="4547010"/>
                  <a:pt x="2837384" y="4561991"/>
                </a:cubicBezTo>
                <a:cubicBezTo>
                  <a:pt x="2832433" y="4560972"/>
                  <a:pt x="2829073" y="4557189"/>
                  <a:pt x="2826743" y="4550103"/>
                </a:cubicBezTo>
                <a:cubicBezTo>
                  <a:pt x="2823563" y="4555630"/>
                  <a:pt x="2824798" y="4562732"/>
                  <a:pt x="2828256" y="4571444"/>
                </a:cubicBezTo>
                <a:cubicBezTo>
                  <a:pt x="2831928" y="4577140"/>
                  <a:pt x="2831177" y="4566743"/>
                  <a:pt x="2837567" y="4571301"/>
                </a:cubicBezTo>
                <a:cubicBezTo>
                  <a:pt x="2827760" y="4588161"/>
                  <a:pt x="2836479" y="4613775"/>
                  <a:pt x="2843531" y="4638318"/>
                </a:cubicBezTo>
                <a:cubicBezTo>
                  <a:pt x="2835197" y="4646390"/>
                  <a:pt x="2838431" y="4629632"/>
                  <a:pt x="2832201" y="4633289"/>
                </a:cubicBezTo>
                <a:cubicBezTo>
                  <a:pt x="2830140" y="4639894"/>
                  <a:pt x="2831674" y="4648361"/>
                  <a:pt x="2834863" y="4657352"/>
                </a:cubicBezTo>
                <a:cubicBezTo>
                  <a:pt x="2839427" y="4666595"/>
                  <a:pt x="2842477" y="4654495"/>
                  <a:pt x="2845323" y="4659931"/>
                </a:cubicBezTo>
                <a:cubicBezTo>
                  <a:pt x="2846030" y="4682106"/>
                  <a:pt x="2843301" y="4696666"/>
                  <a:pt x="2843642" y="4714192"/>
                </a:cubicBezTo>
                <a:cubicBezTo>
                  <a:pt x="2835180" y="4715691"/>
                  <a:pt x="2831196" y="4708083"/>
                  <a:pt x="2824570" y="4705446"/>
                </a:cubicBezTo>
                <a:cubicBezTo>
                  <a:pt x="2820596" y="4712355"/>
                  <a:pt x="2829326" y="4724547"/>
                  <a:pt x="2820649" y="4729063"/>
                </a:cubicBezTo>
                <a:cubicBezTo>
                  <a:pt x="2804860" y="4734237"/>
                  <a:pt x="2801202" y="4701149"/>
                  <a:pt x="2808494" y="4695832"/>
                </a:cubicBezTo>
                <a:cubicBezTo>
                  <a:pt x="2796606" y="4690263"/>
                  <a:pt x="2798326" y="4680102"/>
                  <a:pt x="2794494" y="4666191"/>
                </a:cubicBezTo>
                <a:cubicBezTo>
                  <a:pt x="2748781" y="4499532"/>
                  <a:pt x="2702746" y="4330413"/>
                  <a:pt x="2699839" y="4181447"/>
                </a:cubicBezTo>
                <a:cubicBezTo>
                  <a:pt x="2705799" y="4178068"/>
                  <a:pt x="2708441" y="4173098"/>
                  <a:pt x="2718000" y="4171581"/>
                </a:cubicBezTo>
                <a:cubicBezTo>
                  <a:pt x="2707918" y="4244598"/>
                  <a:pt x="2727145" y="4331407"/>
                  <a:pt x="2753073" y="4410718"/>
                </a:cubicBezTo>
                <a:cubicBezTo>
                  <a:pt x="2750615" y="4411029"/>
                  <a:pt x="2749475" y="4408857"/>
                  <a:pt x="2746759" y="4409993"/>
                </a:cubicBezTo>
                <a:cubicBezTo>
                  <a:pt x="2756700" y="4442162"/>
                  <a:pt x="2760832" y="4471407"/>
                  <a:pt x="2768562" y="4502514"/>
                </a:cubicBezTo>
                <a:cubicBezTo>
                  <a:pt x="2778979" y="4502903"/>
                  <a:pt x="2767553" y="4492944"/>
                  <a:pt x="2777691" y="4493061"/>
                </a:cubicBezTo>
                <a:cubicBezTo>
                  <a:pt x="2784648" y="4512676"/>
                  <a:pt x="2784902" y="4553760"/>
                  <a:pt x="2795446" y="4574688"/>
                </a:cubicBezTo>
                <a:cubicBezTo>
                  <a:pt x="2792139" y="4573644"/>
                  <a:pt x="2789626" y="4571217"/>
                  <a:pt x="2786834" y="4568521"/>
                </a:cubicBezTo>
                <a:cubicBezTo>
                  <a:pt x="2781002" y="4578471"/>
                  <a:pt x="2795939" y="4585911"/>
                  <a:pt x="2797238" y="4596300"/>
                </a:cubicBezTo>
                <a:cubicBezTo>
                  <a:pt x="2799170" y="4498757"/>
                  <a:pt x="2777371" y="4350357"/>
                  <a:pt x="2771978" y="4256486"/>
                </a:cubicBezTo>
                <a:cubicBezTo>
                  <a:pt x="2759401" y="4271745"/>
                  <a:pt x="2773651" y="4286043"/>
                  <a:pt x="2767119" y="4302304"/>
                </a:cubicBezTo>
                <a:cubicBezTo>
                  <a:pt x="2750048" y="4255729"/>
                  <a:pt x="2780424" y="4198012"/>
                  <a:pt x="2755247" y="4143069"/>
                </a:cubicBezTo>
                <a:cubicBezTo>
                  <a:pt x="2725767" y="4134483"/>
                  <a:pt x="2682819" y="4151579"/>
                  <a:pt x="2666579" y="4175659"/>
                </a:cubicBezTo>
                <a:cubicBezTo>
                  <a:pt x="2659192" y="4162078"/>
                  <a:pt x="2682775" y="4163358"/>
                  <a:pt x="2672349" y="4148453"/>
                </a:cubicBezTo>
                <a:cubicBezTo>
                  <a:pt x="2669568" y="4146304"/>
                  <a:pt x="2664949" y="4148293"/>
                  <a:pt x="2663736" y="4142285"/>
                </a:cubicBezTo>
                <a:cubicBezTo>
                  <a:pt x="2658655" y="4162634"/>
                  <a:pt x="2628061" y="4139000"/>
                  <a:pt x="2632580" y="4160022"/>
                </a:cubicBezTo>
                <a:cubicBezTo>
                  <a:pt x="2615291" y="4144401"/>
                  <a:pt x="2581932" y="4161624"/>
                  <a:pt x="2568811" y="4148952"/>
                </a:cubicBezTo>
                <a:cubicBezTo>
                  <a:pt x="2579454" y="4146871"/>
                  <a:pt x="2581259" y="4141090"/>
                  <a:pt x="2586370" y="4136355"/>
                </a:cubicBezTo>
                <a:cubicBezTo>
                  <a:pt x="2582844" y="4067930"/>
                  <a:pt x="2591485" y="4005344"/>
                  <a:pt x="2591834" y="3939051"/>
                </a:cubicBezTo>
                <a:cubicBezTo>
                  <a:pt x="2585350" y="3915595"/>
                  <a:pt x="2582172" y="3893182"/>
                  <a:pt x="2590614" y="3876631"/>
                </a:cubicBezTo>
                <a:cubicBezTo>
                  <a:pt x="2604247" y="3957487"/>
                  <a:pt x="2607009" y="4042906"/>
                  <a:pt x="2589326" y="4119327"/>
                </a:cubicBezTo>
                <a:cubicBezTo>
                  <a:pt x="2590786" y="4123961"/>
                  <a:pt x="2592794" y="4128587"/>
                  <a:pt x="2594253" y="4133220"/>
                </a:cubicBezTo>
                <a:cubicBezTo>
                  <a:pt x="2611277" y="4121179"/>
                  <a:pt x="2613587" y="4113200"/>
                  <a:pt x="2636289" y="4111482"/>
                </a:cubicBezTo>
                <a:cubicBezTo>
                  <a:pt x="2655782" y="3987372"/>
                  <a:pt x="2668638" y="3860086"/>
                  <a:pt x="2654957" y="3720605"/>
                </a:cubicBezTo>
                <a:cubicBezTo>
                  <a:pt x="2659972" y="3724911"/>
                  <a:pt x="2674521" y="3754541"/>
                  <a:pt x="2662128" y="3765142"/>
                </a:cubicBezTo>
                <a:cubicBezTo>
                  <a:pt x="2688417" y="3890999"/>
                  <a:pt x="2659154" y="3991703"/>
                  <a:pt x="2655868" y="4104059"/>
                </a:cubicBezTo>
                <a:cubicBezTo>
                  <a:pt x="2664041" y="4101742"/>
                  <a:pt x="2665630" y="4098977"/>
                  <a:pt x="2676326" y="4099636"/>
                </a:cubicBezTo>
                <a:cubicBezTo>
                  <a:pt x="2701143" y="4009683"/>
                  <a:pt x="2731479" y="3921836"/>
                  <a:pt x="2733066" y="3820753"/>
                </a:cubicBezTo>
                <a:lnTo>
                  <a:pt x="2739292" y="3818432"/>
                </a:lnTo>
                <a:lnTo>
                  <a:pt x="2743077" y="3853152"/>
                </a:lnTo>
                <a:cubicBezTo>
                  <a:pt x="2740633" y="3920703"/>
                  <a:pt x="2713763" y="3986138"/>
                  <a:pt x="2708926" y="4043528"/>
                </a:cubicBezTo>
                <a:cubicBezTo>
                  <a:pt x="2697175" y="4059049"/>
                  <a:pt x="2699514" y="4080652"/>
                  <a:pt x="2687206" y="4095632"/>
                </a:cubicBezTo>
                <a:cubicBezTo>
                  <a:pt x="2706149" y="4111776"/>
                  <a:pt x="2736690" y="4118702"/>
                  <a:pt x="2772077" y="4121169"/>
                </a:cubicBezTo>
                <a:cubicBezTo>
                  <a:pt x="2776887" y="4129040"/>
                  <a:pt x="2783276" y="4133598"/>
                  <a:pt x="2788613" y="4140364"/>
                </a:cubicBezTo>
                <a:cubicBezTo>
                  <a:pt x="2796539" y="4139420"/>
                  <a:pt x="2793169" y="4121120"/>
                  <a:pt x="2799310" y="4127051"/>
                </a:cubicBezTo>
                <a:cubicBezTo>
                  <a:pt x="2809255" y="4131281"/>
                  <a:pt x="2794209" y="4132333"/>
                  <a:pt x="2801790" y="4141804"/>
                </a:cubicBezTo>
                <a:cubicBezTo>
                  <a:pt x="2806225" y="4144475"/>
                  <a:pt x="2812476" y="4141913"/>
                  <a:pt x="2816116" y="4145967"/>
                </a:cubicBezTo>
                <a:cubicBezTo>
                  <a:pt x="2825589" y="4140069"/>
                  <a:pt x="2813197" y="4122729"/>
                  <a:pt x="2806861" y="4120909"/>
                </a:cubicBezTo>
                <a:cubicBezTo>
                  <a:pt x="2813316" y="4114783"/>
                  <a:pt x="2821510" y="4113562"/>
                  <a:pt x="2829168" y="4112895"/>
                </a:cubicBezTo>
                <a:cubicBezTo>
                  <a:pt x="2828062" y="4098394"/>
                  <a:pt x="2842282" y="4097080"/>
                  <a:pt x="2849682" y="4083271"/>
                </a:cubicBezTo>
                <a:cubicBezTo>
                  <a:pt x="2853914" y="4075536"/>
                  <a:pt x="2850650" y="4076682"/>
                  <a:pt x="2857663" y="4071096"/>
                </a:cubicBezTo>
                <a:cubicBezTo>
                  <a:pt x="2890043" y="4045945"/>
                  <a:pt x="2917592" y="4025798"/>
                  <a:pt x="2935294" y="3992383"/>
                </a:cubicBezTo>
                <a:cubicBezTo>
                  <a:pt x="2959579" y="3945444"/>
                  <a:pt x="2955171" y="3887989"/>
                  <a:pt x="2971800" y="3827757"/>
                </a:cubicBezTo>
                <a:cubicBezTo>
                  <a:pt x="2973380" y="3824447"/>
                  <a:pt x="2976903" y="3822475"/>
                  <a:pt x="2981800" y="3820757"/>
                </a:cubicBezTo>
                <a:cubicBezTo>
                  <a:pt x="2980632" y="3789001"/>
                  <a:pt x="2995112" y="3758922"/>
                  <a:pt x="2994781" y="3727975"/>
                </a:cubicBezTo>
                <a:cubicBezTo>
                  <a:pt x="2994300" y="3703329"/>
                  <a:pt x="2987837" y="3680969"/>
                  <a:pt x="2990385" y="3657098"/>
                </a:cubicBezTo>
                <a:cubicBezTo>
                  <a:pt x="2993190" y="3632402"/>
                  <a:pt x="3006498" y="3612475"/>
                  <a:pt x="3009626" y="3590240"/>
                </a:cubicBezTo>
                <a:cubicBezTo>
                  <a:pt x="3013719" y="3561416"/>
                  <a:pt x="2998323" y="3516456"/>
                  <a:pt x="3007132" y="3490574"/>
                </a:cubicBezTo>
                <a:cubicBezTo>
                  <a:pt x="3003547" y="3461319"/>
                  <a:pt x="3002454" y="3433396"/>
                  <a:pt x="3008267" y="3408380"/>
                </a:cubicBezTo>
                <a:cubicBezTo>
                  <a:pt x="3006679" y="3397174"/>
                  <a:pt x="3000085" y="3396181"/>
                  <a:pt x="2997444" y="3387182"/>
                </a:cubicBezTo>
                <a:cubicBezTo>
                  <a:pt x="3008618" y="3328118"/>
                  <a:pt x="2984172" y="3240567"/>
                  <a:pt x="2986650" y="3170954"/>
                </a:cubicBezTo>
                <a:cubicBezTo>
                  <a:pt x="2977060" y="3156857"/>
                  <a:pt x="2974452" y="3135533"/>
                  <a:pt x="2985194" y="3124411"/>
                </a:cubicBezTo>
                <a:cubicBezTo>
                  <a:pt x="2930094" y="2954061"/>
                  <a:pt x="2923096" y="2792010"/>
                  <a:pt x="2910547" y="2626212"/>
                </a:cubicBezTo>
                <a:cubicBezTo>
                  <a:pt x="2921825" y="2488256"/>
                  <a:pt x="2906707" y="2331265"/>
                  <a:pt x="2923376" y="2202817"/>
                </a:cubicBezTo>
                <a:cubicBezTo>
                  <a:pt x="2927715" y="2200558"/>
                  <a:pt x="2928874" y="2203826"/>
                  <a:pt x="2932688" y="2202673"/>
                </a:cubicBezTo>
                <a:cubicBezTo>
                  <a:pt x="2916031" y="2191425"/>
                  <a:pt x="2935858" y="2168660"/>
                  <a:pt x="2933766" y="2145681"/>
                </a:cubicBezTo>
                <a:cubicBezTo>
                  <a:pt x="2949411" y="2175300"/>
                  <a:pt x="2927166" y="2214540"/>
                  <a:pt x="2925112" y="2249632"/>
                </a:cubicBezTo>
                <a:cubicBezTo>
                  <a:pt x="2923896" y="2271563"/>
                  <a:pt x="2934161" y="2292222"/>
                  <a:pt x="2922463" y="2310479"/>
                </a:cubicBezTo>
                <a:cubicBezTo>
                  <a:pt x="2929847" y="2365968"/>
                  <a:pt x="2924237" y="2415357"/>
                  <a:pt x="2920012" y="2465549"/>
                </a:cubicBezTo>
                <a:cubicBezTo>
                  <a:pt x="2929116" y="2609216"/>
                  <a:pt x="2916948" y="2729653"/>
                  <a:pt x="2945104" y="2880968"/>
                </a:cubicBezTo>
                <a:cubicBezTo>
                  <a:pt x="2946811" y="2884229"/>
                  <a:pt x="2951139" y="2881424"/>
                  <a:pt x="2954415" y="2880825"/>
                </a:cubicBezTo>
                <a:cubicBezTo>
                  <a:pt x="2961871" y="2968089"/>
                  <a:pt x="2972526" y="3064892"/>
                  <a:pt x="3001674" y="3168806"/>
                </a:cubicBezTo>
                <a:cubicBezTo>
                  <a:pt x="2997583" y="3169690"/>
                  <a:pt x="2997690" y="3161197"/>
                  <a:pt x="2993061" y="3162639"/>
                </a:cubicBezTo>
                <a:cubicBezTo>
                  <a:pt x="2998642" y="3209939"/>
                  <a:pt x="3014313" y="3297077"/>
                  <a:pt x="3006909" y="3352796"/>
                </a:cubicBezTo>
                <a:cubicBezTo>
                  <a:pt x="3008486" y="3363455"/>
                  <a:pt x="3018355" y="3363851"/>
                  <a:pt x="3014135" y="3372132"/>
                </a:cubicBezTo>
                <a:cubicBezTo>
                  <a:pt x="3016961" y="3348532"/>
                  <a:pt x="3026027" y="3321823"/>
                  <a:pt x="3026330" y="3295249"/>
                </a:cubicBezTo>
                <a:cubicBezTo>
                  <a:pt x="3026923" y="3269492"/>
                  <a:pt x="3017894" y="3241966"/>
                  <a:pt x="3022901" y="3217783"/>
                </a:cubicBezTo>
                <a:cubicBezTo>
                  <a:pt x="3026929" y="3199642"/>
                  <a:pt x="3044275" y="3190063"/>
                  <a:pt x="3042784" y="3169815"/>
                </a:cubicBezTo>
                <a:cubicBezTo>
                  <a:pt x="3046328" y="3168939"/>
                  <a:pt x="3046972" y="3173860"/>
                  <a:pt x="3048678" y="3177120"/>
                </a:cubicBezTo>
                <a:cubicBezTo>
                  <a:pt x="3051751" y="3166116"/>
                  <a:pt x="3052891" y="3154322"/>
                  <a:pt x="3051271" y="3141472"/>
                </a:cubicBezTo>
                <a:cubicBezTo>
                  <a:pt x="3071569" y="3128833"/>
                  <a:pt x="3070024" y="3105848"/>
                  <a:pt x="3070692" y="3083924"/>
                </a:cubicBezTo>
                <a:cubicBezTo>
                  <a:pt x="3106609" y="3029410"/>
                  <a:pt x="3105488" y="2957935"/>
                  <a:pt x="3149696" y="2907127"/>
                </a:cubicBezTo>
                <a:cubicBezTo>
                  <a:pt x="3145122" y="2897338"/>
                  <a:pt x="3143308" y="2888600"/>
                  <a:pt x="3143158" y="2880935"/>
                </a:cubicBezTo>
                <a:cubicBezTo>
                  <a:pt x="3150493" y="2877808"/>
                  <a:pt x="3152113" y="2890656"/>
                  <a:pt x="3152230" y="2896680"/>
                </a:cubicBezTo>
                <a:cubicBezTo>
                  <a:pt x="3157946" y="2894675"/>
                  <a:pt x="3153156" y="2887901"/>
                  <a:pt x="3161360" y="2887226"/>
                </a:cubicBezTo>
                <a:cubicBezTo>
                  <a:pt x="3156186" y="2874707"/>
                  <a:pt x="3155134" y="2876914"/>
                  <a:pt x="3153255" y="2864891"/>
                </a:cubicBezTo>
                <a:cubicBezTo>
                  <a:pt x="3153878" y="2854746"/>
                  <a:pt x="3159730" y="2873829"/>
                  <a:pt x="3161179" y="2877916"/>
                </a:cubicBezTo>
                <a:cubicBezTo>
                  <a:pt x="3174626" y="2865111"/>
                  <a:pt x="3194991" y="2841788"/>
                  <a:pt x="3200191" y="2813494"/>
                </a:cubicBezTo>
                <a:cubicBezTo>
                  <a:pt x="3211992" y="2814683"/>
                  <a:pt x="3219446" y="2803610"/>
                  <a:pt x="3217021" y="2791595"/>
                </a:cubicBezTo>
                <a:cubicBezTo>
                  <a:pt x="3236533" y="2794856"/>
                  <a:pt x="3214076" y="2809172"/>
                  <a:pt x="3221711" y="2821380"/>
                </a:cubicBezTo>
                <a:cubicBezTo>
                  <a:pt x="3240365" y="2822738"/>
                  <a:pt x="3248088" y="2797415"/>
                  <a:pt x="3269460" y="2797636"/>
                </a:cubicBezTo>
                <a:cubicBezTo>
                  <a:pt x="3290641" y="2760058"/>
                  <a:pt x="3339109" y="2745067"/>
                  <a:pt x="3367551" y="2714498"/>
                </a:cubicBezTo>
                <a:cubicBezTo>
                  <a:pt x="3405461" y="2705974"/>
                  <a:pt x="3417041" y="2667720"/>
                  <a:pt x="3446511" y="2647818"/>
                </a:cubicBezTo>
                <a:cubicBezTo>
                  <a:pt x="3485737" y="2580378"/>
                  <a:pt x="3541545" y="2520354"/>
                  <a:pt x="3566671" y="2446283"/>
                </a:cubicBezTo>
                <a:cubicBezTo>
                  <a:pt x="3570473" y="2444580"/>
                  <a:pt x="3574275" y="2442878"/>
                  <a:pt x="3575982" y="2446139"/>
                </a:cubicBezTo>
                <a:cubicBezTo>
                  <a:pt x="3585983" y="2425167"/>
                  <a:pt x="3590462" y="2402090"/>
                  <a:pt x="3606551" y="2384311"/>
                </a:cubicBezTo>
                <a:cubicBezTo>
                  <a:pt x="3626494" y="2269240"/>
                  <a:pt x="3608520" y="2120229"/>
                  <a:pt x="3567766" y="1983077"/>
                </a:cubicBezTo>
                <a:cubicBezTo>
                  <a:pt x="3541958" y="1895822"/>
                  <a:pt x="3479835" y="1842817"/>
                  <a:pt x="3439279" y="1771950"/>
                </a:cubicBezTo>
                <a:cubicBezTo>
                  <a:pt x="3426447" y="1760094"/>
                  <a:pt x="3415451" y="1744103"/>
                  <a:pt x="3406023" y="1724252"/>
                </a:cubicBezTo>
                <a:cubicBezTo>
                  <a:pt x="3402158" y="1722668"/>
                  <a:pt x="3398559" y="1720805"/>
                  <a:pt x="3394694" y="1719222"/>
                </a:cubicBezTo>
                <a:cubicBezTo>
                  <a:pt x="3348305" y="1658306"/>
                  <a:pt x="3319254" y="1559321"/>
                  <a:pt x="3263672" y="1518542"/>
                </a:cubicBezTo>
                <a:cubicBezTo>
                  <a:pt x="3273278" y="1575642"/>
                  <a:pt x="3256069" y="1620281"/>
                  <a:pt x="3266234" y="1677920"/>
                </a:cubicBezTo>
                <a:cubicBezTo>
                  <a:pt x="3258599" y="1679682"/>
                  <a:pt x="3268101" y="1689396"/>
                  <a:pt x="3258253" y="1690095"/>
                </a:cubicBezTo>
                <a:cubicBezTo>
                  <a:pt x="3262450" y="1722627"/>
                  <a:pt x="3255540" y="1761629"/>
                  <a:pt x="3248450" y="1791322"/>
                </a:cubicBezTo>
                <a:cubicBezTo>
                  <a:pt x="3235568" y="1847124"/>
                  <a:pt x="3247117" y="1919534"/>
                  <a:pt x="3213780" y="1951822"/>
                </a:cubicBezTo>
                <a:cubicBezTo>
                  <a:pt x="3208003" y="1936572"/>
                  <a:pt x="3221535" y="1942116"/>
                  <a:pt x="3222448" y="1932788"/>
                </a:cubicBezTo>
                <a:cubicBezTo>
                  <a:pt x="3242414" y="1804837"/>
                  <a:pt x="3267245" y="1659553"/>
                  <a:pt x="3250302" y="1507243"/>
                </a:cubicBezTo>
                <a:cubicBezTo>
                  <a:pt x="3205898" y="1463826"/>
                  <a:pt x="3156769" y="1430890"/>
                  <a:pt x="3117092" y="1376992"/>
                </a:cubicBezTo>
                <a:cubicBezTo>
                  <a:pt x="3114570" y="1374018"/>
                  <a:pt x="3111250" y="1372425"/>
                  <a:pt x="3106633" y="1374414"/>
                </a:cubicBezTo>
                <a:cubicBezTo>
                  <a:pt x="3074883" y="1305602"/>
                  <a:pt x="3021746" y="1179597"/>
                  <a:pt x="2979012" y="1081372"/>
                </a:cubicBezTo>
                <a:cubicBezTo>
                  <a:pt x="2988306" y="1150529"/>
                  <a:pt x="2996739" y="1231751"/>
                  <a:pt x="2992342" y="1287150"/>
                </a:cubicBezTo>
                <a:cubicBezTo>
                  <a:pt x="2980043" y="1302678"/>
                  <a:pt x="2983511" y="1325909"/>
                  <a:pt x="2983101" y="1347006"/>
                </a:cubicBezTo>
                <a:cubicBezTo>
                  <a:pt x="2968109" y="1336828"/>
                  <a:pt x="2974722" y="1366857"/>
                  <a:pt x="2975763" y="1378072"/>
                </a:cubicBezTo>
                <a:cubicBezTo>
                  <a:pt x="2964570" y="1394131"/>
                  <a:pt x="2954003" y="1400046"/>
                  <a:pt x="2960445" y="1421313"/>
                </a:cubicBezTo>
                <a:cubicBezTo>
                  <a:pt x="2940564" y="1441340"/>
                  <a:pt x="2935298" y="1480318"/>
                  <a:pt x="2918028" y="1493730"/>
                </a:cubicBezTo>
                <a:cubicBezTo>
                  <a:pt x="2915975" y="1514854"/>
                  <a:pt x="2894849" y="1527231"/>
                  <a:pt x="2898607" y="1551279"/>
                </a:cubicBezTo>
                <a:cubicBezTo>
                  <a:pt x="2863226" y="1605236"/>
                  <a:pt x="2845350" y="1671799"/>
                  <a:pt x="2832779" y="1729515"/>
                </a:cubicBezTo>
                <a:cubicBezTo>
                  <a:pt x="2812353" y="1735581"/>
                  <a:pt x="2827524" y="1769039"/>
                  <a:pt x="2809998" y="1769309"/>
                </a:cubicBezTo>
                <a:cubicBezTo>
                  <a:pt x="2805260" y="1793213"/>
                  <a:pt x="2805494" y="1819232"/>
                  <a:pt x="2788041" y="1837304"/>
                </a:cubicBezTo>
                <a:cubicBezTo>
                  <a:pt x="2769986" y="1964952"/>
                  <a:pt x="2744038" y="2109158"/>
                  <a:pt x="2740513" y="2251379"/>
                </a:cubicBezTo>
                <a:cubicBezTo>
                  <a:pt x="2723396" y="2244519"/>
                  <a:pt x="2730723" y="2212907"/>
                  <a:pt x="2737909" y="2202110"/>
                </a:cubicBezTo>
                <a:cubicBezTo>
                  <a:pt x="2735878" y="2196392"/>
                  <a:pt x="2733861" y="2191218"/>
                  <a:pt x="2731831" y="2185498"/>
                </a:cubicBezTo>
                <a:cubicBezTo>
                  <a:pt x="2741437" y="2130289"/>
                  <a:pt x="2739155" y="2069515"/>
                  <a:pt x="2754013" y="2016696"/>
                </a:cubicBezTo>
                <a:cubicBezTo>
                  <a:pt x="2749311" y="2000333"/>
                  <a:pt x="2751609" y="1991806"/>
                  <a:pt x="2754306" y="1975603"/>
                </a:cubicBezTo>
                <a:cubicBezTo>
                  <a:pt x="2757487" y="1956107"/>
                  <a:pt x="2759133" y="1928142"/>
                  <a:pt x="2764236" y="1908889"/>
                </a:cubicBezTo>
                <a:cubicBezTo>
                  <a:pt x="2772884" y="1874790"/>
                  <a:pt x="2782243" y="1820959"/>
                  <a:pt x="2792019" y="1788487"/>
                </a:cubicBezTo>
                <a:cubicBezTo>
                  <a:pt x="2791997" y="1787390"/>
                  <a:pt x="2797270" y="1790871"/>
                  <a:pt x="2798333" y="1789210"/>
                </a:cubicBezTo>
                <a:cubicBezTo>
                  <a:pt x="2803091" y="1780373"/>
                  <a:pt x="2801558" y="1757935"/>
                  <a:pt x="2808906" y="1741387"/>
                </a:cubicBezTo>
                <a:cubicBezTo>
                  <a:pt x="2815994" y="1725664"/>
                  <a:pt x="2819604" y="1714105"/>
                  <a:pt x="2825792" y="1694287"/>
                </a:cubicBezTo>
                <a:cubicBezTo>
                  <a:pt x="2831453" y="1675573"/>
                  <a:pt x="2847175" y="1667115"/>
                  <a:pt x="2840230" y="1648048"/>
                </a:cubicBezTo>
                <a:cubicBezTo>
                  <a:pt x="2842088" y="1645006"/>
                  <a:pt x="2845611" y="1643035"/>
                  <a:pt x="2850508" y="1641315"/>
                </a:cubicBezTo>
                <a:cubicBezTo>
                  <a:pt x="2842048" y="1614876"/>
                  <a:pt x="2869477" y="1602675"/>
                  <a:pt x="2865882" y="1572874"/>
                </a:cubicBezTo>
                <a:cubicBezTo>
                  <a:pt x="2893882" y="1547790"/>
                  <a:pt x="2903038" y="1483553"/>
                  <a:pt x="2930210" y="1458208"/>
                </a:cubicBezTo>
                <a:cubicBezTo>
                  <a:pt x="2931489" y="1453532"/>
                  <a:pt x="2929169" y="1446993"/>
                  <a:pt x="2930448" y="1442317"/>
                </a:cubicBezTo>
                <a:cubicBezTo>
                  <a:pt x="2981350" y="1355524"/>
                  <a:pt x="2993371" y="1199482"/>
                  <a:pt x="2964086" y="1074480"/>
                </a:cubicBezTo>
                <a:cubicBezTo>
                  <a:pt x="2960178" y="1056734"/>
                  <a:pt x="2949997" y="1040456"/>
                  <a:pt x="2941289" y="1029358"/>
                </a:cubicBezTo>
                <a:cubicBezTo>
                  <a:pt x="2918393" y="1021219"/>
                  <a:pt x="2924052" y="1030446"/>
                  <a:pt x="2906955" y="1038652"/>
                </a:cubicBezTo>
                <a:cubicBezTo>
                  <a:pt x="2900716" y="1041763"/>
                  <a:pt x="2894552" y="1034734"/>
                  <a:pt x="2887463" y="1036487"/>
                </a:cubicBezTo>
                <a:cubicBezTo>
                  <a:pt x="2883640" y="1037094"/>
                  <a:pt x="2882201" y="1047527"/>
                  <a:pt x="2879482" y="1048663"/>
                </a:cubicBezTo>
                <a:cubicBezTo>
                  <a:pt x="2869968" y="1052371"/>
                  <a:pt x="2851100" y="1040060"/>
                  <a:pt x="2857455" y="1056946"/>
                </a:cubicBezTo>
                <a:cubicBezTo>
                  <a:pt x="2853621" y="1057004"/>
                  <a:pt x="2850583" y="1055683"/>
                  <a:pt x="2848844" y="1050779"/>
                </a:cubicBezTo>
                <a:cubicBezTo>
                  <a:pt x="2842280" y="1065397"/>
                  <a:pt x="2825732" y="1059625"/>
                  <a:pt x="2813821" y="1066931"/>
                </a:cubicBezTo>
                <a:cubicBezTo>
                  <a:pt x="2793255" y="1079848"/>
                  <a:pt x="2778409" y="1105276"/>
                  <a:pt x="2757586" y="1119019"/>
                </a:cubicBezTo>
                <a:cubicBezTo>
                  <a:pt x="2752720" y="1122380"/>
                  <a:pt x="2744451" y="1119769"/>
                  <a:pt x="2739844" y="1122305"/>
                </a:cubicBezTo>
                <a:cubicBezTo>
                  <a:pt x="2710008" y="1137555"/>
                  <a:pt x="2691911" y="1164678"/>
                  <a:pt x="2669550" y="1169954"/>
                </a:cubicBezTo>
                <a:cubicBezTo>
                  <a:pt x="2666597" y="1173012"/>
                  <a:pt x="2666693" y="1177941"/>
                  <a:pt x="2668164" y="1183122"/>
                </a:cubicBezTo>
                <a:cubicBezTo>
                  <a:pt x="2652614" y="1172405"/>
                  <a:pt x="2655361" y="1200849"/>
                  <a:pt x="2653362" y="1210741"/>
                </a:cubicBezTo>
                <a:cubicBezTo>
                  <a:pt x="2642441" y="1212553"/>
                  <a:pt x="2637778" y="1226320"/>
                  <a:pt x="2632024" y="1212166"/>
                </a:cubicBezTo>
                <a:cubicBezTo>
                  <a:pt x="2618232" y="1235387"/>
                  <a:pt x="2591853" y="1273319"/>
                  <a:pt x="2568086" y="1276698"/>
                </a:cubicBezTo>
                <a:cubicBezTo>
                  <a:pt x="2566431" y="1290147"/>
                  <a:pt x="2558901" y="1311353"/>
                  <a:pt x="2543006" y="1311049"/>
                </a:cubicBezTo>
                <a:cubicBezTo>
                  <a:pt x="2524769" y="1345022"/>
                  <a:pt x="2492375" y="1383596"/>
                  <a:pt x="2454860" y="1412386"/>
                </a:cubicBezTo>
                <a:cubicBezTo>
                  <a:pt x="2394259" y="1507545"/>
                  <a:pt x="2295901" y="1590960"/>
                  <a:pt x="2272458" y="1709104"/>
                </a:cubicBezTo>
                <a:cubicBezTo>
                  <a:pt x="2263930" y="1707318"/>
                  <a:pt x="2250461" y="1733000"/>
                  <a:pt x="2258526" y="1739175"/>
                </a:cubicBezTo>
                <a:cubicBezTo>
                  <a:pt x="2239784" y="1761377"/>
                  <a:pt x="2228880" y="1806194"/>
                  <a:pt x="2201997" y="1832356"/>
                </a:cubicBezTo>
                <a:cubicBezTo>
                  <a:pt x="2209724" y="1891403"/>
                  <a:pt x="2162834" y="1903081"/>
                  <a:pt x="2180109" y="1960064"/>
                </a:cubicBezTo>
                <a:cubicBezTo>
                  <a:pt x="2170880" y="1992527"/>
                  <a:pt x="2159880" y="2032415"/>
                  <a:pt x="2159244" y="2055981"/>
                </a:cubicBezTo>
                <a:cubicBezTo>
                  <a:pt x="2151781" y="2052536"/>
                  <a:pt x="2152167" y="2058282"/>
                  <a:pt x="2145369" y="2060851"/>
                </a:cubicBezTo>
                <a:cubicBezTo>
                  <a:pt x="2148063" y="2072588"/>
                  <a:pt x="2146915" y="2069867"/>
                  <a:pt x="2152595" y="2080188"/>
                </a:cubicBezTo>
                <a:cubicBezTo>
                  <a:pt x="2139325" y="2144214"/>
                  <a:pt x="2146245" y="2218066"/>
                  <a:pt x="2140719" y="2285809"/>
                </a:cubicBezTo>
                <a:cubicBezTo>
                  <a:pt x="2152591" y="2472979"/>
                  <a:pt x="2240568" y="2685829"/>
                  <a:pt x="2289426" y="2873257"/>
                </a:cubicBezTo>
                <a:cubicBezTo>
                  <a:pt x="2300820" y="2881573"/>
                  <a:pt x="2314563" y="2912040"/>
                  <a:pt x="2305209" y="2923962"/>
                </a:cubicBezTo>
                <a:cubicBezTo>
                  <a:pt x="2329219" y="2947149"/>
                  <a:pt x="2325854" y="2985275"/>
                  <a:pt x="2336323" y="3016342"/>
                </a:cubicBezTo>
                <a:cubicBezTo>
                  <a:pt x="2314929" y="3015026"/>
                  <a:pt x="2355694" y="3054392"/>
                  <a:pt x="2336028" y="3057432"/>
                </a:cubicBezTo>
                <a:cubicBezTo>
                  <a:pt x="2346485" y="3101920"/>
                  <a:pt x="2330994" y="3150367"/>
                  <a:pt x="2346572" y="3204638"/>
                </a:cubicBezTo>
                <a:cubicBezTo>
                  <a:pt x="2333974" y="3204830"/>
                  <a:pt x="2345679" y="3215059"/>
                  <a:pt x="2347665" y="3232560"/>
                </a:cubicBezTo>
                <a:cubicBezTo>
                  <a:pt x="2351164" y="3257432"/>
                  <a:pt x="2339369" y="3284732"/>
                  <a:pt x="2342750" y="3303581"/>
                </a:cubicBezTo>
                <a:cubicBezTo>
                  <a:pt x="2339217" y="3305004"/>
                  <a:pt x="2335404" y="3306158"/>
                  <a:pt x="2331872" y="3307582"/>
                </a:cubicBezTo>
                <a:cubicBezTo>
                  <a:pt x="2325261" y="3361919"/>
                  <a:pt x="2313680" y="3414142"/>
                  <a:pt x="2275830" y="3453894"/>
                </a:cubicBezTo>
                <a:cubicBezTo>
                  <a:pt x="2273635" y="3495837"/>
                  <a:pt x="2273654" y="3538842"/>
                  <a:pt x="2257359" y="3574155"/>
                </a:cubicBezTo>
                <a:cubicBezTo>
                  <a:pt x="2261247" y="3689139"/>
                  <a:pt x="2257828" y="3836831"/>
                  <a:pt x="2339148" y="3947049"/>
                </a:cubicBezTo>
                <a:cubicBezTo>
                  <a:pt x="2372969" y="4037743"/>
                  <a:pt x="2443037" y="4090900"/>
                  <a:pt x="2490305" y="4168785"/>
                </a:cubicBezTo>
                <a:cubicBezTo>
                  <a:pt x="2494203" y="4172013"/>
                  <a:pt x="2500722" y="4169173"/>
                  <a:pt x="2506198" y="4169089"/>
                </a:cubicBezTo>
                <a:cubicBezTo>
                  <a:pt x="2511202" y="4186817"/>
                  <a:pt x="2523294" y="4188822"/>
                  <a:pt x="2528812" y="4204898"/>
                </a:cubicBezTo>
                <a:cubicBezTo>
                  <a:pt x="2519008" y="4207789"/>
                  <a:pt x="2510158" y="4203542"/>
                  <a:pt x="2518115" y="4218211"/>
                </a:cubicBezTo>
                <a:cubicBezTo>
                  <a:pt x="2510727" y="4218598"/>
                  <a:pt x="2497347" y="4206752"/>
                  <a:pt x="2501521" y="4224219"/>
                </a:cubicBezTo>
                <a:cubicBezTo>
                  <a:pt x="2481257" y="4224530"/>
                  <a:pt x="2466254" y="4227774"/>
                  <a:pt x="2445160" y="4241794"/>
                </a:cubicBezTo>
                <a:cubicBezTo>
                  <a:pt x="2442217" y="4259370"/>
                  <a:pt x="2436480" y="4274250"/>
                  <a:pt x="2453210" y="4289332"/>
                </a:cubicBezTo>
                <a:cubicBezTo>
                  <a:pt x="2466603" y="4287756"/>
                  <a:pt x="2474404" y="4238332"/>
                  <a:pt x="2496633" y="4254424"/>
                </a:cubicBezTo>
                <a:cubicBezTo>
                  <a:pt x="2493612" y="4282137"/>
                  <a:pt x="2472895" y="4301355"/>
                  <a:pt x="2486187" y="4336760"/>
                </a:cubicBezTo>
                <a:cubicBezTo>
                  <a:pt x="2470078" y="4339472"/>
                  <a:pt x="2477297" y="4316353"/>
                  <a:pt x="2475782" y="4308982"/>
                </a:cubicBezTo>
                <a:cubicBezTo>
                  <a:pt x="2472938" y="4303546"/>
                  <a:pt x="2471088" y="4321105"/>
                  <a:pt x="2461906" y="4313851"/>
                </a:cubicBezTo>
                <a:cubicBezTo>
                  <a:pt x="2465783" y="4329952"/>
                  <a:pt x="2447471" y="4346120"/>
                  <a:pt x="2463364" y="4360394"/>
                </a:cubicBezTo>
                <a:cubicBezTo>
                  <a:pt x="2468421" y="4366890"/>
                  <a:pt x="2466168" y="4349668"/>
                  <a:pt x="2474243" y="4356393"/>
                </a:cubicBezTo>
                <a:cubicBezTo>
                  <a:pt x="2502311" y="4404991"/>
                  <a:pt x="2537222" y="4439240"/>
                  <a:pt x="2566354" y="4486179"/>
                </a:cubicBezTo>
                <a:cubicBezTo>
                  <a:pt x="2568193" y="4440133"/>
                  <a:pt x="2522030" y="4390717"/>
                  <a:pt x="2518940" y="4358717"/>
                </a:cubicBezTo>
                <a:cubicBezTo>
                  <a:pt x="2530162" y="4358270"/>
                  <a:pt x="2529916" y="4359644"/>
                  <a:pt x="2537830" y="4358152"/>
                </a:cubicBezTo>
                <a:cubicBezTo>
                  <a:pt x="2548021" y="4374978"/>
                  <a:pt x="2549029" y="4384549"/>
                  <a:pt x="2557029" y="4401409"/>
                </a:cubicBezTo>
                <a:cubicBezTo>
                  <a:pt x="2559476" y="4400550"/>
                  <a:pt x="2558048" y="4397559"/>
                  <a:pt x="2557727" y="4395097"/>
                </a:cubicBezTo>
                <a:cubicBezTo>
                  <a:pt x="2577966" y="4435601"/>
                  <a:pt x="2605973" y="4466943"/>
                  <a:pt x="2629615" y="4513419"/>
                </a:cubicBezTo>
                <a:cubicBezTo>
                  <a:pt x="2621887" y="4468342"/>
                  <a:pt x="2607146" y="4428851"/>
                  <a:pt x="2583868" y="4373056"/>
                </a:cubicBezTo>
                <a:cubicBezTo>
                  <a:pt x="2588627" y="4364218"/>
                  <a:pt x="2602888" y="4365094"/>
                  <a:pt x="2609772" y="4366907"/>
                </a:cubicBezTo>
                <a:cubicBezTo>
                  <a:pt x="2632201" y="4435313"/>
                  <a:pt x="2672725" y="4490568"/>
                  <a:pt x="2707846" y="4563711"/>
                </a:cubicBezTo>
                <a:cubicBezTo>
                  <a:pt x="2696510" y="4516224"/>
                  <a:pt x="2678269" y="4465830"/>
                  <a:pt x="2670250" y="4419936"/>
                </a:cubicBezTo>
                <a:cubicBezTo>
                  <a:pt x="2670875" y="4409791"/>
                  <a:pt x="2676725" y="4428876"/>
                  <a:pt x="2678174" y="4432963"/>
                </a:cubicBezTo>
                <a:cubicBezTo>
                  <a:pt x="2668819" y="4346549"/>
                  <a:pt x="2611836" y="4234025"/>
                  <a:pt x="2632977" y="4166315"/>
                </a:cubicBezTo>
                <a:cubicBezTo>
                  <a:pt x="2652114" y="4164377"/>
                  <a:pt x="2628655" y="4211579"/>
                  <a:pt x="2648490" y="4217300"/>
                </a:cubicBezTo>
                <a:cubicBezTo>
                  <a:pt x="2649178" y="4224410"/>
                  <a:pt x="2641853" y="4228084"/>
                  <a:pt x="2642540" y="4235195"/>
                </a:cubicBezTo>
                <a:cubicBezTo>
                  <a:pt x="2679652" y="4368295"/>
                  <a:pt x="2708016" y="4474138"/>
                  <a:pt x="2749533" y="4608265"/>
                </a:cubicBezTo>
                <a:cubicBezTo>
                  <a:pt x="2751274" y="4599199"/>
                  <a:pt x="2745270" y="4586418"/>
                  <a:pt x="2743694" y="4575760"/>
                </a:cubicBezTo>
                <a:cubicBezTo>
                  <a:pt x="2763439" y="4619008"/>
                  <a:pt x="2789144" y="4686817"/>
                  <a:pt x="2786486" y="4733150"/>
                </a:cubicBezTo>
                <a:cubicBezTo>
                  <a:pt x="2801296" y="4734017"/>
                  <a:pt x="2810337" y="4748122"/>
                  <a:pt x="2817531" y="4765816"/>
                </a:cubicBezTo>
                <a:cubicBezTo>
                  <a:pt x="2827047" y="4748138"/>
                  <a:pt x="2840289" y="4738896"/>
                  <a:pt x="2853489" y="4727461"/>
                </a:cubicBezTo>
                <a:cubicBezTo>
                  <a:pt x="2856206" y="4726324"/>
                  <a:pt x="2863272" y="4737446"/>
                  <a:pt x="2862801" y="4727319"/>
                </a:cubicBezTo>
                <a:cubicBezTo>
                  <a:pt x="2901449" y="4742610"/>
                  <a:pt x="2881546" y="4789483"/>
                  <a:pt x="2904793" y="4815695"/>
                </a:cubicBezTo>
                <a:cubicBezTo>
                  <a:pt x="2901260" y="4817119"/>
                  <a:pt x="2897447" y="4818274"/>
                  <a:pt x="2893914" y="4819697"/>
                </a:cubicBezTo>
                <a:cubicBezTo>
                  <a:pt x="2893019" y="4858059"/>
                  <a:pt x="2881901" y="4891921"/>
                  <a:pt x="2866638" y="4923930"/>
                </a:cubicBezTo>
                <a:cubicBezTo>
                  <a:pt x="2878363" y="4949224"/>
                  <a:pt x="2875987" y="4967888"/>
                  <a:pt x="2870573" y="4985227"/>
                </a:cubicBezTo>
                <a:cubicBezTo>
                  <a:pt x="2882429" y="4989153"/>
                  <a:pt x="2886630" y="4979775"/>
                  <a:pt x="2895778" y="4985386"/>
                </a:cubicBezTo>
                <a:cubicBezTo>
                  <a:pt x="2901593" y="5058706"/>
                  <a:pt x="2968162" y="5100960"/>
                  <a:pt x="2983910" y="5163994"/>
                </a:cubicBezTo>
                <a:cubicBezTo>
                  <a:pt x="2984738" y="5150284"/>
                  <a:pt x="2992202" y="5153730"/>
                  <a:pt x="2994426" y="5141370"/>
                </a:cubicBezTo>
                <a:cubicBezTo>
                  <a:pt x="3041203" y="5180094"/>
                  <a:pt x="3038147" y="5248071"/>
                  <a:pt x="3067352" y="5312814"/>
                </a:cubicBezTo>
                <a:cubicBezTo>
                  <a:pt x="3110103" y="5341738"/>
                  <a:pt x="3145752" y="5385839"/>
                  <a:pt x="3184035" y="5424418"/>
                </a:cubicBezTo>
                <a:cubicBezTo>
                  <a:pt x="3188910" y="5435574"/>
                  <a:pt x="3179944" y="5425304"/>
                  <a:pt x="3174037" y="5431421"/>
                </a:cubicBezTo>
                <a:cubicBezTo>
                  <a:pt x="3219471" y="5471535"/>
                  <a:pt x="3225919" y="5535257"/>
                  <a:pt x="3271075" y="5575103"/>
                </a:cubicBezTo>
                <a:cubicBezTo>
                  <a:pt x="3269012" y="5581709"/>
                  <a:pt x="3273715" y="5584101"/>
                  <a:pt x="3275583" y="5595577"/>
                </a:cubicBezTo>
                <a:cubicBezTo>
                  <a:pt x="3297210" y="5622909"/>
                  <a:pt x="3304660" y="5653747"/>
                  <a:pt x="3332139" y="5672225"/>
                </a:cubicBezTo>
                <a:cubicBezTo>
                  <a:pt x="3336994" y="5668315"/>
                  <a:pt x="3335491" y="5661490"/>
                  <a:pt x="3339239" y="5657050"/>
                </a:cubicBezTo>
                <a:cubicBezTo>
                  <a:pt x="3344148" y="5655878"/>
                  <a:pt x="3346962" y="5659670"/>
                  <a:pt x="3348733" y="5666217"/>
                </a:cubicBezTo>
                <a:cubicBezTo>
                  <a:pt x="3357013" y="5655407"/>
                  <a:pt x="3357293" y="5655676"/>
                  <a:pt x="3366895" y="5656350"/>
                </a:cubicBezTo>
                <a:cubicBezTo>
                  <a:pt x="3370694" y="5668617"/>
                  <a:pt x="3364015" y="5663242"/>
                  <a:pt x="3355048" y="5666941"/>
                </a:cubicBezTo>
                <a:cubicBezTo>
                  <a:pt x="3356657" y="5679242"/>
                  <a:pt x="3364851" y="5678021"/>
                  <a:pt x="3368588" y="5687002"/>
                </a:cubicBezTo>
                <a:cubicBezTo>
                  <a:pt x="3375837" y="5679495"/>
                  <a:pt x="3375312" y="5666629"/>
                  <a:pt x="3382970" y="5665963"/>
                </a:cubicBezTo>
                <a:cubicBezTo>
                  <a:pt x="3394783" y="5667699"/>
                  <a:pt x="3390078" y="5679276"/>
                  <a:pt x="3394942" y="5689884"/>
                </a:cubicBezTo>
                <a:cubicBezTo>
                  <a:pt x="3400182" y="5691721"/>
                  <a:pt x="3405434" y="5694105"/>
                  <a:pt x="3410149" y="5697045"/>
                </a:cubicBezTo>
                <a:cubicBezTo>
                  <a:pt x="3422456" y="5682065"/>
                  <a:pt x="3397220" y="5680262"/>
                  <a:pt x="3393430" y="5668542"/>
                </a:cubicBezTo>
                <a:cubicBezTo>
                  <a:pt x="3400270" y="5668162"/>
                  <a:pt x="3406327" y="5669712"/>
                  <a:pt x="3409506" y="5678155"/>
                </a:cubicBezTo>
                <a:cubicBezTo>
                  <a:pt x="3413533" y="5673984"/>
                  <a:pt x="3410646" y="5666359"/>
                  <a:pt x="3416606" y="5662980"/>
                </a:cubicBezTo>
                <a:cubicBezTo>
                  <a:pt x="3421965" y="5656872"/>
                  <a:pt x="3428042" y="5673487"/>
                  <a:pt x="3428634" y="5661700"/>
                </a:cubicBezTo>
                <a:cubicBezTo>
                  <a:pt x="3434970" y="5663520"/>
                  <a:pt x="3430598" y="5678104"/>
                  <a:pt x="3439457" y="5682898"/>
                </a:cubicBezTo>
                <a:cubicBezTo>
                  <a:pt x="3429975" y="5674279"/>
                  <a:pt x="3435139" y="5686252"/>
                  <a:pt x="3422865" y="5688906"/>
                </a:cubicBezTo>
                <a:cubicBezTo>
                  <a:pt x="3425806" y="5699270"/>
                  <a:pt x="3429790" y="5706878"/>
                  <a:pt x="3434837" y="5712826"/>
                </a:cubicBezTo>
                <a:cubicBezTo>
                  <a:pt x="3437233" y="5695259"/>
                  <a:pt x="3437822" y="5711412"/>
                  <a:pt x="3446445" y="5718125"/>
                </a:cubicBezTo>
                <a:cubicBezTo>
                  <a:pt x="3454230" y="5724032"/>
                  <a:pt x="3471618" y="5716643"/>
                  <a:pt x="3472981" y="5730317"/>
                </a:cubicBezTo>
                <a:cubicBezTo>
                  <a:pt x="3470297" y="5719128"/>
                  <a:pt x="3483647" y="5715362"/>
                  <a:pt x="3482348" y="5704973"/>
                </a:cubicBezTo>
                <a:cubicBezTo>
                  <a:pt x="3489016" y="5709802"/>
                  <a:pt x="3490359" y="5708411"/>
                  <a:pt x="3497372" y="5702825"/>
                </a:cubicBezTo>
                <a:cubicBezTo>
                  <a:pt x="3504492" y="5716684"/>
                  <a:pt x="3483968" y="5717823"/>
                  <a:pt x="3492752" y="5732753"/>
                </a:cubicBezTo>
                <a:cubicBezTo>
                  <a:pt x="3500053" y="5741954"/>
                  <a:pt x="3503899" y="5728472"/>
                  <a:pt x="3514091" y="5731329"/>
                </a:cubicBezTo>
                <a:cubicBezTo>
                  <a:pt x="3517139" y="5747169"/>
                  <a:pt x="3527040" y="5749208"/>
                  <a:pt x="3533527" y="5758695"/>
                </a:cubicBezTo>
                <a:cubicBezTo>
                  <a:pt x="3542623" y="5747598"/>
                  <a:pt x="3522972" y="5737218"/>
                  <a:pt x="3527687" y="5726190"/>
                </a:cubicBezTo>
                <a:cubicBezTo>
                  <a:pt x="3532499" y="5720088"/>
                  <a:pt x="3540628" y="5729551"/>
                  <a:pt x="3538566" y="5722186"/>
                </a:cubicBezTo>
                <a:cubicBezTo>
                  <a:pt x="3556962" y="5738339"/>
                  <a:pt x="3547477" y="5757658"/>
                  <a:pt x="3560243" y="5780197"/>
                </a:cubicBezTo>
                <a:cubicBezTo>
                  <a:pt x="3568727" y="5779793"/>
                  <a:pt x="3582002" y="5786162"/>
                  <a:pt x="3591526" y="5796972"/>
                </a:cubicBezTo>
                <a:cubicBezTo>
                  <a:pt x="3593611" y="5777492"/>
                  <a:pt x="3586568" y="5753496"/>
                  <a:pt x="3572147" y="5744404"/>
                </a:cubicBezTo>
                <a:cubicBezTo>
                  <a:pt x="3575174" y="5745180"/>
                  <a:pt x="3581488" y="5745905"/>
                  <a:pt x="3580577" y="5741262"/>
                </a:cubicBezTo>
                <a:cubicBezTo>
                  <a:pt x="3615994" y="5759343"/>
                  <a:pt x="3600417" y="5803409"/>
                  <a:pt x="3635566" y="5821768"/>
                </a:cubicBezTo>
                <a:cubicBezTo>
                  <a:pt x="3651751" y="5808919"/>
                  <a:pt x="3624270" y="5790442"/>
                  <a:pt x="3624981" y="5784678"/>
                </a:cubicBezTo>
                <a:cubicBezTo>
                  <a:pt x="3654362" y="5788336"/>
                  <a:pt x="3646584" y="5810916"/>
                  <a:pt x="3663250" y="5836681"/>
                </a:cubicBezTo>
                <a:cubicBezTo>
                  <a:pt x="3679499" y="5841087"/>
                  <a:pt x="3696026" y="5845763"/>
                  <a:pt x="3705174" y="5865345"/>
                </a:cubicBezTo>
                <a:cubicBezTo>
                  <a:pt x="3713143" y="5866591"/>
                  <a:pt x="3716194" y="5854492"/>
                  <a:pt x="3719049" y="5860475"/>
                </a:cubicBezTo>
                <a:cubicBezTo>
                  <a:pt x="3722518" y="5869734"/>
                  <a:pt x="3710779" y="5871833"/>
                  <a:pt x="3710381" y="5879508"/>
                </a:cubicBezTo>
                <a:cubicBezTo>
                  <a:pt x="3720592" y="5897430"/>
                  <a:pt x="3734736" y="5906251"/>
                  <a:pt x="3745473" y="5923068"/>
                </a:cubicBezTo>
                <a:cubicBezTo>
                  <a:pt x="3752133" y="5899409"/>
                  <a:pt x="3733064" y="5862724"/>
                  <a:pt x="3724302" y="5848890"/>
                </a:cubicBezTo>
                <a:cubicBezTo>
                  <a:pt x="3736352" y="5848704"/>
                  <a:pt x="3736082" y="5862952"/>
                  <a:pt x="3746092" y="5856498"/>
                </a:cubicBezTo>
                <a:cubicBezTo>
                  <a:pt x="3759072" y="5889990"/>
                  <a:pt x="3764793" y="5930441"/>
                  <a:pt x="3783101" y="5956181"/>
                </a:cubicBezTo>
                <a:cubicBezTo>
                  <a:pt x="3789286" y="5950334"/>
                  <a:pt x="3773920" y="5934958"/>
                  <a:pt x="3779559" y="5929118"/>
                </a:cubicBezTo>
                <a:cubicBezTo>
                  <a:pt x="3794959" y="5932168"/>
                  <a:pt x="3798266" y="5947183"/>
                  <a:pt x="3802173" y="5964927"/>
                </a:cubicBezTo>
                <a:cubicBezTo>
                  <a:pt x="3809240" y="5962079"/>
                  <a:pt x="3810613" y="5976301"/>
                  <a:pt x="3820096" y="5970950"/>
                </a:cubicBezTo>
                <a:cubicBezTo>
                  <a:pt x="3846531" y="6020123"/>
                  <a:pt x="3904996" y="6026072"/>
                  <a:pt x="3932958" y="6055224"/>
                </a:cubicBezTo>
                <a:cubicBezTo>
                  <a:pt x="3945629" y="6086802"/>
                  <a:pt x="3961617" y="6106004"/>
                  <a:pt x="3976799" y="6140010"/>
                </a:cubicBezTo>
                <a:cubicBezTo>
                  <a:pt x="3983148" y="6128407"/>
                  <a:pt x="3977329" y="6110967"/>
                  <a:pt x="3976492" y="6096188"/>
                </a:cubicBezTo>
                <a:cubicBezTo>
                  <a:pt x="3984623" y="6091680"/>
                  <a:pt x="3986447" y="6100965"/>
                  <a:pt x="3993267" y="6099491"/>
                </a:cubicBezTo>
                <a:cubicBezTo>
                  <a:pt x="3989225" y="6145023"/>
                  <a:pt x="4004137" y="6193276"/>
                  <a:pt x="4034000" y="6235548"/>
                </a:cubicBezTo>
                <a:cubicBezTo>
                  <a:pt x="4040488" y="6217095"/>
                  <a:pt x="4035925" y="6193883"/>
                  <a:pt x="4043241" y="6175692"/>
                </a:cubicBezTo>
                <a:cubicBezTo>
                  <a:pt x="4048976" y="6174781"/>
                  <a:pt x="4051026" y="6181598"/>
                  <a:pt x="4059135" y="6175995"/>
                </a:cubicBezTo>
                <a:cubicBezTo>
                  <a:pt x="4067220" y="6197236"/>
                  <a:pt x="4059829" y="6211593"/>
                  <a:pt x="4048563" y="6223818"/>
                </a:cubicBezTo>
                <a:cubicBezTo>
                  <a:pt x="4046199" y="6229059"/>
                  <a:pt x="4049572" y="6233391"/>
                  <a:pt x="4057176" y="6229986"/>
                </a:cubicBezTo>
                <a:cubicBezTo>
                  <a:pt x="4053822" y="6254691"/>
                  <a:pt x="4047259" y="6269309"/>
                  <a:pt x="4061992" y="6294282"/>
                </a:cubicBezTo>
                <a:cubicBezTo>
                  <a:pt x="4059695" y="6274870"/>
                  <a:pt x="4078403" y="6264995"/>
                  <a:pt x="4067816" y="6241876"/>
                </a:cubicBezTo>
                <a:cubicBezTo>
                  <a:pt x="4073852" y="6242330"/>
                  <a:pt x="4078051" y="6246922"/>
                  <a:pt x="4086708" y="6241310"/>
                </a:cubicBezTo>
                <a:cubicBezTo>
                  <a:pt x="4085791" y="6278577"/>
                  <a:pt x="4057650" y="6324480"/>
                  <a:pt x="4090992" y="6362589"/>
                </a:cubicBezTo>
                <a:cubicBezTo>
                  <a:pt x="4101184" y="6351476"/>
                  <a:pt x="4101917" y="6332838"/>
                  <a:pt x="4122847" y="6338542"/>
                </a:cubicBezTo>
                <a:cubicBezTo>
                  <a:pt x="4127484" y="6365587"/>
                  <a:pt x="4121908" y="6388683"/>
                  <a:pt x="4107472" y="6406983"/>
                </a:cubicBezTo>
                <a:cubicBezTo>
                  <a:pt x="4112605" y="6417313"/>
                  <a:pt x="4123269" y="6416327"/>
                  <a:pt x="4127875" y="6427761"/>
                </a:cubicBezTo>
                <a:cubicBezTo>
                  <a:pt x="4130096" y="6457309"/>
                  <a:pt x="4089895" y="6488881"/>
                  <a:pt x="4119458" y="6515817"/>
                </a:cubicBezTo>
                <a:cubicBezTo>
                  <a:pt x="4119943" y="6512523"/>
                  <a:pt x="4116162" y="6501351"/>
                  <a:pt x="4132004" y="6498916"/>
                </a:cubicBezTo>
                <a:cubicBezTo>
                  <a:pt x="4135408" y="6504889"/>
                  <a:pt x="4135772" y="6509540"/>
                  <a:pt x="4134483" y="6513669"/>
                </a:cubicBezTo>
                <a:cubicBezTo>
                  <a:pt x="4169181" y="6522995"/>
                  <a:pt x="4191279" y="6560456"/>
                  <a:pt x="4223345" y="6575301"/>
                </a:cubicBezTo>
                <a:cubicBezTo>
                  <a:pt x="4214098" y="6578731"/>
                  <a:pt x="4229723" y="6593281"/>
                  <a:pt x="4218542" y="6595920"/>
                </a:cubicBezTo>
                <a:cubicBezTo>
                  <a:pt x="4201846" y="6568510"/>
                  <a:pt x="4174127" y="6565926"/>
                  <a:pt x="4155068" y="6543757"/>
                </a:cubicBezTo>
                <a:cubicBezTo>
                  <a:pt x="4150052" y="6553421"/>
                  <a:pt x="4165773" y="6558931"/>
                  <a:pt x="4161605" y="6569952"/>
                </a:cubicBezTo>
                <a:cubicBezTo>
                  <a:pt x="4190965" y="6586482"/>
                  <a:pt x="4218478" y="6606603"/>
                  <a:pt x="4243884" y="6631137"/>
                </a:cubicBezTo>
                <a:cubicBezTo>
                  <a:pt x="4230989" y="6633596"/>
                  <a:pt x="4233576" y="6639823"/>
                  <a:pt x="4228575" y="6646127"/>
                </a:cubicBezTo>
                <a:lnTo>
                  <a:pt x="4222266" y="6650788"/>
                </a:lnTo>
                <a:lnTo>
                  <a:pt x="4223070" y="6644740"/>
                </a:lnTo>
                <a:cubicBezTo>
                  <a:pt x="4224177" y="6639882"/>
                  <a:pt x="4225955" y="6635317"/>
                  <a:pt x="4229096" y="6631366"/>
                </a:cubicBezTo>
                <a:cubicBezTo>
                  <a:pt x="4214363" y="6620363"/>
                  <a:pt x="4199888" y="6608532"/>
                  <a:pt x="4183307" y="6601118"/>
                </a:cubicBezTo>
                <a:cubicBezTo>
                  <a:pt x="4181760" y="6606072"/>
                  <a:pt x="4181866" y="6611549"/>
                  <a:pt x="4179203" y="6615425"/>
                </a:cubicBezTo>
                <a:cubicBezTo>
                  <a:pt x="4177534" y="6600111"/>
                  <a:pt x="4170415" y="6589744"/>
                  <a:pt x="4161752" y="6580975"/>
                </a:cubicBezTo>
                <a:lnTo>
                  <a:pt x="4135542" y="6556587"/>
                </a:lnTo>
                <a:lnTo>
                  <a:pt x="4135585" y="6556109"/>
                </a:lnTo>
                <a:lnTo>
                  <a:pt x="4135038" y="6556117"/>
                </a:lnTo>
                <a:lnTo>
                  <a:pt x="4135542" y="6556587"/>
                </a:lnTo>
                <a:lnTo>
                  <a:pt x="4133504" y="6579355"/>
                </a:lnTo>
                <a:cubicBezTo>
                  <a:pt x="4132349" y="6586837"/>
                  <a:pt x="4131678" y="6594517"/>
                  <a:pt x="4134324" y="6603790"/>
                </a:cubicBezTo>
                <a:cubicBezTo>
                  <a:pt x="4142528" y="6603116"/>
                  <a:pt x="4144441" y="6602812"/>
                  <a:pt x="4150219" y="6604093"/>
                </a:cubicBezTo>
                <a:cubicBezTo>
                  <a:pt x="4159518" y="6617371"/>
                  <a:pt x="4153093" y="6639109"/>
                  <a:pt x="4161436" y="6659525"/>
                </a:cubicBezTo>
                <a:cubicBezTo>
                  <a:pt x="4181637" y="6655926"/>
                  <a:pt x="4183490" y="6708764"/>
                  <a:pt x="4182146" y="6724124"/>
                </a:cubicBezTo>
                <a:cubicBezTo>
                  <a:pt x="4190770" y="6730839"/>
                  <a:pt x="4202014" y="6731488"/>
                  <a:pt x="4209831" y="6739037"/>
                </a:cubicBezTo>
                <a:cubicBezTo>
                  <a:pt x="4214514" y="6726364"/>
                  <a:pt x="4206900" y="6729221"/>
                  <a:pt x="4201456" y="6716978"/>
                </a:cubicBezTo>
                <a:cubicBezTo>
                  <a:pt x="4216794" y="6702773"/>
                  <a:pt x="4187070" y="6667621"/>
                  <a:pt x="4195492" y="6649961"/>
                </a:cubicBezTo>
                <a:cubicBezTo>
                  <a:pt x="4199099" y="6666341"/>
                  <a:pt x="4207464" y="6673882"/>
                  <a:pt x="4212391" y="6687775"/>
                </a:cubicBezTo>
                <a:cubicBezTo>
                  <a:pt x="4219093" y="6680277"/>
                  <a:pt x="4220128" y="6670126"/>
                  <a:pt x="4221059" y="6659874"/>
                </a:cubicBezTo>
                <a:lnTo>
                  <a:pt x="4221458" y="6656864"/>
                </a:lnTo>
                <a:lnTo>
                  <a:pt x="4229300" y="6685003"/>
                </a:lnTo>
                <a:cubicBezTo>
                  <a:pt x="4228541" y="6715226"/>
                  <a:pt x="4204990" y="6740138"/>
                  <a:pt x="4219912" y="6778325"/>
                </a:cubicBezTo>
                <a:cubicBezTo>
                  <a:pt x="4236046" y="6734799"/>
                  <a:pt x="4235878" y="6698096"/>
                  <a:pt x="4268335" y="6662810"/>
                </a:cubicBezTo>
                <a:cubicBezTo>
                  <a:pt x="4280631" y="6675221"/>
                  <a:pt x="4269212" y="6693749"/>
                  <a:pt x="4278221" y="6706211"/>
                </a:cubicBezTo>
                <a:cubicBezTo>
                  <a:pt x="4265968" y="6709959"/>
                  <a:pt x="4271317" y="6703303"/>
                  <a:pt x="4267581" y="6694321"/>
                </a:cubicBezTo>
                <a:cubicBezTo>
                  <a:pt x="4246662" y="6731348"/>
                  <a:pt x="4233889" y="6775166"/>
                  <a:pt x="4231083" y="6822631"/>
                </a:cubicBezTo>
                <a:lnTo>
                  <a:pt x="4232763" y="6858000"/>
                </a:lnTo>
                <a:lnTo>
                  <a:pt x="4207922" y="6858000"/>
                </a:lnTo>
                <a:lnTo>
                  <a:pt x="4206779" y="6852827"/>
                </a:lnTo>
                <a:cubicBezTo>
                  <a:pt x="4202513" y="6823721"/>
                  <a:pt x="4200891" y="6793273"/>
                  <a:pt x="4196264" y="6773759"/>
                </a:cubicBezTo>
                <a:cubicBezTo>
                  <a:pt x="4193980" y="6790093"/>
                  <a:pt x="4193085" y="6807363"/>
                  <a:pt x="4193750" y="6823924"/>
                </a:cubicBezTo>
                <a:lnTo>
                  <a:pt x="4198838" y="6858000"/>
                </a:lnTo>
                <a:lnTo>
                  <a:pt x="4179918" y="6858000"/>
                </a:lnTo>
                <a:lnTo>
                  <a:pt x="4180016" y="6857074"/>
                </a:lnTo>
                <a:cubicBezTo>
                  <a:pt x="4180030" y="6850774"/>
                  <a:pt x="4178473" y="6844703"/>
                  <a:pt x="4172385" y="6841509"/>
                </a:cubicBezTo>
                <a:lnTo>
                  <a:pt x="4170950" y="6858000"/>
                </a:lnTo>
                <a:lnTo>
                  <a:pt x="4055691" y="6858000"/>
                </a:lnTo>
                <a:lnTo>
                  <a:pt x="4051628" y="6845800"/>
                </a:lnTo>
                <a:cubicBezTo>
                  <a:pt x="4049980" y="6840313"/>
                  <a:pt x="4047642" y="6836309"/>
                  <a:pt x="4042213" y="6838857"/>
                </a:cubicBezTo>
                <a:cubicBezTo>
                  <a:pt x="4045601" y="6844009"/>
                  <a:pt x="4045326" y="6850998"/>
                  <a:pt x="4046178" y="6856052"/>
                </a:cubicBezTo>
                <a:lnTo>
                  <a:pt x="4047115" y="6858000"/>
                </a:lnTo>
                <a:lnTo>
                  <a:pt x="4032622" y="6858000"/>
                </a:lnTo>
                <a:lnTo>
                  <a:pt x="4031033" y="6841494"/>
                </a:lnTo>
                <a:cubicBezTo>
                  <a:pt x="4029888" y="6824940"/>
                  <a:pt x="4028330" y="6808255"/>
                  <a:pt x="4018892" y="6794841"/>
                </a:cubicBezTo>
                <a:cubicBezTo>
                  <a:pt x="4020094" y="6800302"/>
                  <a:pt x="4026816" y="6807867"/>
                  <a:pt x="4017505" y="6808011"/>
                </a:cubicBezTo>
                <a:cubicBezTo>
                  <a:pt x="4002257" y="6784689"/>
                  <a:pt x="3993034" y="6761274"/>
                  <a:pt x="3980622" y="6742839"/>
                </a:cubicBezTo>
                <a:cubicBezTo>
                  <a:pt x="3991164" y="6777738"/>
                  <a:pt x="3982850" y="6800875"/>
                  <a:pt x="4001275" y="6832640"/>
                </a:cubicBezTo>
                <a:cubicBezTo>
                  <a:pt x="3997807" y="6837349"/>
                  <a:pt x="3997097" y="6843112"/>
                  <a:pt x="3994176" y="6847814"/>
                </a:cubicBezTo>
                <a:lnTo>
                  <a:pt x="3998269" y="6858000"/>
                </a:lnTo>
                <a:lnTo>
                  <a:pt x="3981124" y="6858000"/>
                </a:lnTo>
                <a:lnTo>
                  <a:pt x="3977851" y="6853544"/>
                </a:lnTo>
                <a:lnTo>
                  <a:pt x="3977254" y="6858000"/>
                </a:lnTo>
                <a:lnTo>
                  <a:pt x="3968110" y="6858000"/>
                </a:lnTo>
                <a:lnTo>
                  <a:pt x="3973534" y="6844673"/>
                </a:lnTo>
                <a:cubicBezTo>
                  <a:pt x="3976697" y="6840071"/>
                  <a:pt x="3980102" y="6835567"/>
                  <a:pt x="3981225" y="6829934"/>
                </a:cubicBezTo>
                <a:cubicBezTo>
                  <a:pt x="3964155" y="6783358"/>
                  <a:pt x="3979730" y="6739292"/>
                  <a:pt x="3960865" y="6699043"/>
                </a:cubicBezTo>
                <a:cubicBezTo>
                  <a:pt x="3963152" y="6703939"/>
                  <a:pt x="3960736" y="6706440"/>
                  <a:pt x="3954732" y="6707628"/>
                </a:cubicBezTo>
                <a:cubicBezTo>
                  <a:pt x="3945369" y="6691064"/>
                  <a:pt x="3940740" y="6692504"/>
                  <a:pt x="3928434" y="6679547"/>
                </a:cubicBezTo>
                <a:cubicBezTo>
                  <a:pt x="3936148" y="6639710"/>
                  <a:pt x="3964001" y="6579020"/>
                  <a:pt x="3923786" y="6539647"/>
                </a:cubicBezTo>
                <a:cubicBezTo>
                  <a:pt x="3914989" y="6552109"/>
                  <a:pt x="3919745" y="6571209"/>
                  <a:pt x="3908468" y="6582887"/>
                </a:cubicBezTo>
                <a:cubicBezTo>
                  <a:pt x="3903348" y="6559136"/>
                  <a:pt x="3910942" y="6541214"/>
                  <a:pt x="3925172" y="6526478"/>
                </a:cubicBezTo>
                <a:cubicBezTo>
                  <a:pt x="3912913" y="6473800"/>
                  <a:pt x="3918588" y="6427696"/>
                  <a:pt x="3889424" y="6379113"/>
                </a:cubicBezTo>
                <a:cubicBezTo>
                  <a:pt x="3890658" y="6400185"/>
                  <a:pt x="3882311" y="6421680"/>
                  <a:pt x="3883362" y="6447412"/>
                </a:cubicBezTo>
                <a:cubicBezTo>
                  <a:pt x="3884572" y="6481359"/>
                  <a:pt x="3908313" y="6518793"/>
                  <a:pt x="3892448" y="6548073"/>
                </a:cubicBezTo>
                <a:cubicBezTo>
                  <a:pt x="3885511" y="6543523"/>
                  <a:pt x="3887219" y="6532813"/>
                  <a:pt x="3883374" y="6532325"/>
                </a:cubicBezTo>
                <a:lnTo>
                  <a:pt x="3883386" y="6532873"/>
                </a:lnTo>
                <a:cubicBezTo>
                  <a:pt x="3885756" y="6556119"/>
                  <a:pt x="3887440" y="6586224"/>
                  <a:pt x="3897962" y="6606058"/>
                </a:cubicBezTo>
                <a:cubicBezTo>
                  <a:pt x="3908885" y="6604246"/>
                  <a:pt x="3898243" y="6592358"/>
                  <a:pt x="3903913" y="6588162"/>
                </a:cubicBezTo>
                <a:cubicBezTo>
                  <a:pt x="3912877" y="6626372"/>
                  <a:pt x="3895164" y="6673210"/>
                  <a:pt x="3917929" y="6702716"/>
                </a:cubicBezTo>
                <a:cubicBezTo>
                  <a:pt x="3899617" y="6718886"/>
                  <a:pt x="3929749" y="6746909"/>
                  <a:pt x="3921177" y="6770871"/>
                </a:cubicBezTo>
                <a:cubicBezTo>
                  <a:pt x="3921972" y="6769490"/>
                  <a:pt x="3916946" y="6764637"/>
                  <a:pt x="3916430" y="6766289"/>
                </a:cubicBezTo>
                <a:cubicBezTo>
                  <a:pt x="3914647" y="6773164"/>
                  <a:pt x="3925814" y="6783948"/>
                  <a:pt x="3913196" y="6783047"/>
                </a:cubicBezTo>
                <a:cubicBezTo>
                  <a:pt x="3889367" y="6769170"/>
                  <a:pt x="3909195" y="6732433"/>
                  <a:pt x="3894053" y="6714589"/>
                </a:cubicBezTo>
                <a:cubicBezTo>
                  <a:pt x="3896774" y="6685512"/>
                  <a:pt x="3884788" y="6576678"/>
                  <a:pt x="3862354" y="6578119"/>
                </a:cubicBezTo>
                <a:cubicBezTo>
                  <a:pt x="3857972" y="6578186"/>
                  <a:pt x="3847622" y="6665451"/>
                  <a:pt x="3856416" y="6680929"/>
                </a:cubicBezTo>
                <a:cubicBezTo>
                  <a:pt x="3854987" y="6677938"/>
                  <a:pt x="3853280" y="6674677"/>
                  <a:pt x="3848952" y="6677483"/>
                </a:cubicBezTo>
                <a:cubicBezTo>
                  <a:pt x="3850852" y="6690601"/>
                  <a:pt x="3866477" y="6691183"/>
                  <a:pt x="3863642" y="6700265"/>
                </a:cubicBezTo>
                <a:cubicBezTo>
                  <a:pt x="3858905" y="6710199"/>
                  <a:pt x="3853772" y="6699870"/>
                  <a:pt x="3845900" y="6703552"/>
                </a:cubicBezTo>
                <a:cubicBezTo>
                  <a:pt x="3856669" y="6735981"/>
                  <a:pt x="3856204" y="6768311"/>
                  <a:pt x="3873330" y="6803656"/>
                </a:cubicBezTo>
                <a:cubicBezTo>
                  <a:pt x="3868533" y="6768395"/>
                  <a:pt x="3862909" y="6732872"/>
                  <a:pt x="3886312" y="6710873"/>
                </a:cubicBezTo>
                <a:cubicBezTo>
                  <a:pt x="3884376" y="6738021"/>
                  <a:pt x="3875180" y="6772127"/>
                  <a:pt x="3894938" y="6801954"/>
                </a:cubicBezTo>
                <a:cubicBezTo>
                  <a:pt x="3895420" y="6816121"/>
                  <a:pt x="3894258" y="6840792"/>
                  <a:pt x="3903192" y="6855793"/>
                </a:cubicBezTo>
                <a:lnTo>
                  <a:pt x="3905741" y="6858000"/>
                </a:lnTo>
                <a:lnTo>
                  <a:pt x="3874721" y="6858000"/>
                </a:lnTo>
                <a:lnTo>
                  <a:pt x="3790747" y="6656739"/>
                </a:lnTo>
                <a:cubicBezTo>
                  <a:pt x="3778828" y="6649527"/>
                  <a:pt x="3772417" y="6629904"/>
                  <a:pt x="3761550" y="6620484"/>
                </a:cubicBezTo>
                <a:cubicBezTo>
                  <a:pt x="3755603" y="6596471"/>
                  <a:pt x="3754028" y="6557873"/>
                  <a:pt x="3730199" y="6543996"/>
                </a:cubicBezTo>
                <a:cubicBezTo>
                  <a:pt x="3716232" y="6600364"/>
                  <a:pt x="3786632" y="6670498"/>
                  <a:pt x="3787680" y="6724170"/>
                </a:cubicBezTo>
                <a:cubicBezTo>
                  <a:pt x="3779250" y="6727313"/>
                  <a:pt x="3779756" y="6711143"/>
                  <a:pt x="3771325" y="6714287"/>
                </a:cubicBezTo>
                <a:cubicBezTo>
                  <a:pt x="3772731" y="6730152"/>
                  <a:pt x="3779752" y="6753053"/>
                  <a:pt x="3793240" y="6756407"/>
                </a:cubicBezTo>
                <a:cubicBezTo>
                  <a:pt x="3782897" y="6773821"/>
                  <a:pt x="3818720" y="6812714"/>
                  <a:pt x="3803952" y="6828007"/>
                </a:cubicBezTo>
                <a:cubicBezTo>
                  <a:pt x="3798228" y="6829465"/>
                  <a:pt x="3795629" y="6822657"/>
                  <a:pt x="3791742" y="6819977"/>
                </a:cubicBezTo>
                <a:cubicBezTo>
                  <a:pt x="3760917" y="6742386"/>
                  <a:pt x="3749175" y="6660119"/>
                  <a:pt x="3709435" y="6588965"/>
                </a:cubicBezTo>
                <a:cubicBezTo>
                  <a:pt x="3710047" y="6592241"/>
                  <a:pt x="3707405" y="6597212"/>
                  <a:pt x="3704871" y="6593691"/>
                </a:cubicBezTo>
                <a:cubicBezTo>
                  <a:pt x="3710295" y="6590868"/>
                  <a:pt x="3701070" y="6581423"/>
                  <a:pt x="3709253" y="6579654"/>
                </a:cubicBezTo>
                <a:cubicBezTo>
                  <a:pt x="3711557" y="6578385"/>
                  <a:pt x="3714962" y="6580867"/>
                  <a:pt x="3717735" y="6582605"/>
                </a:cubicBezTo>
                <a:lnTo>
                  <a:pt x="3721909" y="6581262"/>
                </a:lnTo>
                <a:lnTo>
                  <a:pt x="3722173" y="6581920"/>
                </a:lnTo>
                <a:lnTo>
                  <a:pt x="3722431" y="6581094"/>
                </a:lnTo>
                <a:lnTo>
                  <a:pt x="3721909" y="6581262"/>
                </a:lnTo>
                <a:lnTo>
                  <a:pt x="3716665" y="6568164"/>
                </a:lnTo>
                <a:cubicBezTo>
                  <a:pt x="3714273" y="6550918"/>
                  <a:pt x="3721324" y="6527903"/>
                  <a:pt x="3738641" y="6541401"/>
                </a:cubicBezTo>
                <a:cubicBezTo>
                  <a:pt x="3729654" y="6502095"/>
                  <a:pt x="3721228" y="6463329"/>
                  <a:pt x="3719372" y="6438432"/>
                </a:cubicBezTo>
                <a:cubicBezTo>
                  <a:pt x="3744974" y="6444886"/>
                  <a:pt x="3733564" y="6505870"/>
                  <a:pt x="3750724" y="6514919"/>
                </a:cubicBezTo>
                <a:cubicBezTo>
                  <a:pt x="3750856" y="6493552"/>
                  <a:pt x="3744080" y="6469278"/>
                  <a:pt x="3748357" y="6449764"/>
                </a:cubicBezTo>
                <a:cubicBezTo>
                  <a:pt x="3736020" y="6421193"/>
                  <a:pt x="3731525" y="6373326"/>
                  <a:pt x="3719597" y="6337627"/>
                </a:cubicBezTo>
                <a:cubicBezTo>
                  <a:pt x="3716677" y="6328359"/>
                  <a:pt x="3720373" y="6307210"/>
                  <a:pt x="3702878" y="6309123"/>
                </a:cubicBezTo>
                <a:cubicBezTo>
                  <a:pt x="3700835" y="6330794"/>
                  <a:pt x="3715708" y="6348917"/>
                  <a:pt x="3712708" y="6377725"/>
                </a:cubicBezTo>
                <a:cubicBezTo>
                  <a:pt x="3703623" y="6375400"/>
                  <a:pt x="3707274" y="6393970"/>
                  <a:pt x="3698328" y="6398764"/>
                </a:cubicBezTo>
                <a:cubicBezTo>
                  <a:pt x="3715613" y="6442324"/>
                  <a:pt x="3706179" y="6492322"/>
                  <a:pt x="3716152" y="6540104"/>
                </a:cubicBezTo>
                <a:cubicBezTo>
                  <a:pt x="3705369" y="6549035"/>
                  <a:pt x="3702350" y="6562778"/>
                  <a:pt x="3690891" y="6565145"/>
                </a:cubicBezTo>
                <a:cubicBezTo>
                  <a:pt x="3696119" y="6580404"/>
                  <a:pt x="3704666" y="6611225"/>
                  <a:pt x="3710033" y="6633603"/>
                </a:cubicBezTo>
                <a:cubicBezTo>
                  <a:pt x="3716949" y="6637058"/>
                  <a:pt x="3718088" y="6625261"/>
                  <a:pt x="3721642" y="6638902"/>
                </a:cubicBezTo>
                <a:cubicBezTo>
                  <a:pt x="3693503" y="6642897"/>
                  <a:pt x="3689427" y="6602420"/>
                  <a:pt x="3684339" y="6580311"/>
                </a:cubicBezTo>
                <a:cubicBezTo>
                  <a:pt x="3673529" y="6531721"/>
                  <a:pt x="3677391" y="6462909"/>
                  <a:pt x="3633147" y="6441676"/>
                </a:cubicBezTo>
                <a:cubicBezTo>
                  <a:pt x="3628819" y="6430512"/>
                  <a:pt x="3624245" y="6420722"/>
                  <a:pt x="3615461" y="6419762"/>
                </a:cubicBezTo>
                <a:cubicBezTo>
                  <a:pt x="3625379" y="6464804"/>
                  <a:pt x="3629745" y="6534038"/>
                  <a:pt x="3656922" y="6565120"/>
                </a:cubicBezTo>
                <a:cubicBezTo>
                  <a:pt x="3660918" y="6559307"/>
                  <a:pt x="3652478" y="6547931"/>
                  <a:pt x="3661725" y="6544502"/>
                </a:cubicBezTo>
                <a:cubicBezTo>
                  <a:pt x="3664731" y="6558152"/>
                  <a:pt x="3678506" y="6576293"/>
                  <a:pt x="3659315" y="6589462"/>
                </a:cubicBezTo>
                <a:cubicBezTo>
                  <a:pt x="3644527" y="6589689"/>
                  <a:pt x="3638698" y="6571701"/>
                  <a:pt x="3624167" y="6571102"/>
                </a:cubicBezTo>
                <a:cubicBezTo>
                  <a:pt x="3626474" y="6591063"/>
                  <a:pt x="3640141" y="6631666"/>
                  <a:pt x="3652675" y="6614217"/>
                </a:cubicBezTo>
                <a:cubicBezTo>
                  <a:pt x="3654404" y="6618572"/>
                  <a:pt x="3656134" y="6622928"/>
                  <a:pt x="3657872" y="6627832"/>
                </a:cubicBezTo>
                <a:cubicBezTo>
                  <a:pt x="3654329" y="6628709"/>
                  <a:pt x="3652620" y="6625448"/>
                  <a:pt x="3648560" y="6627976"/>
                </a:cubicBezTo>
                <a:cubicBezTo>
                  <a:pt x="3669843" y="6665722"/>
                  <a:pt x="3693283" y="6701793"/>
                  <a:pt x="3727550" y="6731122"/>
                </a:cubicBezTo>
                <a:cubicBezTo>
                  <a:pt x="3722696" y="6735031"/>
                  <a:pt x="3717917" y="6742774"/>
                  <a:pt x="3712107" y="6739850"/>
                </a:cubicBezTo>
                <a:cubicBezTo>
                  <a:pt x="3726881" y="6767014"/>
                  <a:pt x="3735856" y="6805772"/>
                  <a:pt x="3756216" y="6824359"/>
                </a:cubicBezTo>
                <a:cubicBezTo>
                  <a:pt x="3749525" y="6818437"/>
                  <a:pt x="3773409" y="6835051"/>
                  <a:pt x="3771422" y="6831521"/>
                </a:cubicBezTo>
                <a:cubicBezTo>
                  <a:pt x="3773518" y="6812588"/>
                  <a:pt x="3727513" y="6785357"/>
                  <a:pt x="3757477" y="6776679"/>
                </a:cubicBezTo>
                <a:cubicBezTo>
                  <a:pt x="3752634" y="6767166"/>
                  <a:pt x="3754718" y="6761656"/>
                  <a:pt x="3759830" y="6756920"/>
                </a:cubicBezTo>
                <a:cubicBezTo>
                  <a:pt x="3768608" y="6778561"/>
                  <a:pt x="3778790" y="6804649"/>
                  <a:pt x="3789781" y="6832676"/>
                </a:cubicBezTo>
                <a:lnTo>
                  <a:pt x="3799866" y="6858000"/>
                </a:lnTo>
                <a:lnTo>
                  <a:pt x="3773590" y="6858000"/>
                </a:lnTo>
                <a:lnTo>
                  <a:pt x="3767125" y="6835970"/>
                </a:lnTo>
                <a:cubicBezTo>
                  <a:pt x="3760595" y="6838262"/>
                  <a:pt x="3760970" y="6843461"/>
                  <a:pt x="3751682" y="6844699"/>
                </a:cubicBezTo>
                <a:cubicBezTo>
                  <a:pt x="3712629" y="6780655"/>
                  <a:pt x="3680697" y="6702534"/>
                  <a:pt x="3635683" y="6641870"/>
                </a:cubicBezTo>
                <a:cubicBezTo>
                  <a:pt x="3627567" y="6618986"/>
                  <a:pt x="3616607" y="6576697"/>
                  <a:pt x="3598856" y="6551496"/>
                </a:cubicBezTo>
                <a:cubicBezTo>
                  <a:pt x="3605007" y="6571945"/>
                  <a:pt x="3607573" y="6591080"/>
                  <a:pt x="3591882" y="6601182"/>
                </a:cubicBezTo>
                <a:cubicBezTo>
                  <a:pt x="3564254" y="6547099"/>
                  <a:pt x="3592593" y="6469144"/>
                  <a:pt x="3563709" y="6406862"/>
                </a:cubicBezTo>
                <a:cubicBezTo>
                  <a:pt x="3576736" y="6400636"/>
                  <a:pt x="3564142" y="6372889"/>
                  <a:pt x="3584224" y="6377237"/>
                </a:cubicBezTo>
                <a:cubicBezTo>
                  <a:pt x="3578770" y="6364447"/>
                  <a:pt x="3569629" y="6359384"/>
                  <a:pt x="3560223" y="6354598"/>
                </a:cubicBezTo>
                <a:cubicBezTo>
                  <a:pt x="3553084" y="6325672"/>
                  <a:pt x="3550725" y="6289004"/>
                  <a:pt x="3533157" y="6273115"/>
                </a:cubicBezTo>
                <a:cubicBezTo>
                  <a:pt x="3542736" y="6286662"/>
                  <a:pt x="3534627" y="6292264"/>
                  <a:pt x="3526238" y="6297598"/>
                </a:cubicBezTo>
                <a:cubicBezTo>
                  <a:pt x="3534968" y="6323760"/>
                  <a:pt x="3534889" y="6347866"/>
                  <a:pt x="3538099" y="6371922"/>
                </a:cubicBezTo>
                <a:cubicBezTo>
                  <a:pt x="3542284" y="6403905"/>
                  <a:pt x="3563289" y="6427412"/>
                  <a:pt x="3568063" y="6461579"/>
                </a:cubicBezTo>
                <a:cubicBezTo>
                  <a:pt x="3563436" y="6463019"/>
                  <a:pt x="3558818" y="6465008"/>
                  <a:pt x="3554189" y="6466449"/>
                </a:cubicBezTo>
                <a:cubicBezTo>
                  <a:pt x="3519427" y="6439866"/>
                  <a:pt x="3540787" y="6341201"/>
                  <a:pt x="3489313" y="6342541"/>
                </a:cubicBezTo>
                <a:cubicBezTo>
                  <a:pt x="3488064" y="6376800"/>
                  <a:pt x="3502944" y="6423410"/>
                  <a:pt x="3519041" y="6448089"/>
                </a:cubicBezTo>
                <a:cubicBezTo>
                  <a:pt x="3531101" y="6448451"/>
                  <a:pt x="3514960" y="6435552"/>
                  <a:pt x="3527021" y="6435914"/>
                </a:cubicBezTo>
                <a:cubicBezTo>
                  <a:pt x="3527729" y="6444121"/>
                  <a:pt x="3534484" y="6439360"/>
                  <a:pt x="3536514" y="6445080"/>
                </a:cubicBezTo>
                <a:cubicBezTo>
                  <a:pt x="3530058" y="6451207"/>
                  <a:pt x="3531067" y="6460779"/>
                  <a:pt x="3525997" y="6467705"/>
                </a:cubicBezTo>
                <a:cubicBezTo>
                  <a:pt x="3544753" y="6530415"/>
                  <a:pt x="3566988" y="6588966"/>
                  <a:pt x="3601640" y="6638011"/>
                </a:cubicBezTo>
                <a:cubicBezTo>
                  <a:pt x="3612520" y="6634009"/>
                  <a:pt x="3605154" y="6621522"/>
                  <a:pt x="3612156" y="6615388"/>
                </a:cubicBezTo>
                <a:cubicBezTo>
                  <a:pt x="3613627" y="6620570"/>
                  <a:pt x="3617730" y="6620232"/>
                  <a:pt x="3619200" y="6625414"/>
                </a:cubicBezTo>
                <a:cubicBezTo>
                  <a:pt x="3617835" y="6639679"/>
                  <a:pt x="3602306" y="6644027"/>
                  <a:pt x="3597806" y="6652040"/>
                </a:cubicBezTo>
                <a:cubicBezTo>
                  <a:pt x="3604427" y="6696586"/>
                  <a:pt x="3651611" y="6742152"/>
                  <a:pt x="3674709" y="6774665"/>
                </a:cubicBezTo>
                <a:cubicBezTo>
                  <a:pt x="3659189" y="6779562"/>
                  <a:pt x="3655766" y="6758522"/>
                  <a:pt x="3641579" y="6761480"/>
                </a:cubicBezTo>
                <a:cubicBezTo>
                  <a:pt x="3657116" y="6785620"/>
                  <a:pt x="3673030" y="6814958"/>
                  <a:pt x="3678645" y="6835962"/>
                </a:cubicBezTo>
                <a:cubicBezTo>
                  <a:pt x="3689293" y="6834155"/>
                  <a:pt x="3694031" y="6845312"/>
                  <a:pt x="3699001" y="6856090"/>
                </a:cubicBezTo>
                <a:lnTo>
                  <a:pt x="3700130" y="6858000"/>
                </a:lnTo>
                <a:lnTo>
                  <a:pt x="3685617" y="6858000"/>
                </a:lnTo>
                <a:lnTo>
                  <a:pt x="3659122" y="6818184"/>
                </a:lnTo>
                <a:cubicBezTo>
                  <a:pt x="3649714" y="6827368"/>
                  <a:pt x="3634829" y="6822667"/>
                  <a:pt x="3626453" y="6814578"/>
                </a:cubicBezTo>
                <a:lnTo>
                  <a:pt x="3627839" y="6815379"/>
                </a:lnTo>
                <a:cubicBezTo>
                  <a:pt x="3635591" y="6833612"/>
                  <a:pt x="3649111" y="6838608"/>
                  <a:pt x="3657916" y="6854633"/>
                </a:cubicBezTo>
                <a:cubicBezTo>
                  <a:pt x="3666237" y="6859984"/>
                  <a:pt x="3664500" y="6841110"/>
                  <a:pt x="3672661" y="6852215"/>
                </a:cubicBezTo>
                <a:lnTo>
                  <a:pt x="3671314" y="6858000"/>
                </a:lnTo>
                <a:lnTo>
                  <a:pt x="3645280" y="6858000"/>
                </a:lnTo>
                <a:lnTo>
                  <a:pt x="3644038" y="6857184"/>
                </a:lnTo>
                <a:cubicBezTo>
                  <a:pt x="3623670" y="6838622"/>
                  <a:pt x="3612774" y="6811981"/>
                  <a:pt x="3603377" y="6783159"/>
                </a:cubicBezTo>
                <a:cubicBezTo>
                  <a:pt x="3598132" y="6767080"/>
                  <a:pt x="3589613" y="6751597"/>
                  <a:pt x="3581950" y="6736204"/>
                </a:cubicBezTo>
                <a:lnTo>
                  <a:pt x="3572597" y="6709539"/>
                </a:lnTo>
                <a:lnTo>
                  <a:pt x="3583537" y="6721012"/>
                </a:lnTo>
                <a:cubicBezTo>
                  <a:pt x="3582926" y="6717734"/>
                  <a:pt x="3584805" y="6715788"/>
                  <a:pt x="3586953" y="6713563"/>
                </a:cubicBezTo>
                <a:cubicBezTo>
                  <a:pt x="3588671" y="6717373"/>
                  <a:pt x="3580948" y="6728722"/>
                  <a:pt x="3589432" y="6728317"/>
                </a:cubicBezTo>
                <a:cubicBezTo>
                  <a:pt x="3584890" y="6720169"/>
                  <a:pt x="3593010" y="6715114"/>
                  <a:pt x="3596714" y="6722454"/>
                </a:cubicBezTo>
                <a:cubicBezTo>
                  <a:pt x="3598174" y="6727086"/>
                  <a:pt x="3590505" y="6727206"/>
                  <a:pt x="3594178" y="6732901"/>
                </a:cubicBezTo>
                <a:cubicBezTo>
                  <a:pt x="3612992" y="6756441"/>
                  <a:pt x="3621568" y="6802875"/>
                  <a:pt x="3649586" y="6806827"/>
                </a:cubicBezTo>
                <a:cubicBezTo>
                  <a:pt x="3635833" y="6775811"/>
                  <a:pt x="3616785" y="6740222"/>
                  <a:pt x="3615057" y="6721896"/>
                </a:cubicBezTo>
                <a:cubicBezTo>
                  <a:pt x="3615517" y="6731477"/>
                  <a:pt x="3606551" y="6721206"/>
                  <a:pt x="3604597" y="6719318"/>
                </a:cubicBezTo>
                <a:cubicBezTo>
                  <a:pt x="3620728" y="6717700"/>
                  <a:pt x="3604513" y="6700967"/>
                  <a:pt x="3603504" y="6691396"/>
                </a:cubicBezTo>
                <a:cubicBezTo>
                  <a:pt x="3593356" y="6690729"/>
                  <a:pt x="3604716" y="6711373"/>
                  <a:pt x="3595524" y="6703570"/>
                </a:cubicBezTo>
                <a:cubicBezTo>
                  <a:pt x="3596738" y="6695608"/>
                  <a:pt x="3596332" y="6674797"/>
                  <a:pt x="3586088" y="6669203"/>
                </a:cubicBezTo>
                <a:cubicBezTo>
                  <a:pt x="3580072" y="6683813"/>
                  <a:pt x="3595502" y="6702475"/>
                  <a:pt x="3589390" y="6712157"/>
                </a:cubicBezTo>
                <a:cubicBezTo>
                  <a:pt x="3574101" y="6686644"/>
                  <a:pt x="3564652" y="6665698"/>
                  <a:pt x="3539781" y="6654576"/>
                </a:cubicBezTo>
                <a:cubicBezTo>
                  <a:pt x="3547789" y="6685953"/>
                  <a:pt x="3564853" y="6704043"/>
                  <a:pt x="3556387" y="6733481"/>
                </a:cubicBezTo>
                <a:cubicBezTo>
                  <a:pt x="3574716" y="6760318"/>
                  <a:pt x="3584487" y="6783724"/>
                  <a:pt x="3592765" y="6814822"/>
                </a:cubicBezTo>
                <a:cubicBezTo>
                  <a:pt x="3588393" y="6815438"/>
                  <a:pt x="3586407" y="6811908"/>
                  <a:pt x="3582304" y="6812245"/>
                </a:cubicBezTo>
                <a:cubicBezTo>
                  <a:pt x="3588189" y="6819002"/>
                  <a:pt x="3584622" y="6832752"/>
                  <a:pt x="3589530" y="6831581"/>
                </a:cubicBezTo>
                <a:cubicBezTo>
                  <a:pt x="3588918" y="6828303"/>
                  <a:pt x="3590798" y="6826357"/>
                  <a:pt x="3592946" y="6824133"/>
                </a:cubicBezTo>
                <a:cubicBezTo>
                  <a:pt x="3594115" y="6827950"/>
                  <a:pt x="3596619" y="6829829"/>
                  <a:pt x="3598841" y="6831438"/>
                </a:cubicBezTo>
                <a:cubicBezTo>
                  <a:pt x="3605068" y="6841751"/>
                  <a:pt x="3593610" y="6844119"/>
                  <a:pt x="3601503" y="6855502"/>
                </a:cubicBezTo>
                <a:cubicBezTo>
                  <a:pt x="3606110" y="6852965"/>
                  <a:pt x="3607705" y="6853968"/>
                  <a:pt x="3609020" y="6856447"/>
                </a:cubicBezTo>
                <a:lnTo>
                  <a:pt x="3609945" y="6858000"/>
                </a:lnTo>
                <a:lnTo>
                  <a:pt x="3562315" y="6858000"/>
                </a:lnTo>
                <a:lnTo>
                  <a:pt x="3541946" y="6807662"/>
                </a:lnTo>
                <a:cubicBezTo>
                  <a:pt x="3527312" y="6773647"/>
                  <a:pt x="3493048" y="6716378"/>
                  <a:pt x="3506324" y="6694809"/>
                </a:cubicBezTo>
                <a:cubicBezTo>
                  <a:pt x="3517160" y="6688615"/>
                  <a:pt x="3513517" y="6712503"/>
                  <a:pt x="3525396" y="6703555"/>
                </a:cubicBezTo>
                <a:cubicBezTo>
                  <a:pt x="3496870" y="6617436"/>
                  <a:pt x="3448670" y="6519843"/>
                  <a:pt x="3472915" y="6442773"/>
                </a:cubicBezTo>
                <a:cubicBezTo>
                  <a:pt x="3464189" y="6388672"/>
                  <a:pt x="3433759" y="6331344"/>
                  <a:pt x="3419481" y="6273494"/>
                </a:cubicBezTo>
                <a:cubicBezTo>
                  <a:pt x="3409670" y="6233927"/>
                  <a:pt x="3412250" y="6197731"/>
                  <a:pt x="3397036" y="6162082"/>
                </a:cubicBezTo>
                <a:cubicBezTo>
                  <a:pt x="3379813" y="6121808"/>
                  <a:pt x="3368832" y="6064454"/>
                  <a:pt x="3352619" y="6033751"/>
                </a:cubicBezTo>
                <a:cubicBezTo>
                  <a:pt x="3320170" y="5971251"/>
                  <a:pt x="3298055" y="5890786"/>
                  <a:pt x="3266390" y="5826355"/>
                </a:cubicBezTo>
                <a:cubicBezTo>
                  <a:pt x="3250424" y="5794280"/>
                  <a:pt x="3225759" y="5765623"/>
                  <a:pt x="3212788" y="5732679"/>
                </a:cubicBezTo>
                <a:cubicBezTo>
                  <a:pt x="3206154" y="5715525"/>
                  <a:pt x="3201418" y="5697519"/>
                  <a:pt x="3191561" y="5683702"/>
                </a:cubicBezTo>
                <a:cubicBezTo>
                  <a:pt x="3124782" y="5588584"/>
                  <a:pt x="3052226" y="5492188"/>
                  <a:pt x="2994671" y="5406516"/>
                </a:cubicBezTo>
                <a:cubicBezTo>
                  <a:pt x="2989912" y="5401386"/>
                  <a:pt x="2980687" y="5405910"/>
                  <a:pt x="2978315" y="5396634"/>
                </a:cubicBezTo>
                <a:cubicBezTo>
                  <a:pt x="2959474" y="5343510"/>
                  <a:pt x="2919577" y="5334537"/>
                  <a:pt x="2899145" y="5284177"/>
                </a:cubicBezTo>
                <a:cubicBezTo>
                  <a:pt x="2920869" y="5288500"/>
                  <a:pt x="2932864" y="5313515"/>
                  <a:pt x="2944878" y="5339625"/>
                </a:cubicBezTo>
                <a:cubicBezTo>
                  <a:pt x="2954758" y="5340569"/>
                  <a:pt x="2961717" y="5346215"/>
                  <a:pt x="2964832" y="5351371"/>
                </a:cubicBezTo>
                <a:cubicBezTo>
                  <a:pt x="2991128" y="5393423"/>
                  <a:pt x="3030549" y="5434177"/>
                  <a:pt x="3054644" y="5475715"/>
                </a:cubicBezTo>
                <a:cubicBezTo>
                  <a:pt x="3063148" y="5490376"/>
                  <a:pt x="3073381" y="5495423"/>
                  <a:pt x="3081821" y="5506798"/>
                </a:cubicBezTo>
                <a:cubicBezTo>
                  <a:pt x="3117268" y="5554462"/>
                  <a:pt x="3135618" y="5596361"/>
                  <a:pt x="3175080" y="5639306"/>
                </a:cubicBezTo>
                <a:cubicBezTo>
                  <a:pt x="3174102" y="5659318"/>
                  <a:pt x="3200390" y="5672882"/>
                  <a:pt x="3198605" y="5693728"/>
                </a:cubicBezTo>
                <a:cubicBezTo>
                  <a:pt x="3213306" y="5703089"/>
                  <a:pt x="3223604" y="5725391"/>
                  <a:pt x="3231861" y="5741425"/>
                </a:cubicBezTo>
                <a:cubicBezTo>
                  <a:pt x="3291700" y="5859931"/>
                  <a:pt x="3352376" y="5993215"/>
                  <a:pt x="3404653" y="6131286"/>
                </a:cubicBezTo>
                <a:cubicBezTo>
                  <a:pt x="3407307" y="6112893"/>
                  <a:pt x="3401360" y="6088880"/>
                  <a:pt x="3405003" y="6064993"/>
                </a:cubicBezTo>
                <a:cubicBezTo>
                  <a:pt x="3406453" y="6055110"/>
                  <a:pt x="3415410" y="6050863"/>
                  <a:pt x="3414370" y="6039649"/>
                </a:cubicBezTo>
                <a:cubicBezTo>
                  <a:pt x="3413027" y="6027070"/>
                  <a:pt x="3404019" y="6014608"/>
                  <a:pt x="3401067" y="6003697"/>
                </a:cubicBezTo>
                <a:cubicBezTo>
                  <a:pt x="3391275" y="5965227"/>
                  <a:pt x="3388605" y="5926644"/>
                  <a:pt x="3370191" y="5895427"/>
                </a:cubicBezTo>
                <a:cubicBezTo>
                  <a:pt x="3365830" y="5896591"/>
                  <a:pt x="3360675" y="5899135"/>
                  <a:pt x="3359730" y="5892850"/>
                </a:cubicBezTo>
                <a:cubicBezTo>
                  <a:pt x="3356168" y="5864691"/>
                  <a:pt x="3343564" y="5822428"/>
                  <a:pt x="3329765" y="5803193"/>
                </a:cubicBezTo>
                <a:cubicBezTo>
                  <a:pt x="3336347" y="5817609"/>
                  <a:pt x="3325468" y="5821611"/>
                  <a:pt x="3321096" y="5822227"/>
                </a:cubicBezTo>
                <a:cubicBezTo>
                  <a:pt x="3329808" y="5805383"/>
                  <a:pt x="3299805" y="5769962"/>
                  <a:pt x="3310567" y="5759935"/>
                </a:cubicBezTo>
                <a:cubicBezTo>
                  <a:pt x="3326773" y="5762151"/>
                  <a:pt x="3321918" y="5780030"/>
                  <a:pt x="3330464" y="5796882"/>
                </a:cubicBezTo>
                <a:cubicBezTo>
                  <a:pt x="3355876" y="5765537"/>
                  <a:pt x="3283969" y="5730488"/>
                  <a:pt x="3297782" y="5708362"/>
                </a:cubicBezTo>
                <a:cubicBezTo>
                  <a:pt x="3282148" y="5679294"/>
                  <a:pt x="3263356" y="5656848"/>
                  <a:pt x="3248506" y="5625850"/>
                </a:cubicBezTo>
                <a:cubicBezTo>
                  <a:pt x="3251803" y="5626347"/>
                  <a:pt x="3261157" y="5628395"/>
                  <a:pt x="3255788" y="5619986"/>
                </a:cubicBezTo>
                <a:cubicBezTo>
                  <a:pt x="3254715" y="5607129"/>
                  <a:pt x="3243653" y="5615791"/>
                  <a:pt x="3239433" y="5610103"/>
                </a:cubicBezTo>
                <a:cubicBezTo>
                  <a:pt x="3206695" y="5546784"/>
                  <a:pt x="3168156" y="5495060"/>
                  <a:pt x="3133839" y="5435053"/>
                </a:cubicBezTo>
                <a:cubicBezTo>
                  <a:pt x="3158872" y="5440419"/>
                  <a:pt x="3164989" y="5487165"/>
                  <a:pt x="3188185" y="5496668"/>
                </a:cubicBezTo>
                <a:cubicBezTo>
                  <a:pt x="3159389" y="5424799"/>
                  <a:pt x="3103000" y="5384854"/>
                  <a:pt x="3073405" y="5356274"/>
                </a:cubicBezTo>
                <a:cubicBezTo>
                  <a:pt x="3065631" y="5350915"/>
                  <a:pt x="3058862" y="5369097"/>
                  <a:pt x="3052065" y="5357698"/>
                </a:cubicBezTo>
                <a:cubicBezTo>
                  <a:pt x="3045849" y="5347932"/>
                  <a:pt x="3050413" y="5343205"/>
                  <a:pt x="3046408" y="5334502"/>
                </a:cubicBezTo>
                <a:cubicBezTo>
                  <a:pt x="3039708" y="5328031"/>
                  <a:pt x="3027217" y="5333701"/>
                  <a:pt x="3017606" y="5332480"/>
                </a:cubicBezTo>
                <a:cubicBezTo>
                  <a:pt x="3010573" y="5323001"/>
                  <a:pt x="3005891" y="5307734"/>
                  <a:pt x="2991758" y="5313430"/>
                </a:cubicBezTo>
                <a:cubicBezTo>
                  <a:pt x="2999532" y="5332758"/>
                  <a:pt x="3013106" y="5340493"/>
                  <a:pt x="3026400" y="5347958"/>
                </a:cubicBezTo>
                <a:cubicBezTo>
                  <a:pt x="3036320" y="5379031"/>
                  <a:pt x="3064800" y="5392562"/>
                  <a:pt x="3068900" y="5420165"/>
                </a:cubicBezTo>
                <a:cubicBezTo>
                  <a:pt x="3072175" y="5419567"/>
                  <a:pt x="3076503" y="5416761"/>
                  <a:pt x="3078210" y="5420022"/>
                </a:cubicBezTo>
                <a:cubicBezTo>
                  <a:pt x="3117802" y="5469539"/>
                  <a:pt x="3149198" y="5534248"/>
                  <a:pt x="3184084" y="5595341"/>
                </a:cubicBezTo>
                <a:cubicBezTo>
                  <a:pt x="3216995" y="5653453"/>
                  <a:pt x="3259990" y="5708944"/>
                  <a:pt x="3263324" y="5767510"/>
                </a:cubicBezTo>
                <a:cubicBezTo>
                  <a:pt x="3184095" y="5595890"/>
                  <a:pt x="3089484" y="5450253"/>
                  <a:pt x="2981480" y="5320162"/>
                </a:cubicBezTo>
                <a:cubicBezTo>
                  <a:pt x="2992004" y="5326026"/>
                  <a:pt x="2989439" y="5306891"/>
                  <a:pt x="2981718" y="5304271"/>
                </a:cubicBezTo>
                <a:cubicBezTo>
                  <a:pt x="2971762" y="5299495"/>
                  <a:pt x="2979655" y="5310877"/>
                  <a:pt x="2972588" y="5313726"/>
                </a:cubicBezTo>
                <a:cubicBezTo>
                  <a:pt x="2939686" y="5284100"/>
                  <a:pt x="2907031" y="5253103"/>
                  <a:pt x="2877006" y="5216587"/>
                </a:cubicBezTo>
                <a:cubicBezTo>
                  <a:pt x="2844542" y="5209417"/>
                  <a:pt x="2819941" y="5184048"/>
                  <a:pt x="2794040" y="5162259"/>
                </a:cubicBezTo>
                <a:cubicBezTo>
                  <a:pt x="2767308" y="5168150"/>
                  <a:pt x="2754209" y="5142602"/>
                  <a:pt x="2724374" y="5143884"/>
                </a:cubicBezTo>
                <a:cubicBezTo>
                  <a:pt x="2763816" y="5199703"/>
                  <a:pt x="2835722" y="5234753"/>
                  <a:pt x="2862974" y="5297608"/>
                </a:cubicBezTo>
                <a:cubicBezTo>
                  <a:pt x="2861235" y="5292704"/>
                  <a:pt x="2862545" y="5289671"/>
                  <a:pt x="2865510" y="5287160"/>
                </a:cubicBezTo>
                <a:cubicBezTo>
                  <a:pt x="2942296" y="5389792"/>
                  <a:pt x="3017861" y="5471899"/>
                  <a:pt x="3078420" y="5599159"/>
                </a:cubicBezTo>
                <a:cubicBezTo>
                  <a:pt x="3087384" y="5605801"/>
                  <a:pt x="3104581" y="5623718"/>
                  <a:pt x="3107317" y="5638929"/>
                </a:cubicBezTo>
                <a:lnTo>
                  <a:pt x="3104707" y="5651237"/>
                </a:lnTo>
                <a:lnTo>
                  <a:pt x="3070762" y="5587533"/>
                </a:lnTo>
                <a:cubicBezTo>
                  <a:pt x="3058241" y="5568792"/>
                  <a:pt x="3044622" y="5551745"/>
                  <a:pt x="3029455" y="5532530"/>
                </a:cubicBezTo>
                <a:cubicBezTo>
                  <a:pt x="3040287" y="5568246"/>
                  <a:pt x="3063266" y="5594737"/>
                  <a:pt x="3077343" y="5628211"/>
                </a:cubicBezTo>
                <a:cubicBezTo>
                  <a:pt x="3054157" y="5619254"/>
                  <a:pt x="3052539" y="5592436"/>
                  <a:pt x="3041189" y="5572340"/>
                </a:cubicBezTo>
                <a:cubicBezTo>
                  <a:pt x="3005443" y="5509343"/>
                  <a:pt x="2947404" y="5440935"/>
                  <a:pt x="2910166" y="5371660"/>
                </a:cubicBezTo>
                <a:cubicBezTo>
                  <a:pt x="2848185" y="5297836"/>
                  <a:pt x="2784636" y="5227870"/>
                  <a:pt x="2719240" y="5161493"/>
                </a:cubicBezTo>
                <a:cubicBezTo>
                  <a:pt x="2715964" y="5162091"/>
                  <a:pt x="2711636" y="5164898"/>
                  <a:pt x="2709929" y="5161637"/>
                </a:cubicBezTo>
                <a:cubicBezTo>
                  <a:pt x="2681559" y="5125643"/>
                  <a:pt x="2641073" y="5114487"/>
                  <a:pt x="2612962" y="5077667"/>
                </a:cubicBezTo>
                <a:cubicBezTo>
                  <a:pt x="2595285" y="5070269"/>
                  <a:pt x="2576276" y="5064811"/>
                  <a:pt x="2563574" y="5045557"/>
                </a:cubicBezTo>
                <a:cubicBezTo>
                  <a:pt x="2557614" y="5048936"/>
                  <a:pt x="2552963" y="5049282"/>
                  <a:pt x="2548827" y="5047976"/>
                </a:cubicBezTo>
                <a:cubicBezTo>
                  <a:pt x="2524389" y="5016852"/>
                  <a:pt x="2483666" y="5007617"/>
                  <a:pt x="2449956" y="4992797"/>
                </a:cubicBezTo>
                <a:cubicBezTo>
                  <a:pt x="2429510" y="4983799"/>
                  <a:pt x="2411598" y="4964353"/>
                  <a:pt x="2390291" y="4967420"/>
                </a:cubicBezTo>
                <a:cubicBezTo>
                  <a:pt x="2488825" y="5089439"/>
                  <a:pt x="2591555" y="5216050"/>
                  <a:pt x="2667963" y="5369362"/>
                </a:cubicBezTo>
                <a:cubicBezTo>
                  <a:pt x="2670829" y="5375892"/>
                  <a:pt x="2670796" y="5388218"/>
                  <a:pt x="2674221" y="5395288"/>
                </a:cubicBezTo>
                <a:cubicBezTo>
                  <a:pt x="2688791" y="5426016"/>
                  <a:pt x="2730147" y="5453593"/>
                  <a:pt x="2719392" y="5492107"/>
                </a:cubicBezTo>
                <a:cubicBezTo>
                  <a:pt x="2646045" y="5355182"/>
                  <a:pt x="2570486" y="5203227"/>
                  <a:pt x="2470985" y="5101765"/>
                </a:cubicBezTo>
                <a:cubicBezTo>
                  <a:pt x="2527851" y="5208266"/>
                  <a:pt x="2606127" y="5345114"/>
                  <a:pt x="2639268" y="5471153"/>
                </a:cubicBezTo>
                <a:cubicBezTo>
                  <a:pt x="2563089" y="5301402"/>
                  <a:pt x="2490936" y="5127481"/>
                  <a:pt x="2382685" y="4998763"/>
                </a:cubicBezTo>
                <a:cubicBezTo>
                  <a:pt x="2382920" y="5010813"/>
                  <a:pt x="2391984" y="5012041"/>
                  <a:pt x="2380331" y="5018521"/>
                </a:cubicBezTo>
                <a:cubicBezTo>
                  <a:pt x="2369830" y="4999782"/>
                  <a:pt x="2355913" y="4988493"/>
                  <a:pt x="2342511" y="4975551"/>
                </a:cubicBezTo>
                <a:cubicBezTo>
                  <a:pt x="2344806" y="5008934"/>
                  <a:pt x="2383627" y="5032988"/>
                  <a:pt x="2402065" y="5051330"/>
                </a:cubicBezTo>
                <a:cubicBezTo>
                  <a:pt x="2438382" y="5087476"/>
                  <a:pt x="2463303" y="5143245"/>
                  <a:pt x="2480760" y="5195568"/>
                </a:cubicBezTo>
                <a:cubicBezTo>
                  <a:pt x="2497138" y="5192577"/>
                  <a:pt x="2500677" y="5233611"/>
                  <a:pt x="2511566" y="5244126"/>
                </a:cubicBezTo>
                <a:cubicBezTo>
                  <a:pt x="2509085" y="5243341"/>
                  <a:pt x="2495641" y="5242179"/>
                  <a:pt x="2501568" y="5251126"/>
                </a:cubicBezTo>
                <a:cubicBezTo>
                  <a:pt x="2503006" y="5254666"/>
                  <a:pt x="2504177" y="5258482"/>
                  <a:pt x="2505616" y="5262021"/>
                </a:cubicBezTo>
                <a:cubicBezTo>
                  <a:pt x="2507354" y="5266926"/>
                  <a:pt x="2517461" y="5251430"/>
                  <a:pt x="2521510" y="5262324"/>
                </a:cubicBezTo>
                <a:cubicBezTo>
                  <a:pt x="2537893" y="5315760"/>
                  <a:pt x="2564963" y="5355334"/>
                  <a:pt x="2570253" y="5401819"/>
                </a:cubicBezTo>
                <a:cubicBezTo>
                  <a:pt x="2636705" y="5550354"/>
                  <a:pt x="2659966" y="5675450"/>
                  <a:pt x="2697325" y="5821144"/>
                </a:cubicBezTo>
                <a:cubicBezTo>
                  <a:pt x="2701802" y="5839976"/>
                  <a:pt x="2719467" y="5860795"/>
                  <a:pt x="2706706" y="5880715"/>
                </a:cubicBezTo>
                <a:cubicBezTo>
                  <a:pt x="2655765" y="5684828"/>
                  <a:pt x="2601862" y="5477481"/>
                  <a:pt x="2509942" y="5273184"/>
                </a:cubicBezTo>
                <a:cubicBezTo>
                  <a:pt x="2523894" y="5370483"/>
                  <a:pt x="2534895" y="5442903"/>
                  <a:pt x="2539064" y="5530217"/>
                </a:cubicBezTo>
                <a:cubicBezTo>
                  <a:pt x="2563739" y="5587360"/>
                  <a:pt x="2528241" y="5635293"/>
                  <a:pt x="2539791" y="5693734"/>
                </a:cubicBezTo>
                <a:cubicBezTo>
                  <a:pt x="2537976" y="5698967"/>
                  <a:pt x="2529256" y="5701291"/>
                  <a:pt x="2532691" y="5708909"/>
                </a:cubicBezTo>
                <a:cubicBezTo>
                  <a:pt x="2539501" y="5805223"/>
                  <a:pt x="2577060" y="5890927"/>
                  <a:pt x="2607659" y="5970988"/>
                </a:cubicBezTo>
                <a:cubicBezTo>
                  <a:pt x="2611869" y="5976127"/>
                  <a:pt x="2618721" y="5976295"/>
                  <a:pt x="2621898" y="5984738"/>
                </a:cubicBezTo>
                <a:cubicBezTo>
                  <a:pt x="2617213" y="6011380"/>
                  <a:pt x="2645413" y="6038611"/>
                  <a:pt x="2657396" y="6063078"/>
                </a:cubicBezTo>
                <a:cubicBezTo>
                  <a:pt x="2671085" y="6090808"/>
                  <a:pt x="2719597" y="6190315"/>
                  <a:pt x="2729284" y="6181400"/>
                </a:cubicBezTo>
                <a:cubicBezTo>
                  <a:pt x="2740184" y="6192462"/>
                  <a:pt x="2751352" y="6203248"/>
                  <a:pt x="2763047" y="6212928"/>
                </a:cubicBezTo>
                <a:cubicBezTo>
                  <a:pt x="2769563" y="6238028"/>
                  <a:pt x="2800372" y="6258645"/>
                  <a:pt x="2803709" y="6289272"/>
                </a:cubicBezTo>
                <a:cubicBezTo>
                  <a:pt x="2833023" y="6331552"/>
                  <a:pt x="2871208" y="6379173"/>
                  <a:pt x="2885820" y="6426062"/>
                </a:cubicBezTo>
                <a:cubicBezTo>
                  <a:pt x="2908715" y="6434201"/>
                  <a:pt x="2914179" y="6461508"/>
                  <a:pt x="2927687" y="6479927"/>
                </a:cubicBezTo>
                <a:cubicBezTo>
                  <a:pt x="2935279" y="6489946"/>
                  <a:pt x="2947210" y="6497706"/>
                  <a:pt x="2953985" y="6508010"/>
                </a:cubicBezTo>
                <a:cubicBezTo>
                  <a:pt x="2968106" y="6529705"/>
                  <a:pt x="2970423" y="6550213"/>
                  <a:pt x="2984975" y="6565876"/>
                </a:cubicBezTo>
                <a:cubicBezTo>
                  <a:pt x="2997559" y="6579105"/>
                  <a:pt x="3023193" y="6587202"/>
                  <a:pt x="3027809" y="6613152"/>
                </a:cubicBezTo>
                <a:cubicBezTo>
                  <a:pt x="3052734" y="6627012"/>
                  <a:pt x="3077220" y="6618417"/>
                  <a:pt x="3097235" y="6647419"/>
                </a:cubicBezTo>
                <a:cubicBezTo>
                  <a:pt x="3097064" y="6638655"/>
                  <a:pt x="3109221" y="6643947"/>
                  <a:pt x="3113828" y="6641411"/>
                </a:cubicBezTo>
                <a:cubicBezTo>
                  <a:pt x="3165427" y="6674582"/>
                  <a:pt x="3200357" y="6723897"/>
                  <a:pt x="3241841" y="6758045"/>
                </a:cubicBezTo>
                <a:cubicBezTo>
                  <a:pt x="3241316" y="6745180"/>
                  <a:pt x="3225863" y="6739391"/>
                  <a:pt x="3231437" y="6730267"/>
                </a:cubicBezTo>
                <a:cubicBezTo>
                  <a:pt x="3250137" y="6755043"/>
                  <a:pt x="3268064" y="6782295"/>
                  <a:pt x="3287097" y="6808332"/>
                </a:cubicBezTo>
                <a:lnTo>
                  <a:pt x="3330818" y="6858000"/>
                </a:lnTo>
                <a:lnTo>
                  <a:pt x="3284336" y="6858000"/>
                </a:lnTo>
                <a:lnTo>
                  <a:pt x="3276991" y="6843171"/>
                </a:lnTo>
                <a:cubicBezTo>
                  <a:pt x="3275026" y="6837244"/>
                  <a:pt x="3273671" y="6830965"/>
                  <a:pt x="3271593" y="6822779"/>
                </a:cubicBezTo>
                <a:cubicBezTo>
                  <a:pt x="3233599" y="6798987"/>
                  <a:pt x="3207423" y="6748988"/>
                  <a:pt x="3167581" y="6728784"/>
                </a:cubicBezTo>
                <a:cubicBezTo>
                  <a:pt x="3172615" y="6748155"/>
                  <a:pt x="3183162" y="6755113"/>
                  <a:pt x="3191343" y="6767315"/>
                </a:cubicBezTo>
                <a:cubicBezTo>
                  <a:pt x="3189604" y="6762411"/>
                  <a:pt x="3190915" y="6759377"/>
                  <a:pt x="3193879" y="6756866"/>
                </a:cubicBezTo>
                <a:cubicBezTo>
                  <a:pt x="3195050" y="6760683"/>
                  <a:pt x="3197821" y="6762284"/>
                  <a:pt x="3199775" y="6764172"/>
                </a:cubicBezTo>
                <a:cubicBezTo>
                  <a:pt x="3205981" y="6773389"/>
                  <a:pt x="3188132" y="6771199"/>
                  <a:pt x="3192674" y="6779346"/>
                </a:cubicBezTo>
                <a:lnTo>
                  <a:pt x="3247690" y="6858000"/>
                </a:lnTo>
                <a:lnTo>
                  <a:pt x="3230058" y="6858000"/>
                </a:lnTo>
                <a:lnTo>
                  <a:pt x="3138748" y="6711149"/>
                </a:lnTo>
                <a:lnTo>
                  <a:pt x="3138210" y="6711706"/>
                </a:lnTo>
                <a:cubicBezTo>
                  <a:pt x="3149819" y="6730975"/>
                  <a:pt x="3138241" y="6727318"/>
                  <a:pt x="3139303" y="6739629"/>
                </a:cubicBezTo>
                <a:cubicBezTo>
                  <a:pt x="3163658" y="6766370"/>
                  <a:pt x="3181944" y="6804986"/>
                  <a:pt x="3192207" y="6839615"/>
                </a:cubicBezTo>
                <a:lnTo>
                  <a:pt x="3204310" y="6858000"/>
                </a:lnTo>
                <a:lnTo>
                  <a:pt x="3193294" y="6858000"/>
                </a:lnTo>
                <a:lnTo>
                  <a:pt x="3187977" y="6848989"/>
                </a:lnTo>
                <a:cubicBezTo>
                  <a:pt x="3171224" y="6820730"/>
                  <a:pt x="3154663" y="6793285"/>
                  <a:pt x="3138205" y="6767585"/>
                </a:cubicBezTo>
                <a:lnTo>
                  <a:pt x="3137925" y="6767315"/>
                </a:lnTo>
                <a:cubicBezTo>
                  <a:pt x="3136152" y="6788708"/>
                  <a:pt x="3145202" y="6817331"/>
                  <a:pt x="3153020" y="6824879"/>
                </a:cubicBezTo>
                <a:cubicBezTo>
                  <a:pt x="3151044" y="6835865"/>
                  <a:pt x="3141627" y="6816563"/>
                  <a:pt x="3145738" y="6830743"/>
                </a:cubicBezTo>
                <a:cubicBezTo>
                  <a:pt x="3138768" y="6838520"/>
                  <a:pt x="3160431" y="6825586"/>
                  <a:pt x="3160064" y="6834905"/>
                </a:cubicBezTo>
                <a:lnTo>
                  <a:pt x="3173240" y="6858000"/>
                </a:lnTo>
                <a:lnTo>
                  <a:pt x="3128939" y="6858000"/>
                </a:lnTo>
                <a:lnTo>
                  <a:pt x="3113598" y="6809645"/>
                </a:lnTo>
                <a:cubicBezTo>
                  <a:pt x="3105003" y="6782236"/>
                  <a:pt x="3096047" y="6754948"/>
                  <a:pt x="3085683" y="6729223"/>
                </a:cubicBezTo>
                <a:cubicBezTo>
                  <a:pt x="3083686" y="6725145"/>
                  <a:pt x="3077747" y="6729619"/>
                  <a:pt x="3077071" y="6723055"/>
                </a:cubicBezTo>
                <a:cubicBezTo>
                  <a:pt x="3078468" y="6710434"/>
                  <a:pt x="3076267" y="6695951"/>
                  <a:pt x="3073079" y="6686960"/>
                </a:cubicBezTo>
                <a:cubicBezTo>
                  <a:pt x="3080381" y="6696161"/>
                  <a:pt x="3088716" y="6688089"/>
                  <a:pt x="3095567" y="6688258"/>
                </a:cubicBezTo>
                <a:cubicBezTo>
                  <a:pt x="3090832" y="6670252"/>
                  <a:pt x="3069129" y="6667025"/>
                  <a:pt x="3061288" y="6672351"/>
                </a:cubicBezTo>
                <a:cubicBezTo>
                  <a:pt x="3049391" y="6652264"/>
                  <a:pt x="3027751" y="6652323"/>
                  <a:pt x="3011902" y="6640240"/>
                </a:cubicBezTo>
                <a:cubicBezTo>
                  <a:pt x="3009917" y="6622741"/>
                  <a:pt x="2999005" y="6625100"/>
                  <a:pt x="2995183" y="6611736"/>
                </a:cubicBezTo>
                <a:cubicBezTo>
                  <a:pt x="2932819" y="6616532"/>
                  <a:pt x="2902961" y="6532351"/>
                  <a:pt x="2882614" y="6486373"/>
                </a:cubicBezTo>
                <a:cubicBezTo>
                  <a:pt x="2873701" y="6478840"/>
                  <a:pt x="2873238" y="6497199"/>
                  <a:pt x="2868738" y="6491244"/>
                </a:cubicBezTo>
                <a:cubicBezTo>
                  <a:pt x="2867452" y="6467432"/>
                  <a:pt x="2864028" y="6446393"/>
                  <a:pt x="2847749" y="6426374"/>
                </a:cubicBezTo>
                <a:cubicBezTo>
                  <a:pt x="2844323" y="6419305"/>
                  <a:pt x="2857769" y="6420468"/>
                  <a:pt x="2852133" y="6412337"/>
                </a:cubicBezTo>
                <a:cubicBezTo>
                  <a:pt x="2824516" y="6358801"/>
                  <a:pt x="2791636" y="6316302"/>
                  <a:pt x="2761646" y="6253489"/>
                </a:cubicBezTo>
                <a:cubicBezTo>
                  <a:pt x="2740846" y="6240388"/>
                  <a:pt x="2730024" y="6205219"/>
                  <a:pt x="2706601" y="6198184"/>
                </a:cubicBezTo>
                <a:cubicBezTo>
                  <a:pt x="2669589" y="6133424"/>
                  <a:pt x="2629593" y="6057926"/>
                  <a:pt x="2594844" y="5990744"/>
                </a:cubicBezTo>
                <a:lnTo>
                  <a:pt x="2562248" y="5927231"/>
                </a:lnTo>
                <a:lnTo>
                  <a:pt x="2569098" y="5932136"/>
                </a:lnTo>
                <a:cubicBezTo>
                  <a:pt x="2564267" y="5923172"/>
                  <a:pt x="2560209" y="5911730"/>
                  <a:pt x="2553261" y="5906633"/>
                </a:cubicBezTo>
                <a:cubicBezTo>
                  <a:pt x="2552787" y="5910474"/>
                  <a:pt x="2552583" y="5914039"/>
                  <a:pt x="2550725" y="5917080"/>
                </a:cubicBezTo>
                <a:cubicBezTo>
                  <a:pt x="2542693" y="5898578"/>
                  <a:pt x="2526340" y="5874725"/>
                  <a:pt x="2525449" y="5857209"/>
                </a:cubicBezTo>
                <a:cubicBezTo>
                  <a:pt x="2533881" y="5854065"/>
                  <a:pt x="2533374" y="5870234"/>
                  <a:pt x="2541805" y="5867092"/>
                </a:cubicBezTo>
                <a:cubicBezTo>
                  <a:pt x="2479595" y="5725339"/>
                  <a:pt x="2534355" y="5597673"/>
                  <a:pt x="2506704" y="5458128"/>
                </a:cubicBezTo>
                <a:cubicBezTo>
                  <a:pt x="2495153" y="5399687"/>
                  <a:pt x="2501913" y="5353018"/>
                  <a:pt x="2488235" y="5297899"/>
                </a:cubicBezTo>
                <a:cubicBezTo>
                  <a:pt x="2467442" y="5214947"/>
                  <a:pt x="2431386" y="5122098"/>
                  <a:pt x="2387038" y="5067450"/>
                </a:cubicBezTo>
                <a:cubicBezTo>
                  <a:pt x="2357853" y="5031741"/>
                  <a:pt x="2310988" y="5002606"/>
                  <a:pt x="2310135" y="4944823"/>
                </a:cubicBezTo>
                <a:cubicBezTo>
                  <a:pt x="2312422" y="4949719"/>
                  <a:pt x="2312346" y="4959854"/>
                  <a:pt x="2319628" y="4953990"/>
                </a:cubicBezTo>
                <a:cubicBezTo>
                  <a:pt x="2301829" y="4884142"/>
                  <a:pt x="2219896" y="4910877"/>
                  <a:pt x="2183128" y="4865698"/>
                </a:cubicBezTo>
                <a:cubicBezTo>
                  <a:pt x="2152523" y="4855487"/>
                  <a:pt x="2117200" y="4856305"/>
                  <a:pt x="2094210" y="4829268"/>
                </a:cubicBezTo>
                <a:cubicBezTo>
                  <a:pt x="2075040" y="4829562"/>
                  <a:pt x="2063219" y="4813310"/>
                  <a:pt x="2047722" y="4805330"/>
                </a:cubicBezTo>
                <a:cubicBezTo>
                  <a:pt x="2045693" y="4799609"/>
                  <a:pt x="2043674" y="4794436"/>
                  <a:pt x="2041645" y="4788714"/>
                </a:cubicBezTo>
                <a:cubicBezTo>
                  <a:pt x="2015442" y="4779531"/>
                  <a:pt x="1992118" y="4763456"/>
                  <a:pt x="1962487" y="4761173"/>
                </a:cubicBezTo>
                <a:cubicBezTo>
                  <a:pt x="1943394" y="4765301"/>
                  <a:pt x="1925500" y="4774890"/>
                  <a:pt x="1904097" y="4773028"/>
                </a:cubicBezTo>
                <a:cubicBezTo>
                  <a:pt x="1904158" y="4818222"/>
                  <a:pt x="1860706" y="4823548"/>
                  <a:pt x="1841030" y="4840012"/>
                </a:cubicBezTo>
                <a:cubicBezTo>
                  <a:pt x="1829112" y="5043441"/>
                  <a:pt x="1916102" y="5247813"/>
                  <a:pt x="1983730" y="5470560"/>
                </a:cubicBezTo>
                <a:cubicBezTo>
                  <a:pt x="1969748" y="5455984"/>
                  <a:pt x="1960063" y="5436960"/>
                  <a:pt x="1964349" y="5417994"/>
                </a:cubicBezTo>
                <a:cubicBezTo>
                  <a:pt x="1952711" y="5397081"/>
                  <a:pt x="1934144" y="5386136"/>
                  <a:pt x="1934511" y="5362848"/>
                </a:cubicBezTo>
                <a:cubicBezTo>
                  <a:pt x="1936218" y="5366108"/>
                  <a:pt x="1937130" y="5370751"/>
                  <a:pt x="1940406" y="5370153"/>
                </a:cubicBezTo>
                <a:cubicBezTo>
                  <a:pt x="1942426" y="5361356"/>
                  <a:pt x="1932008" y="5360969"/>
                  <a:pt x="1941792" y="5356984"/>
                </a:cubicBezTo>
                <a:cubicBezTo>
                  <a:pt x="1937218" y="5347193"/>
                  <a:pt x="1925812" y="5352299"/>
                  <a:pt x="1922806" y="5338650"/>
                </a:cubicBezTo>
                <a:cubicBezTo>
                  <a:pt x="1927436" y="5337209"/>
                  <a:pt x="1927586" y="5344876"/>
                  <a:pt x="1933267" y="5341227"/>
                </a:cubicBezTo>
                <a:cubicBezTo>
                  <a:pt x="1925536" y="5324090"/>
                  <a:pt x="1924551" y="5287675"/>
                  <a:pt x="1905964" y="5275634"/>
                </a:cubicBezTo>
                <a:cubicBezTo>
                  <a:pt x="1905629" y="5286596"/>
                  <a:pt x="1913866" y="5287564"/>
                  <a:pt x="1910472" y="5296108"/>
                </a:cubicBezTo>
                <a:cubicBezTo>
                  <a:pt x="1896544" y="5284270"/>
                  <a:pt x="1908810" y="5267099"/>
                  <a:pt x="1895837" y="5248125"/>
                </a:cubicBezTo>
                <a:cubicBezTo>
                  <a:pt x="1911045" y="5255286"/>
                  <a:pt x="1890126" y="5236161"/>
                  <a:pt x="1901789" y="5230229"/>
                </a:cubicBezTo>
                <a:cubicBezTo>
                  <a:pt x="1852354" y="5139502"/>
                  <a:pt x="1847492" y="5002618"/>
                  <a:pt x="1818138" y="4902270"/>
                </a:cubicBezTo>
                <a:cubicBezTo>
                  <a:pt x="1801809" y="4963878"/>
                  <a:pt x="1817536" y="5039784"/>
                  <a:pt x="1800647" y="5100854"/>
                </a:cubicBezTo>
                <a:cubicBezTo>
                  <a:pt x="1822127" y="5218854"/>
                  <a:pt x="1881800" y="5385024"/>
                  <a:pt x="1945644" y="5526204"/>
                </a:cubicBezTo>
                <a:cubicBezTo>
                  <a:pt x="1981418" y="5604815"/>
                  <a:pt x="2025498" y="5673711"/>
                  <a:pt x="2046839" y="5756653"/>
                </a:cubicBezTo>
                <a:cubicBezTo>
                  <a:pt x="1988010" y="5633748"/>
                  <a:pt x="1914694" y="5498467"/>
                  <a:pt x="1869121" y="5352898"/>
                </a:cubicBezTo>
                <a:cubicBezTo>
                  <a:pt x="1832708" y="5297853"/>
                  <a:pt x="1816381" y="5219217"/>
                  <a:pt x="1797399" y="5158974"/>
                </a:cubicBezTo>
                <a:cubicBezTo>
                  <a:pt x="1760309" y="5237610"/>
                  <a:pt x="1779330" y="5341953"/>
                  <a:pt x="1766284" y="5431451"/>
                </a:cubicBezTo>
                <a:cubicBezTo>
                  <a:pt x="1769667" y="5436329"/>
                  <a:pt x="1775917" y="5433768"/>
                  <a:pt x="1776925" y="5443339"/>
                </a:cubicBezTo>
                <a:cubicBezTo>
                  <a:pt x="1776912" y="5470730"/>
                  <a:pt x="1794041" y="5478136"/>
                  <a:pt x="1805616" y="5495764"/>
                </a:cubicBezTo>
                <a:cubicBezTo>
                  <a:pt x="1829035" y="5530738"/>
                  <a:pt x="1845001" y="5576784"/>
                  <a:pt x="1859582" y="5608060"/>
                </a:cubicBezTo>
                <a:cubicBezTo>
                  <a:pt x="1891310" y="5675776"/>
                  <a:pt x="1892011" y="5753831"/>
                  <a:pt x="1918069" y="5825743"/>
                </a:cubicBezTo>
                <a:cubicBezTo>
                  <a:pt x="1930213" y="5858427"/>
                  <a:pt x="1954084" y="5888464"/>
                  <a:pt x="1968954" y="5920558"/>
                </a:cubicBezTo>
                <a:cubicBezTo>
                  <a:pt x="2008413" y="6005411"/>
                  <a:pt x="2047733" y="6083147"/>
                  <a:pt x="2081212" y="6156314"/>
                </a:cubicBezTo>
                <a:cubicBezTo>
                  <a:pt x="2085100" y="6158994"/>
                  <a:pt x="2090577" y="6158909"/>
                  <a:pt x="2093422" y="6164344"/>
                </a:cubicBezTo>
                <a:cubicBezTo>
                  <a:pt x="2125710" y="6232600"/>
                  <a:pt x="2169822" y="6275199"/>
                  <a:pt x="2206578" y="6333799"/>
                </a:cubicBezTo>
                <a:cubicBezTo>
                  <a:pt x="2208080" y="6340625"/>
                  <a:pt x="2206265" y="6345856"/>
                  <a:pt x="2211086" y="6354273"/>
                </a:cubicBezTo>
                <a:cubicBezTo>
                  <a:pt x="2220849" y="6349193"/>
                  <a:pt x="2219257" y="6365926"/>
                  <a:pt x="2224905" y="6374605"/>
                </a:cubicBezTo>
                <a:cubicBezTo>
                  <a:pt x="2250054" y="6413935"/>
                  <a:pt x="2303501" y="6429547"/>
                  <a:pt x="2319607" y="6468743"/>
                </a:cubicBezTo>
                <a:cubicBezTo>
                  <a:pt x="2342063" y="6468398"/>
                  <a:pt x="2358739" y="6480741"/>
                  <a:pt x="2371990" y="6499985"/>
                </a:cubicBezTo>
                <a:cubicBezTo>
                  <a:pt x="2399472" y="6504493"/>
                  <a:pt x="2423761" y="6527950"/>
                  <a:pt x="2438881" y="6544700"/>
                </a:cubicBezTo>
                <a:cubicBezTo>
                  <a:pt x="2449535" y="6543166"/>
                  <a:pt x="2449890" y="6533300"/>
                  <a:pt x="2458192" y="6537554"/>
                </a:cubicBezTo>
                <a:cubicBezTo>
                  <a:pt x="2461381" y="6546544"/>
                  <a:pt x="2464548" y="6554439"/>
                  <a:pt x="2471131" y="6554885"/>
                </a:cubicBezTo>
                <a:cubicBezTo>
                  <a:pt x="2471088" y="6552695"/>
                  <a:pt x="2469112" y="6549713"/>
                  <a:pt x="2471829" y="6548576"/>
                </a:cubicBezTo>
                <a:cubicBezTo>
                  <a:pt x="2484640" y="6573304"/>
                  <a:pt x="2511348" y="6566319"/>
                  <a:pt x="2529927" y="6577810"/>
                </a:cubicBezTo>
                <a:cubicBezTo>
                  <a:pt x="2592968" y="6677915"/>
                  <a:pt x="2695127" y="6719073"/>
                  <a:pt x="2738664" y="6844405"/>
                </a:cubicBezTo>
                <a:lnTo>
                  <a:pt x="2753350" y="6858000"/>
                </a:lnTo>
                <a:lnTo>
                  <a:pt x="2720449" y="6858000"/>
                </a:lnTo>
                <a:lnTo>
                  <a:pt x="2677130" y="6802244"/>
                </a:lnTo>
                <a:cubicBezTo>
                  <a:pt x="2642724" y="6756996"/>
                  <a:pt x="2608419" y="6711643"/>
                  <a:pt x="2571221" y="6672498"/>
                </a:cubicBezTo>
                <a:cubicBezTo>
                  <a:pt x="2578373" y="6688001"/>
                  <a:pt x="2566077" y="6675590"/>
                  <a:pt x="2560342" y="6676500"/>
                </a:cubicBezTo>
                <a:cubicBezTo>
                  <a:pt x="2563765" y="6711508"/>
                  <a:pt x="2609341" y="6730803"/>
                  <a:pt x="2610767" y="6761733"/>
                </a:cubicBezTo>
                <a:cubicBezTo>
                  <a:pt x="2563429" y="6736440"/>
                  <a:pt x="2535792" y="6667840"/>
                  <a:pt x="2496867" y="6624337"/>
                </a:cubicBezTo>
                <a:cubicBezTo>
                  <a:pt x="2481267" y="6582943"/>
                  <a:pt x="2434927" y="6566674"/>
                  <a:pt x="2401928" y="6546089"/>
                </a:cubicBezTo>
                <a:cubicBezTo>
                  <a:pt x="2422855" y="6579733"/>
                  <a:pt x="2448394" y="6582900"/>
                  <a:pt x="2474896" y="6607419"/>
                </a:cubicBezTo>
                <a:cubicBezTo>
                  <a:pt x="2476850" y="6609307"/>
                  <a:pt x="2487781" y="6622014"/>
                  <a:pt x="2496867" y="6624337"/>
                </a:cubicBezTo>
                <a:cubicBezTo>
                  <a:pt x="2492764" y="6624675"/>
                  <a:pt x="2488039" y="6635156"/>
                  <a:pt x="2481421" y="6633067"/>
                </a:cubicBezTo>
                <a:cubicBezTo>
                  <a:pt x="2469246" y="6612711"/>
                  <a:pt x="2449711" y="6608355"/>
                  <a:pt x="2433604" y="6597099"/>
                </a:cubicBezTo>
                <a:cubicBezTo>
                  <a:pt x="2436577" y="6609105"/>
                  <a:pt x="2453758" y="6633219"/>
                  <a:pt x="2465979" y="6641796"/>
                </a:cubicBezTo>
                <a:cubicBezTo>
                  <a:pt x="2463261" y="6642935"/>
                  <a:pt x="2460264" y="6643802"/>
                  <a:pt x="2457548" y="6644939"/>
                </a:cubicBezTo>
                <a:cubicBezTo>
                  <a:pt x="2470369" y="6670216"/>
                  <a:pt x="2489655" y="6689914"/>
                  <a:pt x="2520573" y="6688069"/>
                </a:cubicBezTo>
                <a:cubicBezTo>
                  <a:pt x="2525674" y="6696755"/>
                  <a:pt x="2519434" y="6699864"/>
                  <a:pt x="2513474" y="6703243"/>
                </a:cubicBezTo>
                <a:cubicBezTo>
                  <a:pt x="2507664" y="6700320"/>
                  <a:pt x="2502927" y="6696285"/>
                  <a:pt x="2495550" y="6697220"/>
                </a:cubicBezTo>
                <a:cubicBezTo>
                  <a:pt x="2503023" y="6715183"/>
                  <a:pt x="2526238" y="6739752"/>
                  <a:pt x="2540595" y="6759527"/>
                </a:cubicBezTo>
                <a:cubicBezTo>
                  <a:pt x="2544976" y="6759460"/>
                  <a:pt x="2553580" y="6751110"/>
                  <a:pt x="2555341" y="6757108"/>
                </a:cubicBezTo>
                <a:cubicBezTo>
                  <a:pt x="2557304" y="6773514"/>
                  <a:pt x="2568452" y="6769233"/>
                  <a:pt x="2573027" y="6779024"/>
                </a:cubicBezTo>
                <a:cubicBezTo>
                  <a:pt x="2584980" y="6773908"/>
                  <a:pt x="2591993" y="6768323"/>
                  <a:pt x="2598050" y="6769873"/>
                </a:cubicBezTo>
                <a:cubicBezTo>
                  <a:pt x="2605706" y="6783176"/>
                  <a:pt x="2592087" y="6787222"/>
                  <a:pt x="2592281" y="6797079"/>
                </a:cubicBezTo>
                <a:cubicBezTo>
                  <a:pt x="2591529" y="6786682"/>
                  <a:pt x="2572671" y="6788890"/>
                  <a:pt x="2584816" y="6793634"/>
                </a:cubicBezTo>
                <a:lnTo>
                  <a:pt x="2583722" y="6793650"/>
                </a:lnTo>
                <a:cubicBezTo>
                  <a:pt x="2590099" y="6797661"/>
                  <a:pt x="2594921" y="6806078"/>
                  <a:pt x="2598412" y="6816433"/>
                </a:cubicBezTo>
                <a:cubicBezTo>
                  <a:pt x="2625871" y="6819845"/>
                  <a:pt x="2639151" y="6854703"/>
                  <a:pt x="2668717" y="6853699"/>
                </a:cubicBezTo>
                <a:cubicBezTo>
                  <a:pt x="2654437" y="6823788"/>
                  <a:pt x="2600797" y="6798318"/>
                  <a:pt x="2618982" y="6761607"/>
                </a:cubicBezTo>
                <a:cubicBezTo>
                  <a:pt x="2634385" y="6785885"/>
                  <a:pt x="2650970" y="6807544"/>
                  <a:pt x="2668637" y="6826754"/>
                </a:cubicBezTo>
                <a:lnTo>
                  <a:pt x="2703405" y="6858000"/>
                </a:lnTo>
                <a:lnTo>
                  <a:pt x="2636455" y="6858000"/>
                </a:lnTo>
                <a:lnTo>
                  <a:pt x="2613197" y="6844145"/>
                </a:lnTo>
                <a:lnTo>
                  <a:pt x="2612660" y="6844701"/>
                </a:lnTo>
                <a:cubicBezTo>
                  <a:pt x="2604803" y="6849205"/>
                  <a:pt x="2598912" y="6852651"/>
                  <a:pt x="2594180" y="6855805"/>
                </a:cubicBezTo>
                <a:lnTo>
                  <a:pt x="2591475" y="6858000"/>
                </a:lnTo>
                <a:lnTo>
                  <a:pt x="2537699" y="6858000"/>
                </a:lnTo>
                <a:lnTo>
                  <a:pt x="2538622" y="6840911"/>
                </a:lnTo>
                <a:cubicBezTo>
                  <a:pt x="2528798" y="6828735"/>
                  <a:pt x="2511368" y="6833934"/>
                  <a:pt x="2506010" y="6812103"/>
                </a:cubicBezTo>
                <a:cubicBezTo>
                  <a:pt x="2515717" y="6818255"/>
                  <a:pt x="2514483" y="6811151"/>
                  <a:pt x="2529186" y="6806542"/>
                </a:cubicBezTo>
                <a:cubicBezTo>
                  <a:pt x="2530863" y="6794190"/>
                  <a:pt x="2520103" y="6790247"/>
                  <a:pt x="2521778" y="6777895"/>
                </a:cubicBezTo>
                <a:cubicBezTo>
                  <a:pt x="2503544" y="6769959"/>
                  <a:pt x="2477404" y="6778029"/>
                  <a:pt x="2467827" y="6750512"/>
                </a:cubicBezTo>
                <a:cubicBezTo>
                  <a:pt x="2484935" y="6742853"/>
                  <a:pt x="2482303" y="6748372"/>
                  <a:pt x="2494181" y="6753394"/>
                </a:cubicBezTo>
                <a:cubicBezTo>
                  <a:pt x="2480770" y="6725935"/>
                  <a:pt x="2452311" y="6727468"/>
                  <a:pt x="2449134" y="6691086"/>
                </a:cubicBezTo>
                <a:cubicBezTo>
                  <a:pt x="2454301" y="6689089"/>
                  <a:pt x="2457802" y="6686022"/>
                  <a:pt x="2458264" y="6681632"/>
                </a:cubicBezTo>
                <a:cubicBezTo>
                  <a:pt x="2450404" y="6671892"/>
                  <a:pt x="2442544" y="6662153"/>
                  <a:pt x="2429699" y="6663720"/>
                </a:cubicBezTo>
                <a:cubicBezTo>
                  <a:pt x="2429613" y="6659339"/>
                  <a:pt x="2421227" y="6650702"/>
                  <a:pt x="2427220" y="6648966"/>
                </a:cubicBezTo>
                <a:cubicBezTo>
                  <a:pt x="2420744" y="6640027"/>
                  <a:pt x="2407686" y="6644611"/>
                  <a:pt x="2400684" y="6636775"/>
                </a:cubicBezTo>
                <a:cubicBezTo>
                  <a:pt x="2398569" y="6626673"/>
                  <a:pt x="2408686" y="6625695"/>
                  <a:pt x="2415248" y="6625046"/>
                </a:cubicBezTo>
                <a:cubicBezTo>
                  <a:pt x="2416409" y="6614346"/>
                  <a:pt x="2410663" y="6614708"/>
                  <a:pt x="2406874" y="6602988"/>
                </a:cubicBezTo>
                <a:cubicBezTo>
                  <a:pt x="2377695" y="6595767"/>
                  <a:pt x="2343278" y="6572740"/>
                  <a:pt x="2343035" y="6532205"/>
                </a:cubicBezTo>
                <a:cubicBezTo>
                  <a:pt x="2355094" y="6532568"/>
                  <a:pt x="2361366" y="6545070"/>
                  <a:pt x="2369752" y="6553707"/>
                </a:cubicBezTo>
                <a:cubicBezTo>
                  <a:pt x="2372180" y="6537783"/>
                  <a:pt x="2351486" y="6530157"/>
                  <a:pt x="2349405" y="6507729"/>
                </a:cubicBezTo>
                <a:cubicBezTo>
                  <a:pt x="2344262" y="6496851"/>
                  <a:pt x="2333093" y="6500036"/>
                  <a:pt x="2325586" y="6494400"/>
                </a:cubicBezTo>
                <a:cubicBezTo>
                  <a:pt x="2303649" y="6465155"/>
                  <a:pt x="2274354" y="6451909"/>
                  <a:pt x="2246905" y="6435075"/>
                </a:cubicBezTo>
                <a:cubicBezTo>
                  <a:pt x="2199806" y="6393891"/>
                  <a:pt x="2174523" y="6305531"/>
                  <a:pt x="2125588" y="6268484"/>
                </a:cubicBezTo>
                <a:cubicBezTo>
                  <a:pt x="2079201" y="6193597"/>
                  <a:pt x="2040417" y="6115307"/>
                  <a:pt x="1998037" y="6035155"/>
                </a:cubicBezTo>
                <a:cubicBezTo>
                  <a:pt x="1968464" y="5979731"/>
                  <a:pt x="1919576" y="5902965"/>
                  <a:pt x="1895215" y="5833766"/>
                </a:cubicBezTo>
                <a:cubicBezTo>
                  <a:pt x="1865915" y="5750125"/>
                  <a:pt x="1859061" y="5665590"/>
                  <a:pt x="1818399" y="5575276"/>
                </a:cubicBezTo>
                <a:cubicBezTo>
                  <a:pt x="1799502" y="5533384"/>
                  <a:pt x="1769263" y="5499884"/>
                  <a:pt x="1750346" y="5442926"/>
                </a:cubicBezTo>
                <a:cubicBezTo>
                  <a:pt x="1706983" y="5410724"/>
                  <a:pt x="1711327" y="5352587"/>
                  <a:pt x="1740895" y="5323644"/>
                </a:cubicBezTo>
                <a:cubicBezTo>
                  <a:pt x="1748023" y="5239717"/>
                  <a:pt x="1757362" y="5156852"/>
                  <a:pt x="1779418" y="5079815"/>
                </a:cubicBezTo>
                <a:cubicBezTo>
                  <a:pt x="1777958" y="5075181"/>
                  <a:pt x="1775950" y="5070555"/>
                  <a:pt x="1774490" y="5065921"/>
                </a:cubicBezTo>
                <a:cubicBezTo>
                  <a:pt x="1772398" y="5042945"/>
                  <a:pt x="1782741" y="5025529"/>
                  <a:pt x="1774840" y="4999628"/>
                </a:cubicBezTo>
                <a:cubicBezTo>
                  <a:pt x="1777557" y="4998491"/>
                  <a:pt x="1780553" y="4997623"/>
                  <a:pt x="1783271" y="4996486"/>
                </a:cubicBezTo>
                <a:cubicBezTo>
                  <a:pt x="1779098" y="4937111"/>
                  <a:pt x="1805885" y="4892050"/>
                  <a:pt x="1812496" y="4837712"/>
                </a:cubicBezTo>
                <a:cubicBezTo>
                  <a:pt x="1824300" y="4824930"/>
                  <a:pt x="1823431" y="4808509"/>
                  <a:pt x="1838456" y="4806361"/>
                </a:cubicBezTo>
                <a:cubicBezTo>
                  <a:pt x="1837448" y="4782819"/>
                  <a:pt x="1860238" y="4771512"/>
                  <a:pt x="1875382" y="4761417"/>
                </a:cubicBezTo>
                <a:cubicBezTo>
                  <a:pt x="1928101" y="4753758"/>
                  <a:pt x="1961622" y="4730781"/>
                  <a:pt x="2003492" y="4742736"/>
                </a:cubicBezTo>
                <a:cubicBezTo>
                  <a:pt x="2058497" y="4767912"/>
                  <a:pt x="2101675" y="4818744"/>
                  <a:pt x="2158796" y="4840051"/>
                </a:cubicBezTo>
                <a:cubicBezTo>
                  <a:pt x="2184173" y="4835005"/>
                  <a:pt x="2197445" y="4855344"/>
                  <a:pt x="2219149" y="4858570"/>
                </a:cubicBezTo>
                <a:cubicBezTo>
                  <a:pt x="2220662" y="4865943"/>
                  <a:pt x="2226354" y="4862842"/>
                  <a:pt x="2227073" y="4871597"/>
                </a:cubicBezTo>
                <a:cubicBezTo>
                  <a:pt x="2249260" y="4871529"/>
                  <a:pt x="2280586" y="4890494"/>
                  <a:pt x="2309915" y="4891412"/>
                </a:cubicBezTo>
                <a:cubicBezTo>
                  <a:pt x="2323144" y="4909561"/>
                  <a:pt x="2324764" y="4922411"/>
                  <a:pt x="2341140" y="4933389"/>
                </a:cubicBezTo>
                <a:cubicBezTo>
                  <a:pt x="2341312" y="4928182"/>
                  <a:pt x="2347842" y="4925890"/>
                  <a:pt x="2349121" y="4921214"/>
                </a:cubicBezTo>
                <a:cubicBezTo>
                  <a:pt x="2354888" y="4921946"/>
                  <a:pt x="2358559" y="4927643"/>
                  <a:pt x="2360911" y="4935824"/>
                </a:cubicBezTo>
                <a:cubicBezTo>
                  <a:pt x="2402742" y="4931619"/>
                  <a:pt x="2438005" y="4969974"/>
                  <a:pt x="2480748" y="4970410"/>
                </a:cubicBezTo>
                <a:cubicBezTo>
                  <a:pt x="2488758" y="4987818"/>
                  <a:pt x="2518646" y="4989274"/>
                  <a:pt x="2535849" y="5000514"/>
                </a:cubicBezTo>
                <a:cubicBezTo>
                  <a:pt x="2547790" y="5008823"/>
                  <a:pt x="2553051" y="5025723"/>
                  <a:pt x="2571877" y="5021873"/>
                </a:cubicBezTo>
                <a:cubicBezTo>
                  <a:pt x="2588060" y="5036963"/>
                  <a:pt x="2603985" y="5052879"/>
                  <a:pt x="2625410" y="5055836"/>
                </a:cubicBezTo>
                <a:cubicBezTo>
                  <a:pt x="2659868" y="5095024"/>
                  <a:pt x="2705875" y="5108285"/>
                  <a:pt x="2749249" y="5127065"/>
                </a:cubicBezTo>
                <a:cubicBezTo>
                  <a:pt x="2755962" y="5120114"/>
                  <a:pt x="2749960" y="5107333"/>
                  <a:pt x="2755019" y="5099858"/>
                </a:cubicBezTo>
                <a:cubicBezTo>
                  <a:pt x="2712464" y="5038883"/>
                  <a:pt x="2677257" y="4961359"/>
                  <a:pt x="2632608" y="4905345"/>
                </a:cubicBezTo>
                <a:cubicBezTo>
                  <a:pt x="2630536" y="4897435"/>
                  <a:pt x="2644497" y="4896945"/>
                  <a:pt x="2638559" y="4887449"/>
                </a:cubicBezTo>
                <a:cubicBezTo>
                  <a:pt x="2644832" y="4885984"/>
                  <a:pt x="2646882" y="4892800"/>
                  <a:pt x="2652885" y="4891612"/>
                </a:cubicBezTo>
                <a:cubicBezTo>
                  <a:pt x="2636075" y="4816270"/>
                  <a:pt x="2597934" y="4742900"/>
                  <a:pt x="2567862" y="4661736"/>
                </a:cubicBezTo>
                <a:cubicBezTo>
                  <a:pt x="2537788" y="4580573"/>
                  <a:pt x="2475365" y="4540172"/>
                  <a:pt x="2424517" y="4503428"/>
                </a:cubicBezTo>
                <a:cubicBezTo>
                  <a:pt x="2405285" y="4486467"/>
                  <a:pt x="2366117" y="4486796"/>
                  <a:pt x="2360343" y="4457575"/>
                </a:cubicBezTo>
                <a:cubicBezTo>
                  <a:pt x="2418808" y="4463524"/>
                  <a:pt x="2456777" y="4514162"/>
                  <a:pt x="2505004" y="4543002"/>
                </a:cubicBezTo>
                <a:cubicBezTo>
                  <a:pt x="2480426" y="4504758"/>
                  <a:pt x="2453730" y="4470383"/>
                  <a:pt x="2427584" y="4435998"/>
                </a:cubicBezTo>
                <a:cubicBezTo>
                  <a:pt x="2414503" y="4439486"/>
                  <a:pt x="2442478" y="4455216"/>
                  <a:pt x="2427527" y="4461199"/>
                </a:cubicBezTo>
                <a:cubicBezTo>
                  <a:pt x="2416426" y="4439730"/>
                  <a:pt x="2402187" y="4425979"/>
                  <a:pt x="2385842" y="4416644"/>
                </a:cubicBezTo>
                <a:cubicBezTo>
                  <a:pt x="2384380" y="4425980"/>
                  <a:pt x="2375199" y="4418726"/>
                  <a:pt x="2382608" y="4433402"/>
                </a:cubicBezTo>
                <a:cubicBezTo>
                  <a:pt x="2375735" y="4432139"/>
                  <a:pt x="2371806" y="4413300"/>
                  <a:pt x="2381096" y="4412061"/>
                </a:cubicBezTo>
                <a:cubicBezTo>
                  <a:pt x="2354944" y="4419585"/>
                  <a:pt x="2348644" y="4377499"/>
                  <a:pt x="2347390" y="4355330"/>
                </a:cubicBezTo>
                <a:cubicBezTo>
                  <a:pt x="2332850" y="4354185"/>
                  <a:pt x="2319918" y="4365341"/>
                  <a:pt x="2303563" y="4355458"/>
                </a:cubicBezTo>
                <a:cubicBezTo>
                  <a:pt x="2294401" y="4363269"/>
                  <a:pt x="2303777" y="4366411"/>
                  <a:pt x="2297612" y="4373354"/>
                </a:cubicBezTo>
                <a:cubicBezTo>
                  <a:pt x="2256954" y="4367406"/>
                  <a:pt x="2215628" y="4369412"/>
                  <a:pt x="2169319" y="4382725"/>
                </a:cubicBezTo>
                <a:cubicBezTo>
                  <a:pt x="2115496" y="4361913"/>
                  <a:pt x="2056664" y="4379254"/>
                  <a:pt x="2000670" y="4359573"/>
                </a:cubicBezTo>
                <a:cubicBezTo>
                  <a:pt x="1970088" y="4336486"/>
                  <a:pt x="1931588" y="4328862"/>
                  <a:pt x="1898059" y="4337321"/>
                </a:cubicBezTo>
                <a:cubicBezTo>
                  <a:pt x="1843183" y="4318718"/>
                  <a:pt x="1791762" y="4322797"/>
                  <a:pt x="1738959" y="4298135"/>
                </a:cubicBezTo>
                <a:cubicBezTo>
                  <a:pt x="1731892" y="4300983"/>
                  <a:pt x="1724279" y="4303839"/>
                  <a:pt x="1716932" y="4306418"/>
                </a:cubicBezTo>
                <a:cubicBezTo>
                  <a:pt x="1698052" y="4307529"/>
                  <a:pt x="1683834" y="4294875"/>
                  <a:pt x="1667908" y="4292929"/>
                </a:cubicBezTo>
                <a:cubicBezTo>
                  <a:pt x="1659124" y="4291968"/>
                  <a:pt x="1651605" y="4299753"/>
                  <a:pt x="1644733" y="4298491"/>
                </a:cubicBezTo>
                <a:cubicBezTo>
                  <a:pt x="1632640" y="4296484"/>
                  <a:pt x="1628312" y="4285321"/>
                  <a:pt x="1612302" y="4278993"/>
                </a:cubicBezTo>
                <a:cubicBezTo>
                  <a:pt x="1591038" y="4270281"/>
                  <a:pt x="1569463" y="4273627"/>
                  <a:pt x="1551250" y="4266785"/>
                </a:cubicBezTo>
                <a:cubicBezTo>
                  <a:pt x="1530277" y="4258891"/>
                  <a:pt x="1511882" y="4242738"/>
                  <a:pt x="1492283" y="4235096"/>
                </a:cubicBezTo>
                <a:cubicBezTo>
                  <a:pt x="1464953" y="4224287"/>
                  <a:pt x="1419399" y="4206088"/>
                  <a:pt x="1392723" y="4186777"/>
                </a:cubicBezTo>
                <a:cubicBezTo>
                  <a:pt x="1365211" y="4166656"/>
                  <a:pt x="1344004" y="4132743"/>
                  <a:pt x="1311381" y="4103389"/>
                </a:cubicBezTo>
                <a:cubicBezTo>
                  <a:pt x="1267889" y="4064615"/>
                  <a:pt x="1239799" y="4028890"/>
                  <a:pt x="1206094" y="3972161"/>
                </a:cubicBezTo>
                <a:cubicBezTo>
                  <a:pt x="1145480" y="3870112"/>
                  <a:pt x="1058748" y="3777220"/>
                  <a:pt x="1013880" y="3639860"/>
                </a:cubicBezTo>
                <a:cubicBezTo>
                  <a:pt x="1013204" y="3633296"/>
                  <a:pt x="1006996" y="3638049"/>
                  <a:pt x="1005268" y="3633693"/>
                </a:cubicBezTo>
                <a:cubicBezTo>
                  <a:pt x="949735" y="3511285"/>
                  <a:pt x="891797" y="3377958"/>
                  <a:pt x="849068" y="3237823"/>
                </a:cubicBezTo>
                <a:cubicBezTo>
                  <a:pt x="814240" y="3123588"/>
                  <a:pt x="790493" y="3029726"/>
                  <a:pt x="728547" y="2929605"/>
                </a:cubicBezTo>
                <a:cubicBezTo>
                  <a:pt x="731952" y="2921609"/>
                  <a:pt x="737526" y="2926454"/>
                  <a:pt x="743293" y="2927187"/>
                </a:cubicBezTo>
                <a:cubicBezTo>
                  <a:pt x="697375" y="2876396"/>
                  <a:pt x="651298" y="2831364"/>
                  <a:pt x="606905" y="2788494"/>
                </a:cubicBezTo>
                <a:cubicBezTo>
                  <a:pt x="589584" y="2771229"/>
                  <a:pt x="579223" y="2745640"/>
                  <a:pt x="561859" y="2726186"/>
                </a:cubicBezTo>
                <a:cubicBezTo>
                  <a:pt x="509467" y="2666459"/>
                  <a:pt x="453081" y="2612542"/>
                  <a:pt x="430600" y="2541395"/>
                </a:cubicBezTo>
                <a:cubicBezTo>
                  <a:pt x="423600" y="2519589"/>
                  <a:pt x="418779" y="2497203"/>
                  <a:pt x="411276" y="2463626"/>
                </a:cubicBezTo>
                <a:cubicBezTo>
                  <a:pt x="395066" y="2391016"/>
                  <a:pt x="384398" y="2307640"/>
                  <a:pt x="367082" y="2234496"/>
                </a:cubicBezTo>
                <a:cubicBezTo>
                  <a:pt x="355446" y="2185643"/>
                  <a:pt x="348149" y="2120562"/>
                  <a:pt x="342033" y="2073818"/>
                </a:cubicBezTo>
                <a:cubicBezTo>
                  <a:pt x="336184" y="2026794"/>
                  <a:pt x="317190" y="1979974"/>
                  <a:pt x="313327" y="1936480"/>
                </a:cubicBezTo>
                <a:cubicBezTo>
                  <a:pt x="312307" y="1926361"/>
                  <a:pt x="318410" y="1916133"/>
                  <a:pt x="317949" y="1906552"/>
                </a:cubicBezTo>
                <a:cubicBezTo>
                  <a:pt x="314626" y="1834564"/>
                  <a:pt x="292295" y="1757116"/>
                  <a:pt x="283937" y="1679727"/>
                </a:cubicBezTo>
                <a:cubicBezTo>
                  <a:pt x="298211" y="1667181"/>
                  <a:pt x="280696" y="1640058"/>
                  <a:pt x="296077" y="1628043"/>
                </a:cubicBezTo>
                <a:cubicBezTo>
                  <a:pt x="292173" y="1568390"/>
                  <a:pt x="311971" y="1516042"/>
                  <a:pt x="300614" y="1453489"/>
                </a:cubicBezTo>
                <a:cubicBezTo>
                  <a:pt x="292617" y="1408690"/>
                  <a:pt x="261864" y="1362871"/>
                  <a:pt x="274627" y="1315014"/>
                </a:cubicBezTo>
                <a:cubicBezTo>
                  <a:pt x="249337" y="1198168"/>
                  <a:pt x="156501" y="1129474"/>
                  <a:pt x="65960" y="1108134"/>
                </a:cubicBezTo>
                <a:cubicBezTo>
                  <a:pt x="60246" y="1110138"/>
                  <a:pt x="55081" y="1112135"/>
                  <a:pt x="49367" y="1114141"/>
                </a:cubicBezTo>
                <a:cubicBezTo>
                  <a:pt x="40679" y="1104139"/>
                  <a:pt x="31218" y="1096616"/>
                  <a:pt x="19652" y="1093506"/>
                </a:cubicBezTo>
                <a:cubicBezTo>
                  <a:pt x="5444" y="1095368"/>
                  <a:pt x="14454" y="1107830"/>
                  <a:pt x="524" y="1109961"/>
                </a:cubicBezTo>
                <a:cubicBezTo>
                  <a:pt x="-6581" y="1068708"/>
                  <a:pt x="60455" y="1050694"/>
                  <a:pt x="87973" y="1014935"/>
                </a:cubicBezTo>
                <a:cubicBezTo>
                  <a:pt x="99246" y="1031196"/>
                  <a:pt x="103051" y="1001555"/>
                  <a:pt x="115894" y="1013957"/>
                </a:cubicBezTo>
                <a:cubicBezTo>
                  <a:pt x="120654" y="991148"/>
                  <a:pt x="162174" y="985033"/>
                  <a:pt x="165268" y="961153"/>
                </a:cubicBezTo>
                <a:cubicBezTo>
                  <a:pt x="177499" y="970278"/>
                  <a:pt x="191055" y="935008"/>
                  <a:pt x="206884" y="945995"/>
                </a:cubicBezTo>
                <a:cubicBezTo>
                  <a:pt x="209849" y="943485"/>
                  <a:pt x="211428" y="940173"/>
                  <a:pt x="209420" y="935547"/>
                </a:cubicBezTo>
                <a:cubicBezTo>
                  <a:pt x="231424" y="940139"/>
                  <a:pt x="235690" y="920078"/>
                  <a:pt x="255782" y="924972"/>
                </a:cubicBezTo>
                <a:lnTo>
                  <a:pt x="250252" y="922319"/>
                </a:lnTo>
                <a:cubicBezTo>
                  <a:pt x="249373" y="905350"/>
                  <a:pt x="282869" y="909217"/>
                  <a:pt x="294823" y="890132"/>
                </a:cubicBezTo>
                <a:cubicBezTo>
                  <a:pt x="298099" y="889535"/>
                  <a:pt x="297604" y="892281"/>
                  <a:pt x="295972" y="892854"/>
                </a:cubicBezTo>
                <a:cubicBezTo>
                  <a:pt x="329673" y="879187"/>
                  <a:pt x="363698" y="854011"/>
                  <a:pt x="394188" y="844229"/>
                </a:cubicBezTo>
                <a:cubicBezTo>
                  <a:pt x="427126" y="833586"/>
                  <a:pt x="462361" y="842357"/>
                  <a:pt x="490779" y="824664"/>
                </a:cubicBezTo>
                <a:cubicBezTo>
                  <a:pt x="491389" y="841910"/>
                  <a:pt x="530354" y="817206"/>
                  <a:pt x="540222" y="831572"/>
                </a:cubicBezTo>
                <a:cubicBezTo>
                  <a:pt x="544796" y="827393"/>
                  <a:pt x="539224" y="822548"/>
                  <a:pt x="547504" y="825707"/>
                </a:cubicBezTo>
                <a:cubicBezTo>
                  <a:pt x="610638" y="846375"/>
                  <a:pt x="684644" y="834553"/>
                  <a:pt x="737885" y="881669"/>
                </a:cubicBezTo>
                <a:cubicBezTo>
                  <a:pt x="774022" y="894535"/>
                  <a:pt x="810169" y="907947"/>
                  <a:pt x="849990" y="913087"/>
                </a:cubicBezTo>
                <a:cubicBezTo>
                  <a:pt x="851203" y="919095"/>
                  <a:pt x="854779" y="919861"/>
                  <a:pt x="857033" y="923114"/>
                </a:cubicBezTo>
                <a:cubicBezTo>
                  <a:pt x="918086" y="935322"/>
                  <a:pt x="958901" y="991394"/>
                  <a:pt x="1021005" y="1001395"/>
                </a:cubicBezTo>
                <a:cubicBezTo>
                  <a:pt x="1022282" y="1010688"/>
                  <a:pt x="1028802" y="1007849"/>
                  <a:pt x="1030079" y="1017142"/>
                </a:cubicBezTo>
                <a:cubicBezTo>
                  <a:pt x="1033043" y="1014631"/>
                  <a:pt x="1034622" y="1011320"/>
                  <a:pt x="1032614" y="1006694"/>
                </a:cubicBezTo>
                <a:cubicBezTo>
                  <a:pt x="1047853" y="1015499"/>
                  <a:pt x="1071520" y="1035130"/>
                  <a:pt x="1100710" y="1028929"/>
                </a:cubicBezTo>
                <a:cubicBezTo>
                  <a:pt x="1105283" y="1052689"/>
                  <a:pt x="1123239" y="1046387"/>
                  <a:pt x="1135170" y="1054146"/>
                </a:cubicBezTo>
                <a:cubicBezTo>
                  <a:pt x="1122606" y="929709"/>
                  <a:pt x="1113908" y="806854"/>
                  <a:pt x="1104941" y="684278"/>
                </a:cubicBezTo>
                <a:cubicBezTo>
                  <a:pt x="1094020" y="672120"/>
                  <a:pt x="1090221" y="645883"/>
                  <a:pt x="1095741" y="634019"/>
                </a:cubicBezTo>
                <a:cubicBezTo>
                  <a:pt x="1082864" y="535608"/>
                  <a:pt x="1063069" y="433744"/>
                  <a:pt x="1085297" y="351501"/>
                </a:cubicBezTo>
                <a:cubicBezTo>
                  <a:pt x="1103749" y="328481"/>
                  <a:pt x="1098823" y="300618"/>
                  <a:pt x="1124996" y="280219"/>
                </a:cubicBezTo>
                <a:cubicBezTo>
                  <a:pt x="1128358" y="270033"/>
                  <a:pt x="1133664" y="261185"/>
                  <a:pt x="1132334" y="249154"/>
                </a:cubicBezTo>
                <a:cubicBezTo>
                  <a:pt x="1158678" y="237517"/>
                  <a:pt x="1147320" y="188935"/>
                  <a:pt x="1175449" y="170425"/>
                </a:cubicBezTo>
                <a:cubicBezTo>
                  <a:pt x="1179295" y="156944"/>
                  <a:pt x="1178716" y="141339"/>
                  <a:pt x="1188919" y="130774"/>
                </a:cubicBezTo>
                <a:cubicBezTo>
                  <a:pt x="1184315" y="105370"/>
                  <a:pt x="1208921" y="74861"/>
                  <a:pt x="1210245" y="44435"/>
                </a:cubicBezTo>
                <a:cubicBezTo>
                  <a:pt x="1217350" y="36519"/>
                  <a:pt x="1223668" y="23411"/>
                  <a:pt x="1228794" y="8815"/>
                </a:cubicBezTo>
                <a:close/>
              </a:path>
            </a:pathLst>
          </a:custGeom>
          <a:solidFill>
            <a:schemeClr val="accent1">
              <a:alpha val="30000"/>
            </a:schemeClr>
          </a:solidFill>
          <a:ln w="3880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39227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2679192"/>
            <a:ext cx="3922776" cy="2944368"/>
          </a:xfrm>
        </p:spPr>
        <p:txBody>
          <a:bodyPr anchor="ctr">
            <a:noAutofit/>
          </a:bodyPr>
          <a:lstStyle>
            <a:lvl1pPr marL="0" indent="0">
              <a:lnSpc>
                <a:spcPct val="100000"/>
              </a:lnSpc>
              <a:buNone/>
              <a:defRPr>
                <a:latin typeface="+mj-lt"/>
              </a:defRPr>
            </a:lvl1pPr>
            <a:lvl2pPr marL="228600">
              <a:defRPr>
                <a:latin typeface="+mj-lt"/>
              </a:defRPr>
            </a:lvl2pPr>
            <a:lvl3pPr marL="457200">
              <a:defRPr>
                <a:latin typeface="+mj-lt"/>
              </a:defRPr>
            </a:lvl3pPr>
            <a:lvl4pPr marL="685800">
              <a:defRPr>
                <a:latin typeface="+mj-lt"/>
              </a:defRPr>
            </a:lvl4pPr>
            <a:lvl5pPr marL="1143000">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264975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ummary">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728216"/>
            <a:ext cx="46085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3438144"/>
            <a:ext cx="4956048" cy="1673352"/>
          </a:xfrm>
        </p:spPr>
        <p:txBody>
          <a:bodyPr anchor="b">
            <a:noAutofit/>
          </a:bodyPr>
          <a:lstStyle>
            <a:lvl1pPr marL="0" indent="0">
              <a:lnSpc>
                <a:spcPct val="90000"/>
              </a:lnSpc>
              <a:buNone/>
              <a:defRPr b="1">
                <a:latin typeface="+mn-lt"/>
              </a:defRPr>
            </a:lvl1pPr>
            <a:lvl2pPr marL="228600">
              <a:lnSpc>
                <a:spcPct val="90000"/>
              </a:lnSpc>
              <a:defRPr>
                <a:latin typeface="+mn-lt"/>
              </a:defRPr>
            </a:lvl2pPr>
            <a:lvl3pPr marL="457200">
              <a:lnSpc>
                <a:spcPct val="90000"/>
              </a:lnSpc>
              <a:defRPr>
                <a:latin typeface="+mn-lt"/>
              </a:defRPr>
            </a:lvl3pPr>
            <a:lvl4pPr marL="685800">
              <a:lnSpc>
                <a:spcPct val="90000"/>
              </a:lnSpc>
              <a:defRPr>
                <a:latin typeface="+mn-lt"/>
              </a:defRPr>
            </a:lvl4pPr>
            <a:lvl5pPr marL="1143000">
              <a:lnSpc>
                <a:spcPct val="9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1865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Placeholder 16">
            <a:extLst>
              <a:ext uri="{FF2B5EF4-FFF2-40B4-BE49-F238E27FC236}">
                <a16:creationId xmlns:a16="http://schemas.microsoft.com/office/drawing/2014/main" id="{9B4D3269-D172-67C8-AD1B-B3CF896E26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3352799" cy="687299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6858000" y="2313432"/>
            <a:ext cx="4956048" cy="2386584"/>
          </a:xfrm>
        </p:spPr>
        <p:txBody>
          <a:bodyPr anchor="t">
            <a:noAutofit/>
          </a:bodyPr>
          <a:lstStyle>
            <a:lvl1pPr algn="l">
              <a:lnSpc>
                <a:spcPct val="75000"/>
              </a:lnSpc>
              <a:defRPr sz="8800"/>
            </a:lvl1pPr>
          </a:lstStyle>
          <a:p>
            <a:r>
              <a:rPr lang="en-US"/>
              <a:t>Click to edit Master title style</a:t>
            </a:r>
            <a:endParaRPr lang="en-US" dirty="0"/>
          </a:p>
        </p:txBody>
      </p:sp>
      <p:sp>
        <p:nvSpPr>
          <p:cNvPr id="9" name="Picture Placeholder 7">
            <a:extLst>
              <a:ext uri="{FF2B5EF4-FFF2-40B4-BE49-F238E27FC236}">
                <a16:creationId xmlns:a16="http://schemas.microsoft.com/office/drawing/2014/main" id="{21C04FF5-CD69-FDF7-3522-0DBF89488965}"/>
              </a:ext>
            </a:extLst>
          </p:cNvPr>
          <p:cNvSpPr>
            <a:spLocks noGrp="1"/>
          </p:cNvSpPr>
          <p:nvPr>
            <p:ph type="pic" sz="quarter" idx="10"/>
          </p:nvPr>
        </p:nvSpPr>
        <p:spPr>
          <a:xfrm>
            <a:off x="2322576" y="1024128"/>
            <a:ext cx="3968496" cy="4965192"/>
          </a:xfrm>
        </p:spPr>
        <p:txBody>
          <a:bodyPr/>
          <a:lstStyle/>
          <a:p>
            <a:r>
              <a:rPr lang="en-US"/>
              <a:t>Click icon to add picture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6858000" y="4809744"/>
            <a:ext cx="4956048" cy="740664"/>
          </a:xfrm>
        </p:spPr>
        <p:txBody>
          <a:bodyPr anchor="b">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21825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ic Layout 6">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5119DF8-2C21-4AE0-BA23-3C02D5F09256}"/>
              </a:ext>
            </a:extLst>
          </p:cNvPr>
          <p:cNvSpPr>
            <a:spLocks noGrp="1"/>
          </p:cNvSpPr>
          <p:nvPr>
            <p:ph type="pic" sz="quarter" idx="11"/>
          </p:nvPr>
        </p:nvSpPr>
        <p:spPr>
          <a:xfrm>
            <a:off x="13405" y="7034"/>
            <a:ext cx="12179653" cy="237060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r">
              <a:defRPr lang="en-US" sz="1286">
                <a:solidFill>
                  <a:schemeClr val="lt1"/>
                </a:solidFill>
              </a:defRPr>
            </a:lvl1pPr>
          </a:lstStyle>
          <a:p>
            <a:pPr marL="0" lvl="0" defTabSz="326562"/>
            <a:r>
              <a:rPr lang="en-US"/>
              <a:t>Click icon to add picture</a:t>
            </a:r>
            <a:endParaRPr lang="en-US" dirty="0"/>
          </a:p>
        </p:txBody>
      </p:sp>
      <p:sp>
        <p:nvSpPr>
          <p:cNvPr id="11" name="Picture Placeholder 10">
            <a:extLst>
              <a:ext uri="{FF2B5EF4-FFF2-40B4-BE49-F238E27FC236}">
                <a16:creationId xmlns:a16="http://schemas.microsoft.com/office/drawing/2014/main" id="{77D26179-6AB8-4E1F-BDE5-921FA8AF2B2A}"/>
              </a:ext>
            </a:extLst>
          </p:cNvPr>
          <p:cNvSpPr>
            <a:spLocks noGrp="1"/>
          </p:cNvSpPr>
          <p:nvPr>
            <p:ph type="pic" sz="quarter" idx="10"/>
          </p:nvPr>
        </p:nvSpPr>
        <p:spPr>
          <a:xfrm>
            <a:off x="13405" y="2451644"/>
            <a:ext cx="7806270" cy="4406356"/>
          </a:xfrm>
          <a:custGeom>
            <a:avLst/>
            <a:gdLst>
              <a:gd name="connsiteX0" fmla="*/ 0 w 4683762"/>
              <a:gd name="connsiteY0" fmla="*/ 0 h 6168898"/>
              <a:gd name="connsiteX1" fmla="*/ 4683762 w 4683762"/>
              <a:gd name="connsiteY1" fmla="*/ 4368 h 6168898"/>
              <a:gd name="connsiteX2" fmla="*/ 2726674 w 4683762"/>
              <a:gd name="connsiteY2" fmla="*/ 6168898 h 6168898"/>
              <a:gd name="connsiteX3" fmla="*/ 0 w 4683762"/>
              <a:gd name="connsiteY3" fmla="*/ 6168898 h 6168898"/>
            </a:gdLst>
            <a:ahLst/>
            <a:cxnLst>
              <a:cxn ang="0">
                <a:pos x="connsiteX0" y="connsiteY0"/>
              </a:cxn>
              <a:cxn ang="0">
                <a:pos x="connsiteX1" y="connsiteY1"/>
              </a:cxn>
              <a:cxn ang="0">
                <a:pos x="connsiteX2" y="connsiteY2"/>
              </a:cxn>
              <a:cxn ang="0">
                <a:pos x="connsiteX3" y="connsiteY3"/>
              </a:cxn>
            </a:cxnLst>
            <a:rect l="l" t="t" r="r" b="b"/>
            <a:pathLst>
              <a:path w="4683762" h="6168898">
                <a:moveTo>
                  <a:pt x="0" y="0"/>
                </a:moveTo>
                <a:lnTo>
                  <a:pt x="4683762" y="4368"/>
                </a:lnTo>
                <a:lnTo>
                  <a:pt x="2726674" y="6168898"/>
                </a:lnTo>
                <a:lnTo>
                  <a:pt x="0" y="6168898"/>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lang="en-US" sz="1286">
                <a:solidFill>
                  <a:schemeClr val="lt1"/>
                </a:solidFill>
              </a:defRPr>
            </a:lvl1pPr>
          </a:lstStyle>
          <a:p>
            <a:pPr marL="0" lvl="0" defTabSz="326562"/>
            <a:r>
              <a:rPr lang="en-US"/>
              <a:t>Click icon to add picture</a:t>
            </a:r>
            <a:endParaRPr lang="en-US" dirty="0"/>
          </a:p>
        </p:txBody>
      </p:sp>
      <p:sp>
        <p:nvSpPr>
          <p:cNvPr id="10" name="Picture Placeholder 9">
            <a:extLst>
              <a:ext uri="{FF2B5EF4-FFF2-40B4-BE49-F238E27FC236}">
                <a16:creationId xmlns:a16="http://schemas.microsoft.com/office/drawing/2014/main" id="{B885293F-F48D-44CB-947E-D112CB6A11C9}"/>
              </a:ext>
            </a:extLst>
          </p:cNvPr>
          <p:cNvSpPr>
            <a:spLocks noGrp="1"/>
          </p:cNvSpPr>
          <p:nvPr>
            <p:ph type="pic" sz="quarter" idx="14"/>
          </p:nvPr>
        </p:nvSpPr>
        <p:spPr>
          <a:xfrm>
            <a:off x="4740312" y="2447843"/>
            <a:ext cx="7445691" cy="4410159"/>
          </a:xfrm>
          <a:custGeom>
            <a:avLst/>
            <a:gdLst>
              <a:gd name="connsiteX0" fmla="*/ 4451066 w 4467415"/>
              <a:gd name="connsiteY0" fmla="*/ 0 h 6174223"/>
              <a:gd name="connsiteX1" fmla="*/ 4467235 w 4467415"/>
              <a:gd name="connsiteY1" fmla="*/ 6174223 h 6174223"/>
              <a:gd name="connsiteX2" fmla="*/ 0 w 4467415"/>
              <a:gd name="connsiteY2" fmla="*/ 6158959 h 6174223"/>
              <a:gd name="connsiteX3" fmla="*/ 1925827 w 4467415"/>
              <a:gd name="connsiteY3" fmla="*/ 18129 h 6174223"/>
            </a:gdLst>
            <a:ahLst/>
            <a:cxnLst>
              <a:cxn ang="0">
                <a:pos x="connsiteX0" y="connsiteY0"/>
              </a:cxn>
              <a:cxn ang="0">
                <a:pos x="connsiteX1" y="connsiteY1"/>
              </a:cxn>
              <a:cxn ang="0">
                <a:pos x="connsiteX2" y="connsiteY2"/>
              </a:cxn>
              <a:cxn ang="0">
                <a:pos x="connsiteX3" y="connsiteY3"/>
              </a:cxn>
            </a:cxnLst>
            <a:rect l="l" t="t" r="r" b="b"/>
            <a:pathLst>
              <a:path w="4467415" h="6174223">
                <a:moveTo>
                  <a:pt x="4451066" y="0"/>
                </a:moveTo>
                <a:cubicBezTo>
                  <a:pt x="4448750" y="1950719"/>
                  <a:pt x="4469551" y="4223504"/>
                  <a:pt x="4467235" y="6174223"/>
                </a:cubicBezTo>
                <a:lnTo>
                  <a:pt x="0" y="6158959"/>
                </a:lnTo>
                <a:lnTo>
                  <a:pt x="1925827" y="18129"/>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lang="en-US" sz="1286">
                <a:solidFill>
                  <a:schemeClr val="lt1"/>
                </a:solidFill>
              </a:defRPr>
            </a:lvl1pPr>
          </a:lstStyle>
          <a:p>
            <a:pPr marL="0" lvl="0" defTabSz="326562"/>
            <a:r>
              <a:rPr lang="en-US"/>
              <a:t>Click icon to add picture</a:t>
            </a:r>
            <a:endParaRPr lang="en-US" dirty="0"/>
          </a:p>
        </p:txBody>
      </p:sp>
      <p:sp>
        <p:nvSpPr>
          <p:cNvPr id="2" name="Title 1">
            <a:extLst>
              <a:ext uri="{FF2B5EF4-FFF2-40B4-BE49-F238E27FC236}">
                <a16:creationId xmlns:a16="http://schemas.microsoft.com/office/drawing/2014/main" id="{3550CE9E-8CE7-420B-A029-8C277A01762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9964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CC9-F7C9-C108-CEC0-A81DA8760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59A2F-1051-ADDC-CE18-CDE133597A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12DCE-ED75-49B0-3644-B725D69EFC12}"/>
              </a:ext>
            </a:extLst>
          </p:cNvPr>
          <p:cNvSpPr>
            <a:spLocks noGrp="1"/>
          </p:cNvSpPr>
          <p:nvPr>
            <p:ph type="dt" sz="half" idx="10"/>
          </p:nvPr>
        </p:nvSpPr>
        <p:spPr/>
        <p:txBody>
          <a:bodyPr/>
          <a:lstStyle/>
          <a:p>
            <a:fld id="{25AC4612-EC18-41DE-B9CC-2B672ADBEE02}" type="datetimeFigureOut">
              <a:rPr lang="en-US" smtClean="0"/>
              <a:t>4/19/2026</a:t>
            </a:fld>
            <a:endParaRPr lang="en-US"/>
          </a:p>
        </p:txBody>
      </p:sp>
      <p:sp>
        <p:nvSpPr>
          <p:cNvPr id="5" name="Footer Placeholder 4">
            <a:extLst>
              <a:ext uri="{FF2B5EF4-FFF2-40B4-BE49-F238E27FC236}">
                <a16:creationId xmlns:a16="http://schemas.microsoft.com/office/drawing/2014/main" id="{D1B48A6C-1A7C-9347-51D6-EB636B80C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BEA13-3EFF-563C-648A-2213494F6EA8}"/>
              </a:ext>
            </a:extLst>
          </p:cNvPr>
          <p:cNvSpPr>
            <a:spLocks noGrp="1"/>
          </p:cNvSpPr>
          <p:nvPr>
            <p:ph type="sldNum" sz="quarter" idx="12"/>
          </p:nvPr>
        </p:nvSpPr>
        <p:spPr/>
        <p:txBody>
          <a:bodyPr/>
          <a:lstStyle/>
          <a:p>
            <a:fld id="{F303069E-1E07-487B-BC25-DB1BDAC8EA47}" type="slidenum">
              <a:rPr lang="en-US" smtClean="0"/>
              <a:t>‹#›</a:t>
            </a:fld>
            <a:endParaRPr lang="en-US"/>
          </a:p>
        </p:txBody>
      </p:sp>
    </p:spTree>
    <p:extLst>
      <p:ext uri="{BB962C8B-B14F-4D97-AF65-F5344CB8AC3E}">
        <p14:creationId xmlns:p14="http://schemas.microsoft.com/office/powerpoint/2010/main" val="85823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27D24-72FC-2769-607B-19EB8D292C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7EF483-0B78-254A-726C-7140A3ABAC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44F7C7-AB5A-A2EC-3597-DCE278D30A3A}"/>
              </a:ext>
            </a:extLst>
          </p:cNvPr>
          <p:cNvSpPr>
            <a:spLocks noGrp="1"/>
          </p:cNvSpPr>
          <p:nvPr>
            <p:ph type="dt" sz="half" idx="10"/>
          </p:nvPr>
        </p:nvSpPr>
        <p:spPr/>
        <p:txBody>
          <a:bodyPr/>
          <a:lstStyle/>
          <a:p>
            <a:fld id="{25AC4612-EC18-41DE-B9CC-2B672ADBEE02}" type="datetimeFigureOut">
              <a:rPr lang="en-US" smtClean="0"/>
              <a:t>4/19/2026</a:t>
            </a:fld>
            <a:endParaRPr lang="en-US"/>
          </a:p>
        </p:txBody>
      </p:sp>
      <p:sp>
        <p:nvSpPr>
          <p:cNvPr id="5" name="Footer Placeholder 4">
            <a:extLst>
              <a:ext uri="{FF2B5EF4-FFF2-40B4-BE49-F238E27FC236}">
                <a16:creationId xmlns:a16="http://schemas.microsoft.com/office/drawing/2014/main" id="{A5FBC7AB-F8AF-DEDF-2ACA-A3747533C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E2B3E-857B-2136-5864-A17E61E3A470}"/>
              </a:ext>
            </a:extLst>
          </p:cNvPr>
          <p:cNvSpPr>
            <a:spLocks noGrp="1"/>
          </p:cNvSpPr>
          <p:nvPr>
            <p:ph type="sldNum" sz="quarter" idx="12"/>
          </p:nvPr>
        </p:nvSpPr>
        <p:spPr/>
        <p:txBody>
          <a:bodyPr/>
          <a:lstStyle/>
          <a:p>
            <a:fld id="{F303069E-1E07-487B-BC25-DB1BDAC8EA47}" type="slidenum">
              <a:rPr lang="en-US" smtClean="0"/>
              <a:t>‹#›</a:t>
            </a:fld>
            <a:endParaRPr lang="en-US"/>
          </a:p>
        </p:txBody>
      </p:sp>
    </p:spTree>
    <p:extLst>
      <p:ext uri="{BB962C8B-B14F-4D97-AF65-F5344CB8AC3E}">
        <p14:creationId xmlns:p14="http://schemas.microsoft.com/office/powerpoint/2010/main" val="1078918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B0AD-61DB-0C03-1D03-354136764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BDC518-C7F8-7D47-D5FB-E519282C4F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9C6B0-26AD-178F-54F3-030EC52122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6B75A6-13E5-3FA2-FF79-6B8C13C64CAB}"/>
              </a:ext>
            </a:extLst>
          </p:cNvPr>
          <p:cNvSpPr>
            <a:spLocks noGrp="1"/>
          </p:cNvSpPr>
          <p:nvPr>
            <p:ph type="dt" sz="half" idx="10"/>
          </p:nvPr>
        </p:nvSpPr>
        <p:spPr/>
        <p:txBody>
          <a:bodyPr/>
          <a:lstStyle/>
          <a:p>
            <a:fld id="{25AC4612-EC18-41DE-B9CC-2B672ADBEE02}" type="datetimeFigureOut">
              <a:rPr lang="en-US" smtClean="0"/>
              <a:t>4/19/2026</a:t>
            </a:fld>
            <a:endParaRPr lang="en-US"/>
          </a:p>
        </p:txBody>
      </p:sp>
      <p:sp>
        <p:nvSpPr>
          <p:cNvPr id="6" name="Footer Placeholder 5">
            <a:extLst>
              <a:ext uri="{FF2B5EF4-FFF2-40B4-BE49-F238E27FC236}">
                <a16:creationId xmlns:a16="http://schemas.microsoft.com/office/drawing/2014/main" id="{529436E6-87A4-38D3-751A-64A1979A02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ACEF0-549C-5671-A32F-9AFB2C83A358}"/>
              </a:ext>
            </a:extLst>
          </p:cNvPr>
          <p:cNvSpPr>
            <a:spLocks noGrp="1"/>
          </p:cNvSpPr>
          <p:nvPr>
            <p:ph type="sldNum" sz="quarter" idx="12"/>
          </p:nvPr>
        </p:nvSpPr>
        <p:spPr/>
        <p:txBody>
          <a:bodyPr/>
          <a:lstStyle/>
          <a:p>
            <a:fld id="{F303069E-1E07-487B-BC25-DB1BDAC8EA47}" type="slidenum">
              <a:rPr lang="en-US" smtClean="0"/>
              <a:t>‹#›</a:t>
            </a:fld>
            <a:endParaRPr lang="en-US"/>
          </a:p>
        </p:txBody>
      </p:sp>
    </p:spTree>
    <p:extLst>
      <p:ext uri="{BB962C8B-B14F-4D97-AF65-F5344CB8AC3E}">
        <p14:creationId xmlns:p14="http://schemas.microsoft.com/office/powerpoint/2010/main" val="1494385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A75C-AD91-1DB0-08C1-6CD65BD33E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D1FB3D-B7FB-7E9A-E303-DF872C444B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B63712-6E67-0877-2A12-B1CA220656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22C8D2-9524-E513-6FD4-8966180AD4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B5349-6358-674B-E347-EA936C1566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EA67B5-FC70-D911-A86F-FCDB4DD56D3C}"/>
              </a:ext>
            </a:extLst>
          </p:cNvPr>
          <p:cNvSpPr>
            <a:spLocks noGrp="1"/>
          </p:cNvSpPr>
          <p:nvPr>
            <p:ph type="dt" sz="half" idx="10"/>
          </p:nvPr>
        </p:nvSpPr>
        <p:spPr/>
        <p:txBody>
          <a:bodyPr/>
          <a:lstStyle/>
          <a:p>
            <a:fld id="{25AC4612-EC18-41DE-B9CC-2B672ADBEE02}" type="datetimeFigureOut">
              <a:rPr lang="en-US" smtClean="0"/>
              <a:t>4/19/2026</a:t>
            </a:fld>
            <a:endParaRPr lang="en-US"/>
          </a:p>
        </p:txBody>
      </p:sp>
      <p:sp>
        <p:nvSpPr>
          <p:cNvPr id="8" name="Footer Placeholder 7">
            <a:extLst>
              <a:ext uri="{FF2B5EF4-FFF2-40B4-BE49-F238E27FC236}">
                <a16:creationId xmlns:a16="http://schemas.microsoft.com/office/drawing/2014/main" id="{BF1CDA99-FFC8-7150-F329-4DAD06F663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E74F15-5E42-0E44-7D68-47BB456C1E8E}"/>
              </a:ext>
            </a:extLst>
          </p:cNvPr>
          <p:cNvSpPr>
            <a:spLocks noGrp="1"/>
          </p:cNvSpPr>
          <p:nvPr>
            <p:ph type="sldNum" sz="quarter" idx="12"/>
          </p:nvPr>
        </p:nvSpPr>
        <p:spPr/>
        <p:txBody>
          <a:bodyPr/>
          <a:lstStyle/>
          <a:p>
            <a:fld id="{F303069E-1E07-487B-BC25-DB1BDAC8EA47}" type="slidenum">
              <a:rPr lang="en-US" smtClean="0"/>
              <a:t>‹#›</a:t>
            </a:fld>
            <a:endParaRPr lang="en-US"/>
          </a:p>
        </p:txBody>
      </p:sp>
    </p:spTree>
    <p:extLst>
      <p:ext uri="{BB962C8B-B14F-4D97-AF65-F5344CB8AC3E}">
        <p14:creationId xmlns:p14="http://schemas.microsoft.com/office/powerpoint/2010/main" val="881999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FB3D2-9616-39DB-3685-419534B71F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101A99-5E65-C217-CFA2-E318AD7B1FC6}"/>
              </a:ext>
            </a:extLst>
          </p:cNvPr>
          <p:cNvSpPr>
            <a:spLocks noGrp="1"/>
          </p:cNvSpPr>
          <p:nvPr>
            <p:ph type="dt" sz="half" idx="10"/>
          </p:nvPr>
        </p:nvSpPr>
        <p:spPr/>
        <p:txBody>
          <a:bodyPr/>
          <a:lstStyle/>
          <a:p>
            <a:fld id="{25AC4612-EC18-41DE-B9CC-2B672ADBEE02}" type="datetimeFigureOut">
              <a:rPr lang="en-US" smtClean="0"/>
              <a:t>4/19/2026</a:t>
            </a:fld>
            <a:endParaRPr lang="en-US"/>
          </a:p>
        </p:txBody>
      </p:sp>
      <p:sp>
        <p:nvSpPr>
          <p:cNvPr id="4" name="Footer Placeholder 3">
            <a:extLst>
              <a:ext uri="{FF2B5EF4-FFF2-40B4-BE49-F238E27FC236}">
                <a16:creationId xmlns:a16="http://schemas.microsoft.com/office/drawing/2014/main" id="{95CA5DB0-ED83-4AF7-C815-758A6B2381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C905C2-708E-1FBA-F751-4C55CDA8372F}"/>
              </a:ext>
            </a:extLst>
          </p:cNvPr>
          <p:cNvSpPr>
            <a:spLocks noGrp="1"/>
          </p:cNvSpPr>
          <p:nvPr>
            <p:ph type="sldNum" sz="quarter" idx="12"/>
          </p:nvPr>
        </p:nvSpPr>
        <p:spPr/>
        <p:txBody>
          <a:bodyPr/>
          <a:lstStyle/>
          <a:p>
            <a:fld id="{F303069E-1E07-487B-BC25-DB1BDAC8EA47}" type="slidenum">
              <a:rPr lang="en-US" smtClean="0"/>
              <a:t>‹#›</a:t>
            </a:fld>
            <a:endParaRPr lang="en-US"/>
          </a:p>
        </p:txBody>
      </p:sp>
    </p:spTree>
    <p:extLst>
      <p:ext uri="{BB962C8B-B14F-4D97-AF65-F5344CB8AC3E}">
        <p14:creationId xmlns:p14="http://schemas.microsoft.com/office/powerpoint/2010/main" val="3242955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AF657-B971-2905-CA99-0ABDFB10363F}"/>
              </a:ext>
            </a:extLst>
          </p:cNvPr>
          <p:cNvSpPr>
            <a:spLocks noGrp="1"/>
          </p:cNvSpPr>
          <p:nvPr>
            <p:ph type="dt" sz="half" idx="10"/>
          </p:nvPr>
        </p:nvSpPr>
        <p:spPr/>
        <p:txBody>
          <a:bodyPr/>
          <a:lstStyle/>
          <a:p>
            <a:fld id="{25AC4612-EC18-41DE-B9CC-2B672ADBEE02}" type="datetimeFigureOut">
              <a:rPr lang="en-US" smtClean="0"/>
              <a:t>4/19/2026</a:t>
            </a:fld>
            <a:endParaRPr lang="en-US"/>
          </a:p>
        </p:txBody>
      </p:sp>
      <p:sp>
        <p:nvSpPr>
          <p:cNvPr id="3" name="Footer Placeholder 2">
            <a:extLst>
              <a:ext uri="{FF2B5EF4-FFF2-40B4-BE49-F238E27FC236}">
                <a16:creationId xmlns:a16="http://schemas.microsoft.com/office/drawing/2014/main" id="{A97FC28B-036F-EE3E-B9ED-6E6D60DB82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444F91-841A-57C2-8EC4-380DCC79B632}"/>
              </a:ext>
            </a:extLst>
          </p:cNvPr>
          <p:cNvSpPr>
            <a:spLocks noGrp="1"/>
          </p:cNvSpPr>
          <p:nvPr>
            <p:ph type="sldNum" sz="quarter" idx="12"/>
          </p:nvPr>
        </p:nvSpPr>
        <p:spPr/>
        <p:txBody>
          <a:bodyPr/>
          <a:lstStyle/>
          <a:p>
            <a:fld id="{F303069E-1E07-487B-BC25-DB1BDAC8EA47}" type="slidenum">
              <a:rPr lang="en-US" smtClean="0"/>
              <a:t>‹#›</a:t>
            </a:fld>
            <a:endParaRPr lang="en-US"/>
          </a:p>
        </p:txBody>
      </p:sp>
    </p:spTree>
    <p:extLst>
      <p:ext uri="{BB962C8B-B14F-4D97-AF65-F5344CB8AC3E}">
        <p14:creationId xmlns:p14="http://schemas.microsoft.com/office/powerpoint/2010/main" val="3225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E2C0-CF5F-418D-2CB5-49EB15632E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6CC4DD-9509-4B12-4451-95DBBDEF20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20780A-66F8-619D-35C3-1B004F6AC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D81C63-B1F1-8FA1-3C7D-805580322B21}"/>
              </a:ext>
            </a:extLst>
          </p:cNvPr>
          <p:cNvSpPr>
            <a:spLocks noGrp="1"/>
          </p:cNvSpPr>
          <p:nvPr>
            <p:ph type="dt" sz="half" idx="10"/>
          </p:nvPr>
        </p:nvSpPr>
        <p:spPr/>
        <p:txBody>
          <a:bodyPr/>
          <a:lstStyle/>
          <a:p>
            <a:fld id="{25AC4612-EC18-41DE-B9CC-2B672ADBEE02}" type="datetimeFigureOut">
              <a:rPr lang="en-US" smtClean="0"/>
              <a:t>4/19/2026</a:t>
            </a:fld>
            <a:endParaRPr lang="en-US"/>
          </a:p>
        </p:txBody>
      </p:sp>
      <p:sp>
        <p:nvSpPr>
          <p:cNvPr id="6" name="Footer Placeholder 5">
            <a:extLst>
              <a:ext uri="{FF2B5EF4-FFF2-40B4-BE49-F238E27FC236}">
                <a16:creationId xmlns:a16="http://schemas.microsoft.com/office/drawing/2014/main" id="{1C3434F5-8CAE-1298-2C60-7C35D5A5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22B871-980B-4C0E-23C1-F43C2637700C}"/>
              </a:ext>
            </a:extLst>
          </p:cNvPr>
          <p:cNvSpPr>
            <a:spLocks noGrp="1"/>
          </p:cNvSpPr>
          <p:nvPr>
            <p:ph type="sldNum" sz="quarter" idx="12"/>
          </p:nvPr>
        </p:nvSpPr>
        <p:spPr/>
        <p:txBody>
          <a:bodyPr/>
          <a:lstStyle/>
          <a:p>
            <a:fld id="{F303069E-1E07-487B-BC25-DB1BDAC8EA47}" type="slidenum">
              <a:rPr lang="en-US" smtClean="0"/>
              <a:t>‹#›</a:t>
            </a:fld>
            <a:endParaRPr lang="en-US"/>
          </a:p>
        </p:txBody>
      </p:sp>
    </p:spTree>
    <p:extLst>
      <p:ext uri="{BB962C8B-B14F-4D97-AF65-F5344CB8AC3E}">
        <p14:creationId xmlns:p14="http://schemas.microsoft.com/office/powerpoint/2010/main" val="2741530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15B8-8EFE-22B6-ABF7-4004F8B4C8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A985DA-5FA1-17C5-0FDF-04D33AD9F1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C2473C-6210-729D-47C6-74A43393F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E01A90-7EEB-8D19-0D5B-08960BDA533E}"/>
              </a:ext>
            </a:extLst>
          </p:cNvPr>
          <p:cNvSpPr>
            <a:spLocks noGrp="1"/>
          </p:cNvSpPr>
          <p:nvPr>
            <p:ph type="dt" sz="half" idx="10"/>
          </p:nvPr>
        </p:nvSpPr>
        <p:spPr/>
        <p:txBody>
          <a:bodyPr/>
          <a:lstStyle/>
          <a:p>
            <a:fld id="{25AC4612-EC18-41DE-B9CC-2B672ADBEE02}" type="datetimeFigureOut">
              <a:rPr lang="en-US" smtClean="0"/>
              <a:t>4/19/2026</a:t>
            </a:fld>
            <a:endParaRPr lang="en-US"/>
          </a:p>
        </p:txBody>
      </p:sp>
      <p:sp>
        <p:nvSpPr>
          <p:cNvPr id="6" name="Footer Placeholder 5">
            <a:extLst>
              <a:ext uri="{FF2B5EF4-FFF2-40B4-BE49-F238E27FC236}">
                <a16:creationId xmlns:a16="http://schemas.microsoft.com/office/drawing/2014/main" id="{E381C7A5-0E0F-41B2-CC4B-D965A97CA1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3A1A7-E711-3972-129A-05A5692BF51C}"/>
              </a:ext>
            </a:extLst>
          </p:cNvPr>
          <p:cNvSpPr>
            <a:spLocks noGrp="1"/>
          </p:cNvSpPr>
          <p:nvPr>
            <p:ph type="sldNum" sz="quarter" idx="12"/>
          </p:nvPr>
        </p:nvSpPr>
        <p:spPr/>
        <p:txBody>
          <a:bodyPr/>
          <a:lstStyle/>
          <a:p>
            <a:fld id="{F303069E-1E07-487B-BC25-DB1BDAC8EA47}" type="slidenum">
              <a:rPr lang="en-US" smtClean="0"/>
              <a:t>‹#›</a:t>
            </a:fld>
            <a:endParaRPr lang="en-US"/>
          </a:p>
        </p:txBody>
      </p:sp>
    </p:spTree>
    <p:extLst>
      <p:ext uri="{BB962C8B-B14F-4D97-AF65-F5344CB8AC3E}">
        <p14:creationId xmlns:p14="http://schemas.microsoft.com/office/powerpoint/2010/main" val="3759541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DF9D3A-8C65-DDE9-FB3B-5C08BF66C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A14097-C87D-AF86-F055-C20CE1C38B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9B641-60B5-6D7D-38DD-0B137703D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AC4612-EC18-41DE-B9CC-2B672ADBEE02}" type="datetimeFigureOut">
              <a:rPr lang="en-US" smtClean="0"/>
              <a:t>4/19/2026</a:t>
            </a:fld>
            <a:endParaRPr lang="en-US"/>
          </a:p>
        </p:txBody>
      </p:sp>
      <p:sp>
        <p:nvSpPr>
          <p:cNvPr id="5" name="Footer Placeholder 4">
            <a:extLst>
              <a:ext uri="{FF2B5EF4-FFF2-40B4-BE49-F238E27FC236}">
                <a16:creationId xmlns:a16="http://schemas.microsoft.com/office/drawing/2014/main" id="{3830ECA5-60A1-048E-27AE-F688DF3314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059CB2-22A6-5122-B930-0B43BF823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03069E-1E07-487B-BC25-DB1BDAC8EA47}" type="slidenum">
              <a:rPr lang="en-US" smtClean="0"/>
              <a:t>‹#›</a:t>
            </a:fld>
            <a:endParaRPr lang="en-US"/>
          </a:p>
        </p:txBody>
      </p:sp>
    </p:spTree>
    <p:extLst>
      <p:ext uri="{BB962C8B-B14F-4D97-AF65-F5344CB8AC3E}">
        <p14:creationId xmlns:p14="http://schemas.microsoft.com/office/powerpoint/2010/main" val="1030872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120.png"/><Relationship Id="rId5" Type="http://schemas.openxmlformats.org/officeDocument/2006/relationships/customXml" Target="../ink/ink2.xml"/><Relationship Id="rId10" Type="http://schemas.openxmlformats.org/officeDocument/2006/relationships/image" Target="../media/image140.png"/><Relationship Id="rId4" Type="http://schemas.openxmlformats.org/officeDocument/2006/relationships/image" Target="../media/image110.png"/><Relationship Id="rId9" Type="http://schemas.openxmlformats.org/officeDocument/2006/relationships/customXml" Target="../ink/ink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Dissolution_of_the_Soviet_Union" TargetMode="External"/><Relationship Id="rId2" Type="http://schemas.openxmlformats.org/officeDocument/2006/relationships/hyperlink" Target="https://en.wikipedia.org/wiki/Soviet_Union" TargetMode="Externa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www.youtube.com/watch?v=fgm14D1jHUw" TargetMode="External"/></Relationships>
</file>

<file path=ppt/slides/_rels/slide23.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61.png"/><Relationship Id="rId18" Type="http://schemas.openxmlformats.org/officeDocument/2006/relationships/customXml" Target="../ink/ink13.xml"/><Relationship Id="rId3" Type="http://schemas.openxmlformats.org/officeDocument/2006/relationships/image" Target="../media/image520.png"/><Relationship Id="rId21" Type="http://schemas.openxmlformats.org/officeDocument/2006/relationships/image" Target="../media/image65.png"/><Relationship Id="rId7" Type="http://schemas.openxmlformats.org/officeDocument/2006/relationships/image" Target="../media/image58.png"/><Relationship Id="rId12" Type="http://schemas.openxmlformats.org/officeDocument/2006/relationships/customXml" Target="../ink/ink10.xml"/><Relationship Id="rId17" Type="http://schemas.openxmlformats.org/officeDocument/2006/relationships/image" Target="../media/image63.png"/><Relationship Id="rId25" Type="http://schemas.openxmlformats.org/officeDocument/2006/relationships/image" Target="../media/image67.png"/><Relationship Id="rId2" Type="http://schemas.openxmlformats.org/officeDocument/2006/relationships/customXml" Target="../ink/ink5.xml"/><Relationship Id="rId16" Type="http://schemas.openxmlformats.org/officeDocument/2006/relationships/customXml" Target="../ink/ink12.xml"/><Relationship Id="rId20" Type="http://schemas.openxmlformats.org/officeDocument/2006/relationships/customXml" Target="../ink/ink14.xml"/><Relationship Id="rId1" Type="http://schemas.openxmlformats.org/officeDocument/2006/relationships/slideLayout" Target="../slideLayouts/slideLayout13.xml"/><Relationship Id="rId6" Type="http://schemas.openxmlformats.org/officeDocument/2006/relationships/customXml" Target="../ink/ink7.xml"/><Relationship Id="rId11" Type="http://schemas.openxmlformats.org/officeDocument/2006/relationships/image" Target="../media/image60.png"/><Relationship Id="rId24" Type="http://schemas.openxmlformats.org/officeDocument/2006/relationships/customXml" Target="../ink/ink16.xml"/><Relationship Id="rId5" Type="http://schemas.openxmlformats.org/officeDocument/2006/relationships/image" Target="../media/image57.png"/><Relationship Id="rId15" Type="http://schemas.openxmlformats.org/officeDocument/2006/relationships/image" Target="../media/image62.png"/><Relationship Id="rId23" Type="http://schemas.openxmlformats.org/officeDocument/2006/relationships/image" Target="../media/image66.png"/><Relationship Id="rId10" Type="http://schemas.openxmlformats.org/officeDocument/2006/relationships/customXml" Target="../ink/ink9.xml"/><Relationship Id="rId19" Type="http://schemas.openxmlformats.org/officeDocument/2006/relationships/image" Target="../media/image64.png"/><Relationship Id="rId4" Type="http://schemas.openxmlformats.org/officeDocument/2006/relationships/customXml" Target="../ink/ink6.xml"/><Relationship Id="rId9" Type="http://schemas.openxmlformats.org/officeDocument/2006/relationships/image" Target="../media/image59.png"/><Relationship Id="rId14" Type="http://schemas.openxmlformats.org/officeDocument/2006/relationships/customXml" Target="../ink/ink11.xml"/><Relationship Id="rId22" Type="http://schemas.openxmlformats.org/officeDocument/2006/relationships/customXml" Target="../ink/ink15.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5.xml"/><Relationship Id="rId1" Type="http://schemas.openxmlformats.org/officeDocument/2006/relationships/video" Target="https://www.youtube.com/embed/heMvHYGE3gc?feature=oembed"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9DA0-24F6-56B2-B230-1ACBA4D9BFDC}"/>
              </a:ext>
            </a:extLst>
          </p:cNvPr>
          <p:cNvSpPr>
            <a:spLocks noGrp="1"/>
          </p:cNvSpPr>
          <p:nvPr>
            <p:ph type="ctrTitle"/>
          </p:nvPr>
        </p:nvSpPr>
        <p:spPr>
          <a:xfrm>
            <a:off x="3447535" y="1380004"/>
            <a:ext cx="8303739" cy="2586516"/>
          </a:xfrm>
          <a:solidFill>
            <a:srgbClr val="E78417"/>
          </a:solidFill>
          <a:ln w="28575">
            <a:solidFill>
              <a:schemeClr val="bg1"/>
            </a:solidFill>
          </a:ln>
        </p:spPr>
        <p:txBody>
          <a:bodyPr/>
          <a:lstStyle/>
          <a:p>
            <a:br>
              <a:rPr lang="en-US" sz="2800" dirty="0"/>
            </a:br>
            <a:r>
              <a:rPr lang="en-US" sz="5400" dirty="0"/>
              <a:t>Evaluating Visual Arguments</a:t>
            </a:r>
            <a:br>
              <a:rPr lang="en-US" sz="5400" dirty="0"/>
            </a:br>
            <a:br>
              <a:rPr lang="en-US" sz="5400" dirty="0"/>
            </a:br>
            <a:r>
              <a:rPr lang="en-US" sz="3200" dirty="0"/>
              <a:t>Professor Leo Groarke</a:t>
            </a:r>
            <a:br>
              <a:rPr lang="en-US" sz="3200" dirty="0"/>
            </a:br>
            <a:r>
              <a:rPr lang="en-US" sz="3200" dirty="0"/>
              <a:t>Trent University</a:t>
            </a:r>
            <a:br>
              <a:rPr lang="en-US" sz="5400" dirty="0"/>
            </a:br>
            <a:endParaRPr lang="en-US" sz="5400" dirty="0"/>
          </a:p>
        </p:txBody>
      </p:sp>
      <p:pic>
        <p:nvPicPr>
          <p:cNvPr id="9" name="Graphic 8" descr="Highly detailed hand drawn flower">
            <a:extLst>
              <a:ext uri="{FF2B5EF4-FFF2-40B4-BE49-F238E27FC236}">
                <a16:creationId xmlns:a16="http://schemas.microsoft.com/office/drawing/2014/main" id="{99C0CD46-FC00-C409-FDD8-8F108C2C179C}"/>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022" r="7478" b="69580"/>
          <a:stretch>
            <a:fillRect/>
          </a:stretch>
        </p:blipFill>
        <p:spPr>
          <a:xfrm rot="10800000">
            <a:off x="-1" y="0"/>
            <a:ext cx="4199818" cy="1731489"/>
          </a:xfrm>
          <a:custGeom>
            <a:avLst/>
            <a:gdLst>
              <a:gd name="connsiteX0" fmla="*/ 4199818 w 4199818"/>
              <a:gd name="connsiteY0" fmla="*/ 1731489 h 1731489"/>
              <a:gd name="connsiteX1" fmla="*/ 0 w 4199818"/>
              <a:gd name="connsiteY1" fmla="*/ 1731489 h 1731489"/>
              <a:gd name="connsiteX2" fmla="*/ 0 w 4199818"/>
              <a:gd name="connsiteY2" fmla="*/ 0 h 1731489"/>
              <a:gd name="connsiteX3" fmla="*/ 4199818 w 4199818"/>
              <a:gd name="connsiteY3" fmla="*/ 0 h 1731489"/>
            </a:gdLst>
            <a:ahLst/>
            <a:cxnLst>
              <a:cxn ang="0">
                <a:pos x="connsiteX0" y="connsiteY0"/>
              </a:cxn>
              <a:cxn ang="0">
                <a:pos x="connsiteX1" y="connsiteY1"/>
              </a:cxn>
              <a:cxn ang="0">
                <a:pos x="connsiteX2" y="connsiteY2"/>
              </a:cxn>
              <a:cxn ang="0">
                <a:pos x="connsiteX3" y="connsiteY3"/>
              </a:cxn>
            </a:cxnLst>
            <a:rect l="l" t="t" r="r" b="b"/>
            <a:pathLst>
              <a:path w="4199818" h="1731489">
                <a:moveTo>
                  <a:pt x="4199818" y="1731489"/>
                </a:moveTo>
                <a:lnTo>
                  <a:pt x="0" y="1731489"/>
                </a:lnTo>
                <a:lnTo>
                  <a:pt x="0" y="0"/>
                </a:lnTo>
                <a:lnTo>
                  <a:pt x="4199818" y="0"/>
                </a:lnTo>
                <a:close/>
              </a:path>
            </a:pathLst>
          </a:custGeom>
        </p:spPr>
      </p:pic>
    </p:spTree>
    <p:extLst>
      <p:ext uri="{BB962C8B-B14F-4D97-AF65-F5344CB8AC3E}">
        <p14:creationId xmlns:p14="http://schemas.microsoft.com/office/powerpoint/2010/main" val="2295525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B5B23-4832-9FDC-26BC-584596448C5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7B18898-5F88-B210-8DF4-36D3CAB3C8BC}"/>
              </a:ext>
            </a:extLst>
          </p:cNvPr>
          <p:cNvSpPr txBox="1"/>
          <p:nvPr/>
        </p:nvSpPr>
        <p:spPr>
          <a:xfrm>
            <a:off x="10101539" y="6470091"/>
            <a:ext cx="1891865" cy="261610"/>
          </a:xfrm>
          <a:prstGeom prst="rect">
            <a:avLst/>
          </a:prstGeom>
          <a:solidFill>
            <a:schemeClr val="bg1">
              <a:lumMod val="65000"/>
            </a:schemeClr>
          </a:solidFill>
        </p:spPr>
        <p:txBody>
          <a:bodyPr wrap="none" rtlCol="0">
            <a:spAutoFit/>
          </a:bodyPr>
          <a:lstStyle/>
          <a:p>
            <a:r>
              <a:rPr lang="en-US" sz="1100" dirty="0" err="1">
                <a:solidFill>
                  <a:schemeClr val="tx1">
                    <a:lumMod val="75000"/>
                    <a:lumOff val="25000"/>
                  </a:schemeClr>
                </a:solidFill>
              </a:rPr>
              <a:t>ProductSchool</a:t>
            </a:r>
            <a:r>
              <a:rPr lang="en-US" sz="1100" dirty="0">
                <a:solidFill>
                  <a:schemeClr val="tx1">
                    <a:lumMod val="75000"/>
                    <a:lumOff val="25000"/>
                  </a:schemeClr>
                </a:solidFill>
              </a:rPr>
              <a:t>, unsplash</a:t>
            </a:r>
            <a:endParaRPr lang="en-CA" sz="1100" dirty="0">
              <a:solidFill>
                <a:schemeClr val="tx1">
                  <a:lumMod val="75000"/>
                  <a:lumOff val="25000"/>
                </a:schemeClr>
              </a:solidFill>
            </a:endParaRPr>
          </a:p>
        </p:txBody>
      </p:sp>
      <p:pic>
        <p:nvPicPr>
          <p:cNvPr id="2050" name="Picture 2">
            <a:extLst>
              <a:ext uri="{FF2B5EF4-FFF2-40B4-BE49-F238E27FC236}">
                <a16:creationId xmlns:a16="http://schemas.microsoft.com/office/drawing/2014/main" id="{78B6B997-79B6-6D5B-C2E9-3D792E11A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75" y="0"/>
            <a:ext cx="8874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767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A47BD-CB8D-1C5D-AC1E-B250016C56B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EB857AC-22A6-EFBD-A67E-245716C2EE8D}"/>
              </a:ext>
            </a:extLst>
          </p:cNvPr>
          <p:cNvSpPr txBox="1"/>
          <p:nvPr/>
        </p:nvSpPr>
        <p:spPr>
          <a:xfrm>
            <a:off x="10101539" y="6470091"/>
            <a:ext cx="1891865" cy="261610"/>
          </a:xfrm>
          <a:prstGeom prst="rect">
            <a:avLst/>
          </a:prstGeom>
          <a:solidFill>
            <a:schemeClr val="bg1">
              <a:lumMod val="65000"/>
            </a:schemeClr>
          </a:solidFill>
        </p:spPr>
        <p:txBody>
          <a:bodyPr wrap="none" rtlCol="0">
            <a:spAutoFit/>
          </a:bodyPr>
          <a:lstStyle/>
          <a:p>
            <a:r>
              <a:rPr lang="en-US" sz="1100" dirty="0" err="1">
                <a:solidFill>
                  <a:schemeClr val="tx1">
                    <a:lumMod val="75000"/>
                    <a:lumOff val="25000"/>
                  </a:schemeClr>
                </a:solidFill>
              </a:rPr>
              <a:t>ProductSchool</a:t>
            </a:r>
            <a:r>
              <a:rPr lang="en-US" sz="1100" dirty="0">
                <a:solidFill>
                  <a:schemeClr val="tx1">
                    <a:lumMod val="75000"/>
                    <a:lumOff val="25000"/>
                  </a:schemeClr>
                </a:solidFill>
              </a:rPr>
              <a:t>, unsplash</a:t>
            </a:r>
            <a:endParaRPr lang="en-CA" sz="1100" dirty="0">
              <a:solidFill>
                <a:schemeClr val="tx1">
                  <a:lumMod val="75000"/>
                  <a:lumOff val="25000"/>
                </a:schemeClr>
              </a:solidFill>
            </a:endParaRPr>
          </a:p>
        </p:txBody>
      </p:sp>
      <p:pic>
        <p:nvPicPr>
          <p:cNvPr id="2050" name="Picture 2">
            <a:extLst>
              <a:ext uri="{FF2B5EF4-FFF2-40B4-BE49-F238E27FC236}">
                <a16:creationId xmlns:a16="http://schemas.microsoft.com/office/drawing/2014/main" id="{35334DF3-DC26-D565-88B0-221B8E8AC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75" y="0"/>
            <a:ext cx="8874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857C6C5-5FCB-309A-3987-EE3732BE70E8}"/>
              </a:ext>
            </a:extLst>
          </p:cNvPr>
          <p:cNvSpPr txBox="1"/>
          <p:nvPr/>
        </p:nvSpPr>
        <p:spPr>
          <a:xfrm>
            <a:off x="171450" y="200025"/>
            <a:ext cx="5581649" cy="1015663"/>
          </a:xfrm>
          <a:prstGeom prst="rect">
            <a:avLst/>
          </a:prstGeom>
          <a:solidFill>
            <a:schemeClr val="bg2">
              <a:lumMod val="90000"/>
            </a:schemeClr>
          </a:solidFill>
        </p:spPr>
        <p:txBody>
          <a:bodyPr wrap="square" rtlCol="0">
            <a:spAutoFit/>
          </a:bodyPr>
          <a:lstStyle/>
          <a:p>
            <a:r>
              <a:rPr lang="en-US" sz="2000" dirty="0"/>
              <a:t>In this case, the question “WHY LET THEM DRINK IT?” is a way to suggest that you </a:t>
            </a:r>
            <a:r>
              <a:rPr lang="en-US" sz="2000" u="sng" dirty="0"/>
              <a:t>shouldn’t</a:t>
            </a:r>
            <a:r>
              <a:rPr lang="en-US" sz="2000" dirty="0"/>
              <a:t> let them drink it!</a:t>
            </a:r>
          </a:p>
        </p:txBody>
      </p:sp>
      <p:sp>
        <p:nvSpPr>
          <p:cNvPr id="8" name="TextBox 7">
            <a:extLst>
              <a:ext uri="{FF2B5EF4-FFF2-40B4-BE49-F238E27FC236}">
                <a16:creationId xmlns:a16="http://schemas.microsoft.com/office/drawing/2014/main" id="{A1B8764B-1DE8-8154-FDA5-40351AE75695}"/>
              </a:ext>
            </a:extLst>
          </p:cNvPr>
          <p:cNvSpPr txBox="1"/>
          <p:nvPr/>
        </p:nvSpPr>
        <p:spPr>
          <a:xfrm>
            <a:off x="76200" y="1529358"/>
            <a:ext cx="3146425" cy="2862322"/>
          </a:xfrm>
          <a:prstGeom prst="rect">
            <a:avLst/>
          </a:prstGeom>
          <a:solidFill>
            <a:schemeClr val="bg2">
              <a:lumMod val="90000"/>
            </a:schemeClr>
          </a:solidFill>
        </p:spPr>
        <p:txBody>
          <a:bodyPr wrap="square" rtlCol="0">
            <a:spAutoFit/>
          </a:bodyPr>
          <a:lstStyle/>
          <a:p>
            <a:r>
              <a:rPr lang="en-US" sz="2000" b="1" u="sng" dirty="0"/>
              <a:t>P1</a:t>
            </a:r>
            <a:r>
              <a:rPr lang="en-US" sz="2000" b="1" dirty="0"/>
              <a:t> = You wouldn’t feed your kids 16 packets of sugar.</a:t>
            </a:r>
          </a:p>
          <a:p>
            <a:r>
              <a:rPr lang="en-US" sz="2000" b="1" u="sng" dirty="0"/>
              <a:t>HP</a:t>
            </a:r>
            <a:r>
              <a:rPr lang="en-US" sz="2000" b="1" dirty="0"/>
              <a:t> =That’s what you are doing when you let them drink sugary drinks (like pop).</a:t>
            </a:r>
          </a:p>
          <a:p>
            <a:r>
              <a:rPr lang="en-US" sz="2000" b="1" u="sng" dirty="0"/>
              <a:t>HC</a:t>
            </a:r>
            <a:r>
              <a:rPr lang="en-US" sz="2000" b="1" dirty="0"/>
              <a:t> = You shouldn’t let them drink it.</a:t>
            </a:r>
            <a:endParaRPr lang="en-US" b="1" dirty="0"/>
          </a:p>
        </p:txBody>
      </p:sp>
      <p:sp>
        <p:nvSpPr>
          <p:cNvPr id="9" name="TextBox 8">
            <a:extLst>
              <a:ext uri="{FF2B5EF4-FFF2-40B4-BE49-F238E27FC236}">
                <a16:creationId xmlns:a16="http://schemas.microsoft.com/office/drawing/2014/main" id="{00E6A217-ADFE-7C95-2EA7-A774E7CB05E4}"/>
              </a:ext>
            </a:extLst>
          </p:cNvPr>
          <p:cNvSpPr txBox="1"/>
          <p:nvPr/>
        </p:nvSpPr>
        <p:spPr>
          <a:xfrm>
            <a:off x="860315" y="5019674"/>
            <a:ext cx="1455848" cy="1323439"/>
          </a:xfrm>
          <a:prstGeom prst="rect">
            <a:avLst/>
          </a:prstGeom>
          <a:solidFill>
            <a:schemeClr val="bg2">
              <a:lumMod val="90000"/>
            </a:schemeClr>
          </a:solidFill>
        </p:spPr>
        <p:txBody>
          <a:bodyPr wrap="none" rtlCol="0">
            <a:spAutoFit/>
          </a:bodyPr>
          <a:lstStyle/>
          <a:p>
            <a:pPr algn="ctr"/>
            <a:r>
              <a:rPr lang="en-US" sz="2000" b="1" u="sng" dirty="0"/>
              <a:t>P1    +    HP</a:t>
            </a:r>
          </a:p>
          <a:p>
            <a:pPr algn="ctr"/>
            <a:endParaRPr lang="en-US" sz="2000" b="1" u="sng" dirty="0"/>
          </a:p>
          <a:p>
            <a:pPr algn="ctr"/>
            <a:endParaRPr lang="en-US" sz="2000" b="1" u="sng" dirty="0"/>
          </a:p>
          <a:p>
            <a:pPr algn="ctr"/>
            <a:r>
              <a:rPr lang="en-US" sz="2000" b="1" dirty="0"/>
              <a:t>C</a:t>
            </a:r>
            <a:endParaRPr lang="en-US" b="1" dirty="0"/>
          </a:p>
        </p:txBody>
      </p:sp>
      <p:cxnSp>
        <p:nvCxnSpPr>
          <p:cNvPr id="11" name="Straight Arrow Connector 10">
            <a:extLst>
              <a:ext uri="{FF2B5EF4-FFF2-40B4-BE49-F238E27FC236}">
                <a16:creationId xmlns:a16="http://schemas.microsoft.com/office/drawing/2014/main" id="{AD052631-4BAD-FD17-D677-BCCBD4426456}"/>
              </a:ext>
            </a:extLst>
          </p:cNvPr>
          <p:cNvCxnSpPr/>
          <p:nvPr/>
        </p:nvCxnSpPr>
        <p:spPr>
          <a:xfrm>
            <a:off x="1578714" y="5332778"/>
            <a:ext cx="0" cy="6400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98513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9DFCC-A7BA-6327-093D-65235ED1F01C}"/>
            </a:ext>
          </a:extLst>
        </p:cNvPr>
        <p:cNvGrpSpPr/>
        <p:nvPr/>
      </p:nvGrpSpPr>
      <p:grpSpPr>
        <a:xfrm>
          <a:off x="0" y="0"/>
          <a:ext cx="0" cy="0"/>
          <a:chOff x="0" y="0"/>
          <a:chExt cx="0" cy="0"/>
        </a:xfrm>
      </p:grpSpPr>
      <p:pic>
        <p:nvPicPr>
          <p:cNvPr id="1028" name="Picture 4" descr="Custom Retail Signs &amp; Signage | Signs.com">
            <a:extLst>
              <a:ext uri="{FF2B5EF4-FFF2-40B4-BE49-F238E27FC236}">
                <a16:creationId xmlns:a16="http://schemas.microsoft.com/office/drawing/2014/main" id="{3CACFC24-E032-4193-7462-0F1C650B53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7" t="-6248" r="-15547" b="-5320"/>
          <a:stretch>
            <a:fillRect/>
          </a:stretch>
        </p:blipFill>
        <p:spPr bwMode="auto">
          <a:xfrm>
            <a:off x="1383323" y="905151"/>
            <a:ext cx="9842989" cy="5047697"/>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329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E6C99-4557-55F8-F38E-4EC607ED79C7}"/>
            </a:ext>
          </a:extLst>
        </p:cNvPr>
        <p:cNvGrpSpPr/>
        <p:nvPr/>
      </p:nvGrpSpPr>
      <p:grpSpPr>
        <a:xfrm>
          <a:off x="0" y="0"/>
          <a:ext cx="0" cy="0"/>
          <a:chOff x="0" y="0"/>
          <a:chExt cx="0" cy="0"/>
        </a:xfrm>
      </p:grpSpPr>
      <p:pic>
        <p:nvPicPr>
          <p:cNvPr id="1028" name="Picture 4" descr="Custom Retail Signs &amp; Signage | Signs.com">
            <a:extLst>
              <a:ext uri="{FF2B5EF4-FFF2-40B4-BE49-F238E27FC236}">
                <a16:creationId xmlns:a16="http://schemas.microsoft.com/office/drawing/2014/main" id="{70AC9898-5363-0587-B992-57B910DC4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4258"/>
          <a:stretch>
            <a:fillRect/>
          </a:stretch>
        </p:blipFill>
        <p:spPr bwMode="auto">
          <a:xfrm>
            <a:off x="6734046" y="993075"/>
            <a:ext cx="423862" cy="4524375"/>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1030" name="Picture 6" descr="Custom Retail Signs &amp; Signage | Signs.com">
            <a:extLst>
              <a:ext uri="{FF2B5EF4-FFF2-40B4-BE49-F238E27FC236}">
                <a16:creationId xmlns:a16="http://schemas.microsoft.com/office/drawing/2014/main" id="{A4E74132-0DB5-4B5B-0FDB-D841ED2AD9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00" r="4451"/>
          <a:stretch>
            <a:fillRect/>
          </a:stretch>
        </p:blipFill>
        <p:spPr bwMode="auto">
          <a:xfrm>
            <a:off x="7104032" y="993076"/>
            <a:ext cx="4248150" cy="4524375"/>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C6405CF-2DE7-34F1-DC53-65917246D464}"/>
              </a:ext>
            </a:extLst>
          </p:cNvPr>
          <p:cNvSpPr>
            <a:spLocks noGrp="1"/>
          </p:cNvSpPr>
          <p:nvPr>
            <p:ph type="title"/>
          </p:nvPr>
        </p:nvSpPr>
        <p:spPr>
          <a:xfrm>
            <a:off x="285358" y="328687"/>
            <a:ext cx="2622803" cy="922972"/>
          </a:xfrm>
          <a:solidFill>
            <a:schemeClr val="bg1">
              <a:lumMod val="75000"/>
            </a:schemeClr>
          </a:solidFill>
          <a:ln w="12700">
            <a:solidFill>
              <a:srgbClr val="C00000"/>
            </a:solidFill>
          </a:ln>
        </p:spPr>
        <p:txBody>
          <a:bodyPr/>
          <a:lstStyle/>
          <a:p>
            <a:r>
              <a:rPr lang="en-US" sz="3200" b="1" dirty="0">
                <a:solidFill>
                  <a:schemeClr val="tx1"/>
                </a:solidFill>
              </a:rPr>
              <a:t>EXAMPLE 4</a:t>
            </a:r>
          </a:p>
        </p:txBody>
      </p:sp>
      <p:sp>
        <p:nvSpPr>
          <p:cNvPr id="6" name="TextBox 5">
            <a:extLst>
              <a:ext uri="{FF2B5EF4-FFF2-40B4-BE49-F238E27FC236}">
                <a16:creationId xmlns:a16="http://schemas.microsoft.com/office/drawing/2014/main" id="{F819E386-0BBF-1C98-4EFD-EDE6F96DBE65}"/>
              </a:ext>
            </a:extLst>
          </p:cNvPr>
          <p:cNvSpPr txBox="1"/>
          <p:nvPr/>
        </p:nvSpPr>
        <p:spPr>
          <a:xfrm>
            <a:off x="740087" y="1156997"/>
            <a:ext cx="4901184" cy="5324535"/>
          </a:xfrm>
          <a:prstGeom prst="rect">
            <a:avLst/>
          </a:prstGeom>
          <a:solidFill>
            <a:schemeClr val="accent2">
              <a:lumMod val="40000"/>
              <a:lumOff val="60000"/>
            </a:schemeClr>
          </a:solidFill>
          <a:ln>
            <a:solidFill>
              <a:srgbClr val="C00000"/>
            </a:solidFill>
          </a:ln>
        </p:spPr>
        <p:txBody>
          <a:bodyPr wrap="square" rtlCol="0">
            <a:spAutoFit/>
          </a:bodyPr>
          <a:lstStyle/>
          <a:p>
            <a:r>
              <a:rPr lang="en-US" sz="2000" dirty="0"/>
              <a:t>These signs are an argument. They are designed to provide the reader with a reason (a premise P) in support of the suggestion that one should come in the store and investigate (this is a hidden conclusion HC) . </a:t>
            </a:r>
          </a:p>
          <a:p>
            <a:endParaRPr lang="en-US" sz="2000" dirty="0"/>
          </a:p>
          <a:p>
            <a:r>
              <a:rPr lang="en-US" sz="2000" dirty="0"/>
              <a:t>As premises, the signs could  be criticized as </a:t>
            </a:r>
            <a:r>
              <a:rPr lang="en-US" sz="2000" b="1" u="sng" dirty="0"/>
              <a:t>vague</a:t>
            </a:r>
            <a:r>
              <a:rPr lang="en-US" sz="2000" dirty="0"/>
              <a:t> and possibly</a:t>
            </a:r>
            <a:r>
              <a:rPr lang="en-US" sz="2000" i="1" dirty="0"/>
              <a:t> misleading </a:t>
            </a:r>
            <a:r>
              <a:rPr lang="en-US" sz="2000" dirty="0"/>
              <a:t>(for they include ‘weasel’ words like “UP TO” and “SELECT  STYLES,  which retract from the significance of the SALE) but there is no reason to think that they are untrue, so they can be judged as </a:t>
            </a:r>
            <a:r>
              <a:rPr lang="en-US" sz="2000" b="1" dirty="0"/>
              <a:t>acceptable</a:t>
            </a:r>
            <a:r>
              <a:rPr lang="en-US" sz="2000" dirty="0"/>
              <a:t>. It may not follow that one should go into the store, that depends on the </a:t>
            </a:r>
            <a:r>
              <a:rPr lang="en-US" sz="2000" b="1" dirty="0"/>
              <a:t>validity</a:t>
            </a:r>
            <a:r>
              <a:rPr lang="en-US" sz="2000" dirty="0"/>
              <a:t> of the inference to that injunction. </a:t>
            </a:r>
          </a:p>
        </p:txBody>
      </p:sp>
      <p:sp>
        <p:nvSpPr>
          <p:cNvPr id="9" name="TextBox 8">
            <a:extLst>
              <a:ext uri="{FF2B5EF4-FFF2-40B4-BE49-F238E27FC236}">
                <a16:creationId xmlns:a16="http://schemas.microsoft.com/office/drawing/2014/main" id="{02A5304A-444C-CD14-3C25-0070C8D48F56}"/>
              </a:ext>
            </a:extLst>
          </p:cNvPr>
          <p:cNvSpPr txBox="1"/>
          <p:nvPr/>
        </p:nvSpPr>
        <p:spPr>
          <a:xfrm>
            <a:off x="6056539" y="3203711"/>
            <a:ext cx="466794" cy="923330"/>
          </a:xfrm>
          <a:prstGeom prst="rect">
            <a:avLst/>
          </a:prstGeom>
          <a:solidFill>
            <a:schemeClr val="bg1"/>
          </a:solidFill>
          <a:ln w="12700">
            <a:solidFill>
              <a:srgbClr val="C00000"/>
            </a:solidFill>
          </a:ln>
        </p:spPr>
        <p:txBody>
          <a:bodyPr wrap="none" rtlCol="0">
            <a:spAutoFit/>
          </a:bodyPr>
          <a:lstStyle/>
          <a:p>
            <a:r>
              <a:rPr lang="en-US" dirty="0"/>
              <a:t>P</a:t>
            </a:r>
          </a:p>
          <a:p>
            <a:endParaRPr lang="en-US" dirty="0"/>
          </a:p>
          <a:p>
            <a:r>
              <a:rPr lang="en-US" dirty="0"/>
              <a:t>HC</a:t>
            </a:r>
          </a:p>
        </p:txBody>
      </p:sp>
      <p:cxnSp>
        <p:nvCxnSpPr>
          <p:cNvPr id="11" name="Straight Arrow Connector 10">
            <a:extLst>
              <a:ext uri="{FF2B5EF4-FFF2-40B4-BE49-F238E27FC236}">
                <a16:creationId xmlns:a16="http://schemas.microsoft.com/office/drawing/2014/main" id="{105845F6-66EA-8DE1-2830-1D8D5370AFFB}"/>
              </a:ext>
            </a:extLst>
          </p:cNvPr>
          <p:cNvCxnSpPr/>
          <p:nvPr/>
        </p:nvCxnSpPr>
        <p:spPr>
          <a:xfrm>
            <a:off x="6216792" y="3502764"/>
            <a:ext cx="0" cy="31089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4D82CD9F-3AF7-4538-F760-F611F342F2F5}"/>
                  </a:ext>
                </a:extLst>
              </p14:cNvPr>
              <p14:cNvContentPartPr/>
              <p14:nvPr/>
            </p14:nvContentPartPr>
            <p14:xfrm>
              <a:off x="2074066" y="2818286"/>
              <a:ext cx="268560" cy="90360"/>
            </p14:xfrm>
          </p:contentPart>
        </mc:Choice>
        <mc:Fallback xmlns="">
          <p:pic>
            <p:nvPicPr>
              <p:cNvPr id="12" name="Ink 11">
                <a:extLst>
                  <a:ext uri="{FF2B5EF4-FFF2-40B4-BE49-F238E27FC236}">
                    <a16:creationId xmlns:a16="http://schemas.microsoft.com/office/drawing/2014/main" id="{4D82CD9F-3AF7-4538-F760-F611F342F2F5}"/>
                  </a:ext>
                </a:extLst>
              </p:cNvPr>
              <p:cNvPicPr/>
              <p:nvPr/>
            </p:nvPicPr>
            <p:blipFill>
              <a:blip r:embed="rId4"/>
              <a:stretch>
                <a:fillRect/>
              </a:stretch>
            </p:blipFill>
            <p:spPr>
              <a:xfrm>
                <a:off x="2002066" y="2674286"/>
                <a:ext cx="412200" cy="37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FAF15DCD-3436-DC46-3A26-3420B5A1B36D}"/>
                  </a:ext>
                </a:extLst>
              </p14:cNvPr>
              <p14:cNvContentPartPr/>
              <p14:nvPr/>
            </p14:nvContentPartPr>
            <p14:xfrm>
              <a:off x="2784923" y="1983694"/>
              <a:ext cx="121680" cy="9720"/>
            </p14:xfrm>
          </p:contentPart>
        </mc:Choice>
        <mc:Fallback xmlns="">
          <p:pic>
            <p:nvPicPr>
              <p:cNvPr id="14" name="Ink 13">
                <a:extLst>
                  <a:ext uri="{FF2B5EF4-FFF2-40B4-BE49-F238E27FC236}">
                    <a16:creationId xmlns:a16="http://schemas.microsoft.com/office/drawing/2014/main" id="{FAF15DCD-3436-DC46-3A26-3420B5A1B36D}"/>
                  </a:ext>
                </a:extLst>
              </p:cNvPr>
              <p:cNvPicPr/>
              <p:nvPr/>
            </p:nvPicPr>
            <p:blipFill>
              <a:blip r:embed="rId6"/>
              <a:stretch>
                <a:fillRect/>
              </a:stretch>
            </p:blipFill>
            <p:spPr>
              <a:xfrm>
                <a:off x="2712923" y="1839694"/>
                <a:ext cx="26532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9750F895-4FB7-2AD2-8476-1C4D10008720}"/>
                  </a:ext>
                </a:extLst>
              </p14:cNvPr>
              <p14:cNvContentPartPr/>
              <p14:nvPr/>
            </p14:nvContentPartPr>
            <p14:xfrm>
              <a:off x="6153215" y="3330088"/>
              <a:ext cx="122760" cy="7920"/>
            </p14:xfrm>
          </p:contentPart>
        </mc:Choice>
        <mc:Fallback xmlns="">
          <p:pic>
            <p:nvPicPr>
              <p:cNvPr id="15" name="Ink 14">
                <a:extLst>
                  <a:ext uri="{FF2B5EF4-FFF2-40B4-BE49-F238E27FC236}">
                    <a16:creationId xmlns:a16="http://schemas.microsoft.com/office/drawing/2014/main" id="{9750F895-4FB7-2AD2-8476-1C4D10008720}"/>
                  </a:ext>
                </a:extLst>
              </p:cNvPr>
              <p:cNvPicPr/>
              <p:nvPr/>
            </p:nvPicPr>
            <p:blipFill>
              <a:blip r:embed="rId8"/>
              <a:stretch>
                <a:fillRect/>
              </a:stretch>
            </p:blipFill>
            <p:spPr>
              <a:xfrm>
                <a:off x="6081215" y="3192349"/>
                <a:ext cx="266400" cy="28305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 name="Ink 1">
                <a:extLst>
                  <a:ext uri="{FF2B5EF4-FFF2-40B4-BE49-F238E27FC236}">
                    <a16:creationId xmlns:a16="http://schemas.microsoft.com/office/drawing/2014/main" id="{480C518D-CAAC-2E5A-7931-6C910D76481C}"/>
                  </a:ext>
                </a:extLst>
              </p14:cNvPr>
              <p14:cNvContentPartPr/>
              <p14:nvPr/>
            </p14:nvContentPartPr>
            <p14:xfrm>
              <a:off x="6208344" y="3923496"/>
              <a:ext cx="174960" cy="66960"/>
            </p14:xfrm>
          </p:contentPart>
        </mc:Choice>
        <mc:Fallback xmlns="">
          <p:pic>
            <p:nvPicPr>
              <p:cNvPr id="2" name="Ink 1">
                <a:extLst>
                  <a:ext uri="{FF2B5EF4-FFF2-40B4-BE49-F238E27FC236}">
                    <a16:creationId xmlns:a16="http://schemas.microsoft.com/office/drawing/2014/main" id="{480C518D-CAAC-2E5A-7931-6C910D76481C}"/>
                  </a:ext>
                </a:extLst>
              </p:cNvPr>
              <p:cNvPicPr/>
              <p:nvPr/>
            </p:nvPicPr>
            <p:blipFill>
              <a:blip r:embed="rId10"/>
              <a:stretch>
                <a:fillRect/>
              </a:stretch>
            </p:blipFill>
            <p:spPr>
              <a:xfrm>
                <a:off x="6136344" y="3779496"/>
                <a:ext cx="318600" cy="354600"/>
              </a:xfrm>
              <a:prstGeom prst="rect">
                <a:avLst/>
              </a:prstGeom>
            </p:spPr>
          </p:pic>
        </mc:Fallback>
      </mc:AlternateContent>
    </p:spTree>
    <p:extLst>
      <p:ext uri="{BB962C8B-B14F-4D97-AF65-F5344CB8AC3E}">
        <p14:creationId xmlns:p14="http://schemas.microsoft.com/office/powerpoint/2010/main" val="2459180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tatue of people in the shape of a square&#10;&#10;AI-generated content may be incorrect.">
            <a:extLst>
              <a:ext uri="{FF2B5EF4-FFF2-40B4-BE49-F238E27FC236}">
                <a16:creationId xmlns:a16="http://schemas.microsoft.com/office/drawing/2014/main" id="{9D180587-DD5D-60EC-2DBA-336C8EE6569D}"/>
              </a:ext>
            </a:extLst>
          </p:cNvPr>
          <p:cNvPicPr>
            <a:picLocks noChangeAspect="1"/>
          </p:cNvPicPr>
          <p:nvPr/>
        </p:nvPicPr>
        <p:blipFill rotWithShape="1">
          <a:blip r:embed="rId2">
            <a:extLst>
              <a:ext uri="{28A0092B-C50C-407E-A947-70E740481C1C}">
                <a14:useLocalDpi xmlns:a14="http://schemas.microsoft.com/office/drawing/2010/main" val="0"/>
              </a:ext>
            </a:extLst>
          </a:blip>
          <a:srcRect t="16504" r="1" b="41334"/>
          <a:stretch>
            <a:fillRect/>
          </a:stretch>
        </p:blipFill>
        <p:spPr bwMode="auto">
          <a:xfrm>
            <a:off x="457200" y="457200"/>
            <a:ext cx="11277600" cy="594360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788701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B59A442-A50E-FFF8-C9CA-1BFE24F384DA}"/>
              </a:ext>
            </a:extLst>
          </p:cNvPr>
          <p:cNvPicPr>
            <a:picLocks noChangeAspect="1"/>
          </p:cNvPicPr>
          <p:nvPr/>
        </p:nvPicPr>
        <p:blipFill>
          <a:blip r:embed="rId2"/>
          <a:srcRect t="2264" b="9160"/>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274287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7E6F460-CA9A-BA14-EC96-3C5C8DCA0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029" y="457200"/>
            <a:ext cx="8551942" cy="5943600"/>
          </a:xfrm>
          <a:prstGeom prst="rect">
            <a:avLst/>
          </a:prstGeom>
        </p:spPr>
      </p:pic>
    </p:spTree>
    <p:extLst>
      <p:ext uri="{BB962C8B-B14F-4D97-AF65-F5344CB8AC3E}">
        <p14:creationId xmlns:p14="http://schemas.microsoft.com/office/powerpoint/2010/main" val="1531698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7E86234-5484-083B-F86F-1F85946E6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9348" y="99798"/>
            <a:ext cx="4292537" cy="6657975"/>
          </a:xfrm>
          <a:prstGeom prst="rect">
            <a:avLst/>
          </a:prstGeom>
        </p:spPr>
      </p:pic>
    </p:spTree>
    <p:extLst>
      <p:ext uri="{BB962C8B-B14F-4D97-AF65-F5344CB8AC3E}">
        <p14:creationId xmlns:p14="http://schemas.microsoft.com/office/powerpoint/2010/main" val="699437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ACF3FD4-3716-A0C9-EBE2-24B941509F1A}"/>
              </a:ext>
            </a:extLst>
          </p:cNvPr>
          <p:cNvPicPr>
            <a:picLocks noChangeAspect="1"/>
          </p:cNvPicPr>
          <p:nvPr/>
        </p:nvPicPr>
        <p:blipFill>
          <a:blip r:embed="rId2"/>
          <a:stretch>
            <a:fillRect/>
          </a:stretch>
        </p:blipFill>
        <p:spPr>
          <a:xfrm>
            <a:off x="3724275" y="266485"/>
            <a:ext cx="4981575" cy="6324601"/>
          </a:xfrm>
          <a:prstGeom prst="rect">
            <a:avLst/>
          </a:prstGeom>
        </p:spPr>
      </p:pic>
    </p:spTree>
    <p:extLst>
      <p:ext uri="{BB962C8B-B14F-4D97-AF65-F5344CB8AC3E}">
        <p14:creationId xmlns:p14="http://schemas.microsoft.com/office/powerpoint/2010/main" val="2581000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0A640E0-E300-A186-8984-7A1F4EAB2F84}"/>
              </a:ext>
            </a:extLst>
          </p:cNvPr>
          <p:cNvPicPr>
            <a:picLocks noGrp="1" noChangeAspect="1"/>
          </p:cNvPicPr>
          <p:nvPr>
            <p:ph type="pic" sz="quarter" idx="10"/>
          </p:nvPr>
        </p:nvPicPr>
        <p:blipFill>
          <a:blip r:embed="rId2"/>
          <a:srcRect t="2224" b="2224"/>
          <a:stretch/>
        </p:blipFill>
        <p:spPr>
          <a:custGeom>
            <a:avLst/>
            <a:gdLst>
              <a:gd name="connsiteX0" fmla="*/ 0 w 4683762"/>
              <a:gd name="connsiteY0" fmla="*/ 0 h 6168898"/>
              <a:gd name="connsiteX1" fmla="*/ 4683762 w 4683762"/>
              <a:gd name="connsiteY1" fmla="*/ 4368 h 6168898"/>
              <a:gd name="connsiteX2" fmla="*/ 2726674 w 4683762"/>
              <a:gd name="connsiteY2" fmla="*/ 6168898 h 6168898"/>
              <a:gd name="connsiteX3" fmla="*/ 0 w 4683762"/>
              <a:gd name="connsiteY3" fmla="*/ 6168898 h 6168898"/>
            </a:gdLst>
            <a:ahLst/>
            <a:cxnLst>
              <a:cxn ang="0">
                <a:pos x="connsiteX0" y="connsiteY0"/>
              </a:cxn>
              <a:cxn ang="0">
                <a:pos x="connsiteX1" y="connsiteY1"/>
              </a:cxn>
              <a:cxn ang="0">
                <a:pos x="connsiteX2" y="connsiteY2"/>
              </a:cxn>
              <a:cxn ang="0">
                <a:pos x="connsiteX3" y="connsiteY3"/>
              </a:cxn>
            </a:cxnLst>
            <a:rect l="l" t="t" r="r" b="b"/>
            <a:pathLst>
              <a:path w="4683762" h="6168898">
                <a:moveTo>
                  <a:pt x="0" y="0"/>
                </a:moveTo>
                <a:lnTo>
                  <a:pt x="4683762" y="4368"/>
                </a:lnTo>
                <a:lnTo>
                  <a:pt x="2726674" y="6168898"/>
                </a:lnTo>
                <a:lnTo>
                  <a:pt x="0" y="6168898"/>
                </a:lnTo>
                <a:close/>
              </a:path>
            </a:pathLst>
          </a:custGeom>
          <a:solidFill>
            <a:prstClr val="white"/>
          </a:solidFill>
          <a:ln w="28575" cap="flat" cmpd="sng" algn="ctr">
            <a:solidFill>
              <a:prstClr val="black"/>
            </a:solidFill>
            <a:prstDash val="solid"/>
            <a:miter lim="800000"/>
          </a:ln>
          <a:effectLst/>
        </p:spPr>
      </p:pic>
      <p:pic>
        <p:nvPicPr>
          <p:cNvPr id="30" name="Picture Placeholder 29">
            <a:extLst>
              <a:ext uri="{FF2B5EF4-FFF2-40B4-BE49-F238E27FC236}">
                <a16:creationId xmlns:a16="http://schemas.microsoft.com/office/drawing/2014/main" id="{D2A86DC2-0DE8-FF4F-941B-E57CE41800CB}"/>
              </a:ext>
            </a:extLst>
          </p:cNvPr>
          <p:cNvPicPr>
            <a:picLocks noGrp="1" noChangeAspect="1"/>
          </p:cNvPicPr>
          <p:nvPr>
            <p:ph type="pic" sz="quarter" idx="14"/>
          </p:nvPr>
        </p:nvPicPr>
        <p:blipFill>
          <a:blip r:embed="rId3"/>
          <a:srcRect l="14371" r="14371"/>
          <a:stretch/>
        </p:blipFill>
        <p:spPr>
          <a:custGeom>
            <a:avLst/>
            <a:gdLst>
              <a:gd name="connsiteX0" fmla="*/ 4451066 w 4467415"/>
              <a:gd name="connsiteY0" fmla="*/ 0 h 6174223"/>
              <a:gd name="connsiteX1" fmla="*/ 4467235 w 4467415"/>
              <a:gd name="connsiteY1" fmla="*/ 6174223 h 6174223"/>
              <a:gd name="connsiteX2" fmla="*/ 0 w 4467415"/>
              <a:gd name="connsiteY2" fmla="*/ 6158959 h 6174223"/>
              <a:gd name="connsiteX3" fmla="*/ 1925827 w 4467415"/>
              <a:gd name="connsiteY3" fmla="*/ 18129 h 6174223"/>
            </a:gdLst>
            <a:ahLst/>
            <a:cxnLst>
              <a:cxn ang="0">
                <a:pos x="connsiteX0" y="connsiteY0"/>
              </a:cxn>
              <a:cxn ang="0">
                <a:pos x="connsiteX1" y="connsiteY1"/>
              </a:cxn>
              <a:cxn ang="0">
                <a:pos x="connsiteX2" y="connsiteY2"/>
              </a:cxn>
              <a:cxn ang="0">
                <a:pos x="connsiteX3" y="connsiteY3"/>
              </a:cxn>
            </a:cxnLst>
            <a:rect l="l" t="t" r="r" b="b"/>
            <a:pathLst>
              <a:path w="4467415" h="6174223">
                <a:moveTo>
                  <a:pt x="4451066" y="0"/>
                </a:moveTo>
                <a:cubicBezTo>
                  <a:pt x="4448750" y="1950719"/>
                  <a:pt x="4469551" y="4223504"/>
                  <a:pt x="4467235" y="6174223"/>
                </a:cubicBezTo>
                <a:lnTo>
                  <a:pt x="0" y="6158959"/>
                </a:lnTo>
                <a:lnTo>
                  <a:pt x="1925827" y="18129"/>
                </a:lnTo>
                <a:close/>
              </a:path>
            </a:pathLst>
          </a:custGeom>
          <a:solidFill>
            <a:prstClr val="white"/>
          </a:solidFill>
          <a:ln w="28575" cap="flat" cmpd="sng" algn="ctr">
            <a:solidFill>
              <a:prstClr val="black"/>
            </a:solidFill>
            <a:prstDash val="solid"/>
            <a:miter lim="800000"/>
          </a:ln>
          <a:effectLst/>
        </p:spPr>
      </p:pic>
    </p:spTree>
    <p:extLst>
      <p:ext uri="{BB962C8B-B14F-4D97-AF65-F5344CB8AC3E}">
        <p14:creationId xmlns:p14="http://schemas.microsoft.com/office/powerpoint/2010/main" val="3841493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2620B-8917-76EF-388C-1A97BCF4DCDF}"/>
            </a:ext>
          </a:extLst>
        </p:cNvPr>
        <p:cNvGrpSpPr/>
        <p:nvPr/>
      </p:nvGrpSpPr>
      <p:grpSpPr>
        <a:xfrm>
          <a:off x="0" y="0"/>
          <a:ext cx="0" cy="0"/>
          <a:chOff x="0" y="0"/>
          <a:chExt cx="0" cy="0"/>
        </a:xfrm>
      </p:grpSpPr>
      <p:pic>
        <p:nvPicPr>
          <p:cNvPr id="5" name="Picture Placeholder 4" descr="Woman walking in narrow alley">
            <a:extLst>
              <a:ext uri="{FF2B5EF4-FFF2-40B4-BE49-F238E27FC236}">
                <a16:creationId xmlns:a16="http://schemas.microsoft.com/office/drawing/2014/main" id="{A70A1078-B691-E0FC-55DF-874E6315FF7E}"/>
              </a:ext>
            </a:extLst>
          </p:cNvPr>
          <p:cNvPicPr>
            <a:picLocks noGrp="1" noChangeAspect="1"/>
          </p:cNvPicPr>
          <p:nvPr>
            <p:ph type="pic" sz="quarter" idx="10"/>
          </p:nvPr>
        </p:nvPicPr>
        <p:blipFill>
          <a:blip r:embed="rId2"/>
          <a:srcRect t="29" b="29"/>
          <a:stretch>
            <a:fillRect/>
          </a:stretch>
        </p:blipFill>
        <p:spPr>
          <a:xfrm>
            <a:off x="929313" y="1303021"/>
            <a:ext cx="3968496" cy="4965192"/>
          </a:xfrm>
        </p:spPr>
      </p:pic>
      <p:sp>
        <p:nvSpPr>
          <p:cNvPr id="2" name="Title 1">
            <a:extLst>
              <a:ext uri="{FF2B5EF4-FFF2-40B4-BE49-F238E27FC236}">
                <a16:creationId xmlns:a16="http://schemas.microsoft.com/office/drawing/2014/main" id="{77F996F9-3007-CF7B-D199-FD018C40C731}"/>
              </a:ext>
            </a:extLst>
          </p:cNvPr>
          <p:cNvSpPr>
            <a:spLocks noGrp="1"/>
          </p:cNvSpPr>
          <p:nvPr>
            <p:ph type="ctrTitle"/>
          </p:nvPr>
        </p:nvSpPr>
        <p:spPr>
          <a:xfrm>
            <a:off x="4199817" y="749809"/>
            <a:ext cx="7193606" cy="2166386"/>
          </a:xfrm>
          <a:solidFill>
            <a:srgbClr val="E78417"/>
          </a:solidFill>
          <a:ln w="28575">
            <a:solidFill>
              <a:schemeClr val="bg1"/>
            </a:solidFill>
          </a:ln>
        </p:spPr>
        <p:txBody>
          <a:bodyPr/>
          <a:lstStyle/>
          <a:p>
            <a:br>
              <a:rPr lang="en-US" sz="2800" dirty="0"/>
            </a:br>
            <a:r>
              <a:rPr lang="en-US" sz="5400" dirty="0"/>
              <a:t>Judging Soundness 1: Looking for Acceptable Premises</a:t>
            </a:r>
          </a:p>
        </p:txBody>
      </p:sp>
      <p:pic>
        <p:nvPicPr>
          <p:cNvPr id="9" name="Graphic 8" descr="Highly detailed hand drawn flower">
            <a:extLst>
              <a:ext uri="{FF2B5EF4-FFF2-40B4-BE49-F238E27FC236}">
                <a16:creationId xmlns:a16="http://schemas.microsoft.com/office/drawing/2014/main" id="{D6E5FBCB-3F0E-E7E9-23D2-4A6DCA0334D4}"/>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022" r="7478" b="69580"/>
          <a:stretch>
            <a:fillRect/>
          </a:stretch>
        </p:blipFill>
        <p:spPr>
          <a:xfrm rot="10800000">
            <a:off x="-1" y="0"/>
            <a:ext cx="4199818" cy="1731489"/>
          </a:xfrm>
          <a:custGeom>
            <a:avLst/>
            <a:gdLst>
              <a:gd name="connsiteX0" fmla="*/ 4199818 w 4199818"/>
              <a:gd name="connsiteY0" fmla="*/ 1731489 h 1731489"/>
              <a:gd name="connsiteX1" fmla="*/ 0 w 4199818"/>
              <a:gd name="connsiteY1" fmla="*/ 1731489 h 1731489"/>
              <a:gd name="connsiteX2" fmla="*/ 0 w 4199818"/>
              <a:gd name="connsiteY2" fmla="*/ 0 h 1731489"/>
              <a:gd name="connsiteX3" fmla="*/ 4199818 w 4199818"/>
              <a:gd name="connsiteY3" fmla="*/ 0 h 1731489"/>
            </a:gdLst>
            <a:ahLst/>
            <a:cxnLst>
              <a:cxn ang="0">
                <a:pos x="connsiteX0" y="connsiteY0"/>
              </a:cxn>
              <a:cxn ang="0">
                <a:pos x="connsiteX1" y="connsiteY1"/>
              </a:cxn>
              <a:cxn ang="0">
                <a:pos x="connsiteX2" y="connsiteY2"/>
              </a:cxn>
              <a:cxn ang="0">
                <a:pos x="connsiteX3" y="connsiteY3"/>
              </a:cxn>
            </a:cxnLst>
            <a:rect l="l" t="t" r="r" b="b"/>
            <a:pathLst>
              <a:path w="4199818" h="1731489">
                <a:moveTo>
                  <a:pt x="4199818" y="1731489"/>
                </a:moveTo>
                <a:lnTo>
                  <a:pt x="0" y="1731489"/>
                </a:lnTo>
                <a:lnTo>
                  <a:pt x="0" y="0"/>
                </a:lnTo>
                <a:lnTo>
                  <a:pt x="4199818" y="0"/>
                </a:lnTo>
                <a:close/>
              </a:path>
            </a:pathLst>
          </a:custGeom>
        </p:spPr>
      </p:pic>
    </p:spTree>
    <p:extLst>
      <p:ext uri="{BB962C8B-B14F-4D97-AF65-F5344CB8AC3E}">
        <p14:creationId xmlns:p14="http://schemas.microsoft.com/office/powerpoint/2010/main" val="3039766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rawing of a person and a skull&#10;&#10;AI-generated content may be incorrect.">
            <a:extLst>
              <a:ext uri="{FF2B5EF4-FFF2-40B4-BE49-F238E27FC236}">
                <a16:creationId xmlns:a16="http://schemas.microsoft.com/office/drawing/2014/main" id="{1936D655-1F13-5DD8-857B-655D3DEC1852}"/>
              </a:ext>
            </a:extLst>
          </p:cNvPr>
          <p:cNvPicPr>
            <a:picLocks noChangeAspect="1"/>
          </p:cNvPicPr>
          <p:nvPr/>
        </p:nvPicPr>
        <p:blipFill>
          <a:blip r:embed="rId2"/>
          <a:stretch>
            <a:fillRect/>
          </a:stretch>
        </p:blipFill>
        <p:spPr>
          <a:xfrm>
            <a:off x="3900488" y="0"/>
            <a:ext cx="4960294" cy="6858002"/>
          </a:xfrm>
          <a:prstGeom prst="rect">
            <a:avLst/>
          </a:prstGeom>
        </p:spPr>
      </p:pic>
    </p:spTree>
    <p:extLst>
      <p:ext uri="{BB962C8B-B14F-4D97-AF65-F5344CB8AC3E}">
        <p14:creationId xmlns:p14="http://schemas.microsoft.com/office/powerpoint/2010/main" val="303977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CA6B77-8634-1A6C-5DCC-6F9BE8149EFA}"/>
              </a:ext>
            </a:extLst>
          </p:cNvPr>
          <p:cNvPicPr>
            <a:picLocks noChangeAspect="1"/>
          </p:cNvPicPr>
          <p:nvPr/>
        </p:nvPicPr>
        <p:blipFill>
          <a:blip r:embed="rId2"/>
          <a:stretch>
            <a:fillRect/>
          </a:stretch>
        </p:blipFill>
        <p:spPr>
          <a:xfrm>
            <a:off x="3629406" y="457200"/>
            <a:ext cx="4933187" cy="5943600"/>
          </a:xfrm>
          <a:prstGeom prst="rect">
            <a:avLst/>
          </a:prstGeom>
        </p:spPr>
      </p:pic>
    </p:spTree>
    <p:extLst>
      <p:ext uri="{BB962C8B-B14F-4D97-AF65-F5344CB8AC3E}">
        <p14:creationId xmlns:p14="http://schemas.microsoft.com/office/powerpoint/2010/main" val="2824136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E3114-CCC3-1977-FA3D-E1E3DBD9BE67}"/>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257CB9D-735D-237F-4AFC-FE702709FA11}"/>
              </a:ext>
            </a:extLst>
          </p:cNvPr>
          <p:cNvSpPr>
            <a:spLocks noGrp="1"/>
          </p:cNvSpPr>
          <p:nvPr>
            <p:ph idx="1"/>
          </p:nvPr>
        </p:nvSpPr>
        <p:spPr>
          <a:xfrm>
            <a:off x="6321742" y="3059668"/>
            <a:ext cx="5265418" cy="2429518"/>
          </a:xfrm>
          <a:ln>
            <a:solidFill>
              <a:srgbClr val="C00000"/>
            </a:solidFill>
          </a:ln>
        </p:spPr>
        <p:txBody>
          <a:bodyPr/>
          <a:lstStyle/>
          <a:p>
            <a:pPr>
              <a:lnSpc>
                <a:spcPct val="100000"/>
              </a:lnSpc>
            </a:pPr>
            <a:r>
              <a:rPr lang="en-CA" sz="2400" dirty="0"/>
              <a:t>He introduced very controversial reforms, opening Russia to capitalism and the ways of the West. One can get a sense of this from this famous PIZZA HUT commercial in which he participated.</a:t>
            </a:r>
          </a:p>
        </p:txBody>
      </p:sp>
      <p:sp>
        <p:nvSpPr>
          <p:cNvPr id="10" name="Title 9">
            <a:extLst>
              <a:ext uri="{FF2B5EF4-FFF2-40B4-BE49-F238E27FC236}">
                <a16:creationId xmlns:a16="http://schemas.microsoft.com/office/drawing/2014/main" id="{C408CF68-53B3-99C2-E86E-0BB035D135BD}"/>
              </a:ext>
            </a:extLst>
          </p:cNvPr>
          <p:cNvSpPr>
            <a:spLocks noGrp="1"/>
          </p:cNvSpPr>
          <p:nvPr>
            <p:ph type="title"/>
          </p:nvPr>
        </p:nvSpPr>
        <p:spPr>
          <a:xfrm>
            <a:off x="6565392" y="1109054"/>
            <a:ext cx="4480560" cy="1709928"/>
          </a:xfrm>
          <a:solidFill>
            <a:schemeClr val="accent1"/>
          </a:solidFill>
          <a:ln w="12700">
            <a:solidFill>
              <a:srgbClr val="C00000"/>
            </a:solidFill>
          </a:ln>
        </p:spPr>
        <p:txBody>
          <a:bodyPr/>
          <a:lstStyle/>
          <a:p>
            <a:r>
              <a:rPr lang="en-US" sz="2400" b="1" u="sng" dirty="0">
                <a:solidFill>
                  <a:schemeClr val="tx1"/>
                </a:solidFill>
              </a:rPr>
              <a:t>President Mikhail Gorbachev</a:t>
            </a:r>
            <a:r>
              <a:rPr lang="en-US" sz="2400" b="1" dirty="0">
                <a:solidFill>
                  <a:schemeClr val="tx1"/>
                </a:solidFill>
              </a:rPr>
              <a:t>:</a:t>
            </a:r>
            <a:br>
              <a:rPr lang="en-US" sz="2400" b="1" dirty="0">
                <a:solidFill>
                  <a:schemeClr val="tx1"/>
                </a:solidFill>
              </a:rPr>
            </a:br>
            <a:r>
              <a:rPr lang="en-US" sz="2400" b="1" dirty="0">
                <a:solidFill>
                  <a:schemeClr val="tx1"/>
                </a:solidFill>
              </a:rPr>
              <a:t>the last leader of the </a:t>
            </a:r>
            <a:r>
              <a:rPr lang="en-US" sz="2400" b="1" u="sng" dirty="0">
                <a:solidFill>
                  <a:schemeClr val="tx1"/>
                </a:solidFill>
                <a:hlinkClick r:id="rId2">
                  <a:extLst>
                    <a:ext uri="{A12FA001-AC4F-418D-AE19-62706E023703}">
                      <ahyp:hlinkClr xmlns:ahyp="http://schemas.microsoft.com/office/drawing/2018/hyperlinkcolor" val="tx"/>
                    </a:ext>
                  </a:extLst>
                </a:hlinkClick>
              </a:rPr>
              <a:t>Soviet Union</a:t>
            </a:r>
            <a:r>
              <a:rPr lang="en-US" sz="2400" b="1" dirty="0">
                <a:solidFill>
                  <a:schemeClr val="tx1"/>
                </a:solidFill>
              </a:rPr>
              <a:t> (from 1985 until </a:t>
            </a:r>
            <a:r>
              <a:rPr lang="en-US" sz="2400" b="1" dirty="0">
                <a:solidFill>
                  <a:schemeClr val="tx1"/>
                </a:solidFill>
                <a:hlinkClick r:id="rId3" tooltip="Dissolution of the Soviet Union">
                  <a:extLst>
                    <a:ext uri="{A12FA001-AC4F-418D-AE19-62706E023703}">
                      <ahyp:hlinkClr xmlns:ahyp="http://schemas.microsoft.com/office/drawing/2018/hyperlinkcolor" val="tx"/>
                    </a:ext>
                  </a:extLst>
                </a:hlinkClick>
              </a:rPr>
              <a:t>the country's dissolution</a:t>
            </a:r>
            <a:r>
              <a:rPr lang="en-US" sz="2400" b="1" dirty="0">
                <a:solidFill>
                  <a:schemeClr val="tx1"/>
                </a:solidFill>
              </a:rPr>
              <a:t> in 1991)</a:t>
            </a:r>
            <a:endParaRPr lang="en-CA" sz="2400" b="1" dirty="0">
              <a:solidFill>
                <a:schemeClr val="tx1"/>
              </a:solidFill>
            </a:endParaRPr>
          </a:p>
        </p:txBody>
      </p:sp>
      <p:sp>
        <p:nvSpPr>
          <p:cNvPr id="16" name="TextBox 15">
            <a:extLst>
              <a:ext uri="{FF2B5EF4-FFF2-40B4-BE49-F238E27FC236}">
                <a16:creationId xmlns:a16="http://schemas.microsoft.com/office/drawing/2014/main" id="{F24589FD-2DEC-F6EC-5A12-A0290580FC1D}"/>
              </a:ext>
            </a:extLst>
          </p:cNvPr>
          <p:cNvSpPr txBox="1"/>
          <p:nvPr/>
        </p:nvSpPr>
        <p:spPr>
          <a:xfrm>
            <a:off x="861491" y="5304520"/>
            <a:ext cx="5200650" cy="369332"/>
          </a:xfrm>
          <a:prstGeom prst="rect">
            <a:avLst/>
          </a:prstGeom>
          <a:solidFill>
            <a:schemeClr val="bg1"/>
          </a:solidFill>
          <a:ln>
            <a:solidFill>
              <a:srgbClr val="C00000"/>
            </a:solidFill>
          </a:ln>
        </p:spPr>
        <p:txBody>
          <a:bodyPr wrap="square">
            <a:spAutoFit/>
          </a:bodyPr>
          <a:lstStyle/>
          <a:p>
            <a:r>
              <a:rPr lang="en-CA" dirty="0">
                <a:hlinkClick r:id="rId4"/>
              </a:rPr>
              <a:t>https://www.youtube.com/watch?v=fgm14D1jHUw</a:t>
            </a:r>
            <a:r>
              <a:rPr lang="en-CA" dirty="0"/>
              <a:t> </a:t>
            </a:r>
          </a:p>
        </p:txBody>
      </p:sp>
      <p:pic>
        <p:nvPicPr>
          <p:cNvPr id="18" name="Picture 17">
            <a:extLst>
              <a:ext uri="{FF2B5EF4-FFF2-40B4-BE49-F238E27FC236}">
                <a16:creationId xmlns:a16="http://schemas.microsoft.com/office/drawing/2014/main" id="{AF967726-8EE7-E2B5-50BA-085C53F52E03}"/>
              </a:ext>
            </a:extLst>
          </p:cNvPr>
          <p:cNvPicPr>
            <a:picLocks noChangeAspect="1"/>
          </p:cNvPicPr>
          <p:nvPr/>
        </p:nvPicPr>
        <p:blipFill>
          <a:blip r:embed="rId5"/>
          <a:stretch>
            <a:fillRect/>
          </a:stretch>
        </p:blipFill>
        <p:spPr>
          <a:xfrm>
            <a:off x="677662" y="1066276"/>
            <a:ext cx="5384479" cy="3986784"/>
          </a:xfrm>
          <a:prstGeom prst="rect">
            <a:avLst/>
          </a:prstGeom>
          <a:ln>
            <a:solidFill>
              <a:srgbClr val="C00000"/>
            </a:solidFill>
          </a:ln>
        </p:spPr>
      </p:pic>
    </p:spTree>
    <p:extLst>
      <p:ext uri="{BB962C8B-B14F-4D97-AF65-F5344CB8AC3E}">
        <p14:creationId xmlns:p14="http://schemas.microsoft.com/office/powerpoint/2010/main" val="540115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3ECF6-8FFD-19F9-2075-511247838F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75818C-C630-692D-C27D-80387E211A4C}"/>
              </a:ext>
            </a:extLst>
          </p:cNvPr>
          <p:cNvSpPr>
            <a:spLocks noGrp="1"/>
          </p:cNvSpPr>
          <p:nvPr>
            <p:ph type="title"/>
          </p:nvPr>
        </p:nvSpPr>
        <p:spPr>
          <a:xfrm>
            <a:off x="3603384" y="313920"/>
            <a:ext cx="7955280" cy="1148786"/>
          </a:xfrm>
          <a:solidFill>
            <a:schemeClr val="bg1">
              <a:lumMod val="85000"/>
            </a:schemeClr>
          </a:solidFill>
          <a:ln w="12700">
            <a:solidFill>
              <a:srgbClr val="C00000"/>
            </a:solidFill>
          </a:ln>
        </p:spPr>
        <p:txBody>
          <a:bodyPr/>
          <a:lstStyle/>
          <a:p>
            <a:r>
              <a:rPr lang="en-US" sz="2400" dirty="0">
                <a:solidFill>
                  <a:schemeClr val="tx1"/>
                </a:solidFill>
              </a:rPr>
              <a:t>A Letter to </a:t>
            </a:r>
            <a:r>
              <a:rPr lang="en-US" sz="2400" i="1" dirty="0">
                <a:solidFill>
                  <a:schemeClr val="tx1"/>
                </a:solidFill>
              </a:rPr>
              <a:t>Time</a:t>
            </a:r>
            <a:r>
              <a:rPr lang="en-US" sz="2400" dirty="0">
                <a:solidFill>
                  <a:schemeClr val="tx1"/>
                </a:solidFill>
              </a:rPr>
              <a:t> magazine responding to Gorbachev’s remarks saying that he was ending the cold war and agreeing to peace between Russia and the West.</a:t>
            </a:r>
          </a:p>
        </p:txBody>
      </p:sp>
      <p:sp>
        <p:nvSpPr>
          <p:cNvPr id="3" name="Content Placeholder 2">
            <a:extLst>
              <a:ext uri="{FF2B5EF4-FFF2-40B4-BE49-F238E27FC236}">
                <a16:creationId xmlns:a16="http://schemas.microsoft.com/office/drawing/2014/main" id="{A7CDDDB1-9C1A-5759-FE70-759A20E55702}"/>
              </a:ext>
            </a:extLst>
          </p:cNvPr>
          <p:cNvSpPr>
            <a:spLocks noGrp="1"/>
          </p:cNvSpPr>
          <p:nvPr>
            <p:ph idx="1"/>
          </p:nvPr>
        </p:nvSpPr>
        <p:spPr>
          <a:xfrm>
            <a:off x="755904" y="1718867"/>
            <a:ext cx="10680192" cy="2409374"/>
          </a:xfrm>
          <a:ln w="12700">
            <a:solidFill>
              <a:srgbClr val="C00000"/>
            </a:solidFill>
          </a:ln>
        </p:spPr>
        <p:txBody>
          <a:bodyPr/>
          <a:lstStyle/>
          <a:p>
            <a:pPr>
              <a:lnSpc>
                <a:spcPct val="100000"/>
              </a:lnSpc>
            </a:pPr>
            <a:r>
              <a:rPr lang="en-US" sz="2400" dirty="0"/>
              <a:t>“Do not trust Mr. Gorbachev’s words.”</a:t>
            </a:r>
          </a:p>
          <a:p>
            <a:pPr>
              <a:lnSpc>
                <a:spcPct val="100000"/>
              </a:lnSpc>
            </a:pPr>
            <a:r>
              <a:rPr lang="en-US" sz="2400" dirty="0"/>
              <a:t>Soviet Leader Gorbachev’s words evoke a sense of déjà vu. Where did one read those lines before? Then one remembers.  It was in Aesop’s fables.  Mr. Fox says to Mr. Cock. “All the animals have agreed to live in peace with one another.” Then the cunning Mr. Fox tries to persuade Mr. Cock to come down from his perch [so that he can eat him].</a:t>
            </a:r>
          </a:p>
        </p:txBody>
      </p:sp>
      <p:sp>
        <p:nvSpPr>
          <p:cNvPr id="19" name="Title 1">
            <a:extLst>
              <a:ext uri="{FF2B5EF4-FFF2-40B4-BE49-F238E27FC236}">
                <a16:creationId xmlns:a16="http://schemas.microsoft.com/office/drawing/2014/main" id="{0289F561-F042-344E-5DF5-56066DAD109B}"/>
              </a:ext>
            </a:extLst>
          </p:cNvPr>
          <p:cNvSpPr txBox="1">
            <a:spLocks/>
          </p:cNvSpPr>
          <p:nvPr/>
        </p:nvSpPr>
        <p:spPr>
          <a:xfrm>
            <a:off x="795529" y="76510"/>
            <a:ext cx="2615183" cy="922972"/>
          </a:xfrm>
          <a:prstGeom prst="rect">
            <a:avLst/>
          </a:prstGeom>
          <a:solidFill>
            <a:schemeClr val="bg1">
              <a:lumMod val="75000"/>
            </a:schemeClr>
          </a:solidFill>
          <a:ln w="12700">
            <a:solidFill>
              <a:srgbClr val="C0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7200" kern="1200" spc="100" baseline="0">
                <a:solidFill>
                  <a:schemeClr val="accent1"/>
                </a:solidFill>
                <a:latin typeface="+mj-lt"/>
                <a:ea typeface="+mj-ea"/>
                <a:cs typeface="+mj-cs"/>
              </a:defRPr>
            </a:lvl1pPr>
          </a:lstStyle>
          <a:p>
            <a:r>
              <a:rPr lang="en-US" sz="3200" b="1" dirty="0">
                <a:solidFill>
                  <a:schemeClr val="tx1"/>
                </a:solidFill>
              </a:rPr>
              <a:t>EXAMPLE 5</a:t>
            </a:r>
          </a:p>
        </p:txBody>
      </p:sp>
      <p:sp>
        <p:nvSpPr>
          <p:cNvPr id="4" name="TextBox 3">
            <a:extLst>
              <a:ext uri="{FF2B5EF4-FFF2-40B4-BE49-F238E27FC236}">
                <a16:creationId xmlns:a16="http://schemas.microsoft.com/office/drawing/2014/main" id="{B7782C37-3BC5-EF2A-EB1D-EEC02BEA5B3D}"/>
              </a:ext>
            </a:extLst>
          </p:cNvPr>
          <p:cNvSpPr txBox="1"/>
          <p:nvPr/>
        </p:nvSpPr>
        <p:spPr>
          <a:xfrm>
            <a:off x="1069849" y="4498137"/>
            <a:ext cx="7423490" cy="1323439"/>
          </a:xfrm>
          <a:prstGeom prst="rect">
            <a:avLst/>
          </a:prstGeom>
          <a:solidFill>
            <a:schemeClr val="bg1"/>
          </a:solidFill>
          <a:ln w="19050">
            <a:solidFill>
              <a:srgbClr val="C00000"/>
            </a:solidFill>
          </a:ln>
        </p:spPr>
        <p:txBody>
          <a:bodyPr wrap="square" rtlCol="0">
            <a:spAutoFit/>
          </a:bodyPr>
          <a:lstStyle/>
          <a:p>
            <a:r>
              <a:rPr lang="en-US" sz="2000" dirty="0"/>
              <a:t>This gives us a reason for believing a conclusion C (“Do not trust Mr. Gorbachev’s words).  The reason is P1: that they are like  Mr. Fox’s words in an Aesop’s fable (and the implicit Premise HP2: Mr. Fox is cunning and his words cannot be trusted).</a:t>
            </a:r>
          </a:p>
        </p:txBody>
      </p:sp>
      <p:sp>
        <p:nvSpPr>
          <p:cNvPr id="22" name="TextBox 21">
            <a:extLst>
              <a:ext uri="{FF2B5EF4-FFF2-40B4-BE49-F238E27FC236}">
                <a16:creationId xmlns:a16="http://schemas.microsoft.com/office/drawing/2014/main" id="{21A3D405-5C74-F35E-D74C-643BA071D212}"/>
              </a:ext>
            </a:extLst>
          </p:cNvPr>
          <p:cNvSpPr txBox="1"/>
          <p:nvPr/>
        </p:nvSpPr>
        <p:spPr>
          <a:xfrm>
            <a:off x="9028746" y="4514224"/>
            <a:ext cx="1495923" cy="1200329"/>
          </a:xfrm>
          <a:prstGeom prst="rect">
            <a:avLst/>
          </a:prstGeom>
          <a:solidFill>
            <a:schemeClr val="bg1"/>
          </a:solidFill>
          <a:ln w="12700">
            <a:solidFill>
              <a:srgbClr val="C00000"/>
            </a:solidFill>
          </a:ln>
        </p:spPr>
        <p:txBody>
          <a:bodyPr wrap="none" rtlCol="0">
            <a:spAutoFit/>
          </a:bodyPr>
          <a:lstStyle/>
          <a:p>
            <a:pPr algn="ctr"/>
            <a:r>
              <a:rPr lang="en-US" sz="2400" u="sng" dirty="0"/>
              <a:t>P1   +  HP2</a:t>
            </a:r>
          </a:p>
          <a:p>
            <a:pPr algn="ctr"/>
            <a:endParaRPr lang="en-US" sz="2400" dirty="0"/>
          </a:p>
          <a:p>
            <a:pPr algn="ctr"/>
            <a:r>
              <a:rPr lang="en-US" sz="2400" dirty="0"/>
              <a:t>C</a:t>
            </a:r>
          </a:p>
        </p:txBody>
      </p:sp>
      <p:cxnSp>
        <p:nvCxnSpPr>
          <p:cNvPr id="24" name="Straight Arrow Connector 23">
            <a:extLst>
              <a:ext uri="{FF2B5EF4-FFF2-40B4-BE49-F238E27FC236}">
                <a16:creationId xmlns:a16="http://schemas.microsoft.com/office/drawing/2014/main" id="{E0591D52-B706-D394-35D6-D5FA29DD66E1}"/>
              </a:ext>
            </a:extLst>
          </p:cNvPr>
          <p:cNvCxnSpPr/>
          <p:nvPr/>
        </p:nvCxnSpPr>
        <p:spPr>
          <a:xfrm>
            <a:off x="9747504" y="4873752"/>
            <a:ext cx="0" cy="44805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26" name="Ink 25">
                <a:extLst>
                  <a:ext uri="{FF2B5EF4-FFF2-40B4-BE49-F238E27FC236}">
                    <a16:creationId xmlns:a16="http://schemas.microsoft.com/office/drawing/2014/main" id="{2FFDD5B2-AC33-60EF-6F73-B657B5C84F23}"/>
                  </a:ext>
                </a:extLst>
              </p14:cNvPr>
              <p14:cNvContentPartPr/>
              <p14:nvPr/>
            </p14:nvContentPartPr>
            <p14:xfrm>
              <a:off x="5276304" y="4990536"/>
              <a:ext cx="201240" cy="360"/>
            </p14:xfrm>
          </p:contentPart>
        </mc:Choice>
        <mc:Fallback xmlns="">
          <p:pic>
            <p:nvPicPr>
              <p:cNvPr id="26" name="Ink 25">
                <a:extLst>
                  <a:ext uri="{FF2B5EF4-FFF2-40B4-BE49-F238E27FC236}">
                    <a16:creationId xmlns:a16="http://schemas.microsoft.com/office/drawing/2014/main" id="{2FFDD5B2-AC33-60EF-6F73-B657B5C84F23}"/>
                  </a:ext>
                </a:extLst>
              </p:cNvPr>
              <p:cNvPicPr/>
              <p:nvPr/>
            </p:nvPicPr>
            <p:blipFill>
              <a:blip r:embed="rId3"/>
              <a:stretch>
                <a:fillRect/>
              </a:stretch>
            </p:blipFill>
            <p:spPr>
              <a:xfrm>
                <a:off x="5204304" y="4846536"/>
                <a:ext cx="3448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F93198BC-9FA4-B004-D1DA-E835E178A566}"/>
                  </a:ext>
                </a:extLst>
              </p14:cNvPr>
              <p14:cNvContentPartPr/>
              <p14:nvPr/>
            </p14:nvContentPartPr>
            <p14:xfrm>
              <a:off x="6199344" y="5030666"/>
              <a:ext cx="1710216" cy="720"/>
            </p14:xfrm>
          </p:contentPart>
        </mc:Choice>
        <mc:Fallback xmlns="">
          <p:pic>
            <p:nvPicPr>
              <p:cNvPr id="28" name="Ink 27">
                <a:extLst>
                  <a:ext uri="{FF2B5EF4-FFF2-40B4-BE49-F238E27FC236}">
                    <a16:creationId xmlns:a16="http://schemas.microsoft.com/office/drawing/2014/main" id="{F93198BC-9FA4-B004-D1DA-E835E178A566}"/>
                  </a:ext>
                </a:extLst>
              </p:cNvPr>
              <p:cNvPicPr/>
              <p:nvPr/>
            </p:nvPicPr>
            <p:blipFill>
              <a:blip r:embed="rId5"/>
              <a:stretch>
                <a:fillRect/>
              </a:stretch>
            </p:blipFill>
            <p:spPr>
              <a:xfrm>
                <a:off x="6127320" y="4742666"/>
                <a:ext cx="1853904"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0" name="Ink 29">
                <a:extLst>
                  <a:ext uri="{FF2B5EF4-FFF2-40B4-BE49-F238E27FC236}">
                    <a16:creationId xmlns:a16="http://schemas.microsoft.com/office/drawing/2014/main" id="{C2241E44-E398-BD6F-0865-B36C3C83D9C4}"/>
                  </a:ext>
                </a:extLst>
              </p14:cNvPr>
              <p14:cNvContentPartPr/>
              <p14:nvPr/>
            </p14:nvContentPartPr>
            <p14:xfrm>
              <a:off x="1252584" y="5312376"/>
              <a:ext cx="3081672" cy="720"/>
            </p14:xfrm>
          </p:contentPart>
        </mc:Choice>
        <mc:Fallback xmlns="">
          <p:pic>
            <p:nvPicPr>
              <p:cNvPr id="30" name="Ink 29">
                <a:extLst>
                  <a:ext uri="{FF2B5EF4-FFF2-40B4-BE49-F238E27FC236}">
                    <a16:creationId xmlns:a16="http://schemas.microsoft.com/office/drawing/2014/main" id="{C2241E44-E398-BD6F-0865-B36C3C83D9C4}"/>
                  </a:ext>
                </a:extLst>
              </p:cNvPr>
              <p:cNvPicPr/>
              <p:nvPr/>
            </p:nvPicPr>
            <p:blipFill>
              <a:blip r:embed="rId7"/>
              <a:stretch>
                <a:fillRect/>
              </a:stretch>
            </p:blipFill>
            <p:spPr>
              <a:xfrm>
                <a:off x="1180591" y="5024376"/>
                <a:ext cx="3225299"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1" name="Ink 30">
                <a:extLst>
                  <a:ext uri="{FF2B5EF4-FFF2-40B4-BE49-F238E27FC236}">
                    <a16:creationId xmlns:a16="http://schemas.microsoft.com/office/drawing/2014/main" id="{B31DFEF0-8216-F540-1679-FED58BFB8C1E}"/>
                  </a:ext>
                </a:extLst>
              </p14:cNvPr>
              <p14:cNvContentPartPr/>
              <p14:nvPr/>
            </p14:nvContentPartPr>
            <p14:xfrm>
              <a:off x="1243224" y="5634936"/>
              <a:ext cx="284400" cy="46440"/>
            </p14:xfrm>
          </p:contentPart>
        </mc:Choice>
        <mc:Fallback xmlns="">
          <p:pic>
            <p:nvPicPr>
              <p:cNvPr id="31" name="Ink 30">
                <a:extLst>
                  <a:ext uri="{FF2B5EF4-FFF2-40B4-BE49-F238E27FC236}">
                    <a16:creationId xmlns:a16="http://schemas.microsoft.com/office/drawing/2014/main" id="{B31DFEF0-8216-F540-1679-FED58BFB8C1E}"/>
                  </a:ext>
                </a:extLst>
              </p:cNvPr>
              <p:cNvPicPr/>
              <p:nvPr/>
            </p:nvPicPr>
            <p:blipFill>
              <a:blip r:embed="rId9"/>
              <a:stretch>
                <a:fillRect/>
              </a:stretch>
            </p:blipFill>
            <p:spPr>
              <a:xfrm>
                <a:off x="1171584" y="5491296"/>
                <a:ext cx="428040" cy="334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3" name="Ink 32">
                <a:extLst>
                  <a:ext uri="{FF2B5EF4-FFF2-40B4-BE49-F238E27FC236}">
                    <a16:creationId xmlns:a16="http://schemas.microsoft.com/office/drawing/2014/main" id="{DC4D99CD-6360-7906-20B0-F1C972710913}"/>
                  </a:ext>
                </a:extLst>
              </p14:cNvPr>
              <p14:cNvContentPartPr/>
              <p14:nvPr/>
            </p14:nvContentPartPr>
            <p14:xfrm>
              <a:off x="1600200" y="5579003"/>
              <a:ext cx="4864608" cy="84671"/>
            </p14:xfrm>
          </p:contentPart>
        </mc:Choice>
        <mc:Fallback xmlns="">
          <p:pic>
            <p:nvPicPr>
              <p:cNvPr id="33" name="Ink 32">
                <a:extLst>
                  <a:ext uri="{FF2B5EF4-FFF2-40B4-BE49-F238E27FC236}">
                    <a16:creationId xmlns:a16="http://schemas.microsoft.com/office/drawing/2014/main" id="{DC4D99CD-6360-7906-20B0-F1C972710913}"/>
                  </a:ext>
                </a:extLst>
              </p:cNvPr>
              <p:cNvPicPr/>
              <p:nvPr/>
            </p:nvPicPr>
            <p:blipFill>
              <a:blip r:embed="rId11"/>
              <a:stretch>
                <a:fillRect/>
              </a:stretch>
            </p:blipFill>
            <p:spPr>
              <a:xfrm>
                <a:off x="1528201" y="5434882"/>
                <a:ext cx="5008246" cy="37255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4" name="Ink 33">
                <a:extLst>
                  <a:ext uri="{FF2B5EF4-FFF2-40B4-BE49-F238E27FC236}">
                    <a16:creationId xmlns:a16="http://schemas.microsoft.com/office/drawing/2014/main" id="{95E91C50-1464-6C70-BB62-94579D709C46}"/>
                  </a:ext>
                </a:extLst>
              </p14:cNvPr>
              <p14:cNvContentPartPr/>
              <p14:nvPr/>
            </p14:nvContentPartPr>
            <p14:xfrm>
              <a:off x="6318504" y="4688496"/>
              <a:ext cx="45720" cy="2520"/>
            </p14:xfrm>
          </p:contentPart>
        </mc:Choice>
        <mc:Fallback xmlns="">
          <p:pic>
            <p:nvPicPr>
              <p:cNvPr id="34" name="Ink 33">
                <a:extLst>
                  <a:ext uri="{FF2B5EF4-FFF2-40B4-BE49-F238E27FC236}">
                    <a16:creationId xmlns:a16="http://schemas.microsoft.com/office/drawing/2014/main" id="{95E91C50-1464-6C70-BB62-94579D709C46}"/>
                  </a:ext>
                </a:extLst>
              </p:cNvPr>
              <p:cNvPicPr/>
              <p:nvPr/>
            </p:nvPicPr>
            <p:blipFill>
              <a:blip r:embed="rId13"/>
              <a:stretch>
                <a:fillRect/>
              </a:stretch>
            </p:blipFill>
            <p:spPr>
              <a:xfrm>
                <a:off x="6246504" y="4544856"/>
                <a:ext cx="18936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8" name="Ink 37">
                <a:extLst>
                  <a:ext uri="{FF2B5EF4-FFF2-40B4-BE49-F238E27FC236}">
                    <a16:creationId xmlns:a16="http://schemas.microsoft.com/office/drawing/2014/main" id="{AE14B0DC-488E-34DD-4689-EFEBC29CFDA9}"/>
                  </a:ext>
                </a:extLst>
              </p14:cNvPr>
              <p14:cNvContentPartPr/>
              <p14:nvPr/>
            </p14:nvContentPartPr>
            <p14:xfrm>
              <a:off x="9729144" y="5425416"/>
              <a:ext cx="90360" cy="42840"/>
            </p14:xfrm>
          </p:contentPart>
        </mc:Choice>
        <mc:Fallback xmlns="">
          <p:pic>
            <p:nvPicPr>
              <p:cNvPr id="38" name="Ink 37">
                <a:extLst>
                  <a:ext uri="{FF2B5EF4-FFF2-40B4-BE49-F238E27FC236}">
                    <a16:creationId xmlns:a16="http://schemas.microsoft.com/office/drawing/2014/main" id="{AE14B0DC-488E-34DD-4689-EFEBC29CFDA9}"/>
                  </a:ext>
                </a:extLst>
              </p:cNvPr>
              <p:cNvPicPr/>
              <p:nvPr/>
            </p:nvPicPr>
            <p:blipFill>
              <a:blip r:embed="rId15"/>
              <a:stretch>
                <a:fillRect/>
              </a:stretch>
            </p:blipFill>
            <p:spPr>
              <a:xfrm>
                <a:off x="9657504" y="5281776"/>
                <a:ext cx="23400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9" name="Ink 38">
                <a:extLst>
                  <a:ext uri="{FF2B5EF4-FFF2-40B4-BE49-F238E27FC236}">
                    <a16:creationId xmlns:a16="http://schemas.microsoft.com/office/drawing/2014/main" id="{74065435-570C-B732-006B-56BBC29E8D29}"/>
                  </a:ext>
                </a:extLst>
              </p14:cNvPr>
              <p14:cNvContentPartPr/>
              <p14:nvPr/>
            </p14:nvContentPartPr>
            <p14:xfrm>
              <a:off x="9975744" y="4764096"/>
              <a:ext cx="416160" cy="11160"/>
            </p14:xfrm>
          </p:contentPart>
        </mc:Choice>
        <mc:Fallback xmlns="">
          <p:pic>
            <p:nvPicPr>
              <p:cNvPr id="39" name="Ink 38">
                <a:extLst>
                  <a:ext uri="{FF2B5EF4-FFF2-40B4-BE49-F238E27FC236}">
                    <a16:creationId xmlns:a16="http://schemas.microsoft.com/office/drawing/2014/main" id="{74065435-570C-B732-006B-56BBC29E8D29}"/>
                  </a:ext>
                </a:extLst>
              </p:cNvPr>
              <p:cNvPicPr/>
              <p:nvPr/>
            </p:nvPicPr>
            <p:blipFill>
              <a:blip r:embed="rId17"/>
              <a:stretch>
                <a:fillRect/>
              </a:stretch>
            </p:blipFill>
            <p:spPr>
              <a:xfrm>
                <a:off x="9904104" y="4620096"/>
                <a:ext cx="5598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1" name="Ink 40">
                <a:extLst>
                  <a:ext uri="{FF2B5EF4-FFF2-40B4-BE49-F238E27FC236}">
                    <a16:creationId xmlns:a16="http://schemas.microsoft.com/office/drawing/2014/main" id="{C9C9B8E3-E251-2673-B7C8-B6A85545308B}"/>
                  </a:ext>
                </a:extLst>
              </p14:cNvPr>
              <p14:cNvContentPartPr/>
              <p14:nvPr/>
            </p14:nvContentPartPr>
            <p14:xfrm>
              <a:off x="9198504" y="4754736"/>
              <a:ext cx="256680" cy="18720"/>
            </p14:xfrm>
          </p:contentPart>
        </mc:Choice>
        <mc:Fallback xmlns="">
          <p:pic>
            <p:nvPicPr>
              <p:cNvPr id="41" name="Ink 40">
                <a:extLst>
                  <a:ext uri="{FF2B5EF4-FFF2-40B4-BE49-F238E27FC236}">
                    <a16:creationId xmlns:a16="http://schemas.microsoft.com/office/drawing/2014/main" id="{C9C9B8E3-E251-2673-B7C8-B6A85545308B}"/>
                  </a:ext>
                </a:extLst>
              </p:cNvPr>
              <p:cNvPicPr/>
              <p:nvPr/>
            </p:nvPicPr>
            <p:blipFill>
              <a:blip r:embed="rId19"/>
              <a:stretch>
                <a:fillRect/>
              </a:stretch>
            </p:blipFill>
            <p:spPr>
              <a:xfrm>
                <a:off x="9126504" y="4610736"/>
                <a:ext cx="40032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4" name="Ink 43">
                <a:extLst>
                  <a:ext uri="{FF2B5EF4-FFF2-40B4-BE49-F238E27FC236}">
                    <a16:creationId xmlns:a16="http://schemas.microsoft.com/office/drawing/2014/main" id="{E44A8D5E-6F0A-7C16-2A4F-68DD21A8B940}"/>
                  </a:ext>
                </a:extLst>
              </p14:cNvPr>
              <p14:cNvContentPartPr/>
              <p14:nvPr/>
            </p14:nvContentPartPr>
            <p14:xfrm>
              <a:off x="7278624" y="5367456"/>
              <a:ext cx="302400" cy="720"/>
            </p14:xfrm>
          </p:contentPart>
        </mc:Choice>
        <mc:Fallback xmlns="">
          <p:pic>
            <p:nvPicPr>
              <p:cNvPr id="44" name="Ink 43">
                <a:extLst>
                  <a:ext uri="{FF2B5EF4-FFF2-40B4-BE49-F238E27FC236}">
                    <a16:creationId xmlns:a16="http://schemas.microsoft.com/office/drawing/2014/main" id="{E44A8D5E-6F0A-7C16-2A4F-68DD21A8B940}"/>
                  </a:ext>
                </a:extLst>
              </p:cNvPr>
              <p:cNvPicPr/>
              <p:nvPr/>
            </p:nvPicPr>
            <p:blipFill>
              <a:blip r:embed="rId21"/>
              <a:stretch>
                <a:fillRect/>
              </a:stretch>
            </p:blipFill>
            <p:spPr>
              <a:xfrm>
                <a:off x="7206624" y="5079456"/>
                <a:ext cx="44604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7" name="Ink 46">
                <a:extLst>
                  <a:ext uri="{FF2B5EF4-FFF2-40B4-BE49-F238E27FC236}">
                    <a16:creationId xmlns:a16="http://schemas.microsoft.com/office/drawing/2014/main" id="{9DFBFB27-4935-B29B-A89E-5F211053AF79}"/>
                  </a:ext>
                </a:extLst>
              </p14:cNvPr>
              <p14:cNvContentPartPr/>
              <p14:nvPr/>
            </p14:nvContentPartPr>
            <p14:xfrm>
              <a:off x="6638544" y="4709016"/>
              <a:ext cx="1271880" cy="720"/>
            </p14:xfrm>
          </p:contentPart>
        </mc:Choice>
        <mc:Fallback xmlns="">
          <p:pic>
            <p:nvPicPr>
              <p:cNvPr id="47" name="Ink 46">
                <a:extLst>
                  <a:ext uri="{FF2B5EF4-FFF2-40B4-BE49-F238E27FC236}">
                    <a16:creationId xmlns:a16="http://schemas.microsoft.com/office/drawing/2014/main" id="{9DFBFB27-4935-B29B-A89E-5F211053AF79}"/>
                  </a:ext>
                </a:extLst>
              </p:cNvPr>
              <p:cNvPicPr/>
              <p:nvPr/>
            </p:nvPicPr>
            <p:blipFill>
              <a:blip r:embed="rId23"/>
              <a:stretch>
                <a:fillRect/>
              </a:stretch>
            </p:blipFill>
            <p:spPr>
              <a:xfrm>
                <a:off x="6566544" y="4421016"/>
                <a:ext cx="141552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9" name="Ink 48">
                <a:extLst>
                  <a:ext uri="{FF2B5EF4-FFF2-40B4-BE49-F238E27FC236}">
                    <a16:creationId xmlns:a16="http://schemas.microsoft.com/office/drawing/2014/main" id="{D0625B07-A49E-737E-32CA-90C465EC32A2}"/>
                  </a:ext>
                </a:extLst>
              </p14:cNvPr>
              <p14:cNvContentPartPr/>
              <p14:nvPr/>
            </p14:nvContentPartPr>
            <p14:xfrm>
              <a:off x="1252584" y="4992336"/>
              <a:ext cx="2286360" cy="360"/>
            </p14:xfrm>
          </p:contentPart>
        </mc:Choice>
        <mc:Fallback xmlns="">
          <p:pic>
            <p:nvPicPr>
              <p:cNvPr id="49" name="Ink 48">
                <a:extLst>
                  <a:ext uri="{FF2B5EF4-FFF2-40B4-BE49-F238E27FC236}">
                    <a16:creationId xmlns:a16="http://schemas.microsoft.com/office/drawing/2014/main" id="{D0625B07-A49E-737E-32CA-90C465EC32A2}"/>
                  </a:ext>
                </a:extLst>
              </p:cNvPr>
              <p:cNvPicPr/>
              <p:nvPr/>
            </p:nvPicPr>
            <p:blipFill>
              <a:blip r:embed="rId25"/>
              <a:stretch>
                <a:fillRect/>
              </a:stretch>
            </p:blipFill>
            <p:spPr>
              <a:xfrm>
                <a:off x="1180584" y="4848336"/>
                <a:ext cx="2430000" cy="288000"/>
              </a:xfrm>
              <a:prstGeom prst="rect">
                <a:avLst/>
              </a:prstGeom>
            </p:spPr>
          </p:pic>
        </mc:Fallback>
      </mc:AlternateContent>
    </p:spTree>
    <p:extLst>
      <p:ext uri="{BB962C8B-B14F-4D97-AF65-F5344CB8AC3E}">
        <p14:creationId xmlns:p14="http://schemas.microsoft.com/office/powerpoint/2010/main" val="1805260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F3FAE3B-792D-8484-CB3E-1D11BBA4D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441" y="457200"/>
            <a:ext cx="8059118" cy="5943600"/>
          </a:xfrm>
          <a:prstGeom prst="rect">
            <a:avLst/>
          </a:prstGeom>
        </p:spPr>
      </p:pic>
    </p:spTree>
    <p:extLst>
      <p:ext uri="{BB962C8B-B14F-4D97-AF65-F5344CB8AC3E}">
        <p14:creationId xmlns:p14="http://schemas.microsoft.com/office/powerpoint/2010/main" val="949833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950E29-19E9-21BE-10B6-AE2365F8DAF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2491CB-1CF9-AFEF-AB83-83E2DE5112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06B41E3-BBED-0575-810E-9082C05A1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D1E095-93B8-E525-3B84-3C5B20B8B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ED0E222-A427-3E3C-B0A0-9247E0749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079B88C-1622-F60D-2210-C70B132C5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441" y="457200"/>
            <a:ext cx="8059118" cy="5943600"/>
          </a:xfrm>
          <a:prstGeom prst="rect">
            <a:avLst/>
          </a:prstGeom>
        </p:spPr>
      </p:pic>
    </p:spTree>
    <p:extLst>
      <p:ext uri="{BB962C8B-B14F-4D97-AF65-F5344CB8AC3E}">
        <p14:creationId xmlns:p14="http://schemas.microsoft.com/office/powerpoint/2010/main" val="2733428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son in black long sleeve shirt">
            <a:extLst>
              <a:ext uri="{FF2B5EF4-FFF2-40B4-BE49-F238E27FC236}">
                <a16:creationId xmlns:a16="http://schemas.microsoft.com/office/drawing/2014/main" id="{332B6602-1CED-E2D7-1C83-75037FAB802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901631" y="2129423"/>
            <a:ext cx="3986403" cy="3374460"/>
          </a:xfrm>
          <a:prstGeom prst="rect">
            <a:avLst/>
          </a:prstGeom>
          <a:noFill/>
          <a:ln>
            <a:solidFill>
              <a:srgbClr val="E86538"/>
            </a:solidFill>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9DEF4BE-0E57-457E-5917-D1FF0C45715C}"/>
              </a:ext>
            </a:extLst>
          </p:cNvPr>
          <p:cNvSpPr>
            <a:spLocks noGrp="1"/>
          </p:cNvSpPr>
          <p:nvPr>
            <p:ph type="title"/>
          </p:nvPr>
        </p:nvSpPr>
        <p:spPr>
          <a:xfrm>
            <a:off x="239268" y="270122"/>
            <a:ext cx="11713464" cy="1310282"/>
          </a:xfrm>
          <a:solidFill>
            <a:schemeClr val="accent1">
              <a:lumMod val="40000"/>
              <a:lumOff val="60000"/>
            </a:schemeClr>
          </a:solidFill>
          <a:ln w="12700">
            <a:solidFill>
              <a:srgbClr val="E86538"/>
            </a:solidFill>
          </a:ln>
        </p:spPr>
        <p:txBody>
          <a:bodyPr/>
          <a:lstStyle/>
          <a:p>
            <a:r>
              <a:rPr lang="en-US" sz="3200" b="1" dirty="0">
                <a:solidFill>
                  <a:schemeClr val="accent1">
                    <a:lumMod val="50000"/>
                  </a:schemeClr>
                </a:solidFill>
              </a:rPr>
              <a:t>Sound</a:t>
            </a:r>
            <a:r>
              <a:rPr lang="en-US" sz="3200" dirty="0">
                <a:solidFill>
                  <a:schemeClr val="accent1">
                    <a:lumMod val="50000"/>
                  </a:schemeClr>
                </a:solidFill>
              </a:rPr>
              <a:t> Arguments have acceptable premises and a valid inference. Premises can be acceptable in a variety of ways:</a:t>
            </a:r>
            <a:endParaRPr lang="en-US" sz="3200" dirty="0">
              <a:solidFill>
                <a:srgbClr val="FF0000"/>
              </a:solidFill>
            </a:endParaRPr>
          </a:p>
        </p:txBody>
      </p:sp>
      <p:sp>
        <p:nvSpPr>
          <p:cNvPr id="4" name="Content Placeholder 3">
            <a:extLst>
              <a:ext uri="{FF2B5EF4-FFF2-40B4-BE49-F238E27FC236}">
                <a16:creationId xmlns:a16="http://schemas.microsoft.com/office/drawing/2014/main" id="{634748EB-F19E-2652-03D7-0B32CC11F3EB}"/>
              </a:ext>
            </a:extLst>
          </p:cNvPr>
          <p:cNvSpPr>
            <a:spLocks noGrp="1"/>
          </p:cNvSpPr>
          <p:nvPr>
            <p:ph idx="1"/>
          </p:nvPr>
        </p:nvSpPr>
        <p:spPr>
          <a:xfrm>
            <a:off x="1221670" y="1956816"/>
            <a:ext cx="7003739" cy="3881254"/>
          </a:xfrm>
          <a:solidFill>
            <a:schemeClr val="accent1">
              <a:lumMod val="20000"/>
              <a:lumOff val="80000"/>
            </a:schemeClr>
          </a:solidFill>
          <a:ln>
            <a:solidFill>
              <a:srgbClr val="E86538"/>
            </a:solidFill>
          </a:ln>
        </p:spPr>
        <p:txBody>
          <a:bodyPr/>
          <a:lstStyle/>
          <a:p>
            <a:pPr marL="457200" indent="-457200">
              <a:lnSpc>
                <a:spcPct val="100000"/>
              </a:lnSpc>
              <a:buFont typeface="Wingdings" panose="05000000000000000000" pitchFamily="2" charset="2"/>
              <a:buChar char="q"/>
            </a:pPr>
            <a:r>
              <a:rPr lang="en-US" dirty="0">
                <a:solidFill>
                  <a:schemeClr val="accent1">
                    <a:lumMod val="50000"/>
                  </a:schemeClr>
                </a:solidFill>
                <a:latin typeface="Californian FB" panose="0207040306080B030204" pitchFamily="18" charset="77"/>
                <a:cs typeface="Calibri"/>
              </a:rPr>
              <a:t>by definition;</a:t>
            </a:r>
          </a:p>
          <a:p>
            <a:pPr marL="457200" indent="-457200">
              <a:lnSpc>
                <a:spcPct val="100000"/>
              </a:lnSpc>
              <a:buFont typeface="Wingdings" panose="05000000000000000000" pitchFamily="2" charset="2"/>
              <a:buChar char="q"/>
            </a:pPr>
            <a:r>
              <a:rPr lang="en-US" dirty="0">
                <a:solidFill>
                  <a:schemeClr val="accent1">
                    <a:lumMod val="50000"/>
                  </a:schemeClr>
                </a:solidFill>
                <a:latin typeface="Californian FB" panose="0207040306080B030204" pitchFamily="18" charset="77"/>
                <a:cs typeface="Calibri"/>
              </a:rPr>
              <a:t>as a reliable factual statement or testimony of a witness;</a:t>
            </a:r>
          </a:p>
          <a:p>
            <a:pPr marL="457200" indent="-457200">
              <a:lnSpc>
                <a:spcPct val="100000"/>
              </a:lnSpc>
              <a:buFont typeface="Wingdings" panose="05000000000000000000" pitchFamily="2" charset="2"/>
              <a:buChar char="q"/>
            </a:pPr>
            <a:r>
              <a:rPr lang="en-US" dirty="0">
                <a:solidFill>
                  <a:schemeClr val="accent1">
                    <a:lumMod val="50000"/>
                  </a:schemeClr>
                </a:solidFill>
                <a:latin typeface="Californian FB" panose="0207040306080B030204" pitchFamily="18" charset="77"/>
                <a:cs typeface="Calibri"/>
              </a:rPr>
              <a:t>by being self-evident or common knowledge; or</a:t>
            </a:r>
          </a:p>
          <a:p>
            <a:pPr marL="457200" indent="-457200">
              <a:lnSpc>
                <a:spcPct val="100000"/>
              </a:lnSpc>
              <a:buFont typeface="Wingdings" panose="05000000000000000000" pitchFamily="2" charset="2"/>
              <a:buChar char="q"/>
            </a:pPr>
            <a:r>
              <a:rPr lang="en-US" dirty="0">
                <a:solidFill>
                  <a:schemeClr val="accent1">
                    <a:lumMod val="50000"/>
                  </a:schemeClr>
                </a:solidFill>
                <a:latin typeface="Californian FB" panose="0207040306080B030204" pitchFamily="18" charset="77"/>
                <a:cs typeface="Calibri"/>
              </a:rPr>
              <a:t>as a conclusion of a convincing subargument.</a:t>
            </a:r>
            <a:endParaRPr lang="en-US" sz="3200" b="1" dirty="0">
              <a:solidFill>
                <a:schemeClr val="accent1">
                  <a:lumMod val="50000"/>
                </a:schemeClr>
              </a:solidFill>
              <a:latin typeface="Californian FB" panose="0207040306080B030204" pitchFamily="18" charset="77"/>
              <a:cs typeface="Calibri"/>
            </a:endParaRPr>
          </a:p>
        </p:txBody>
      </p:sp>
      <p:sp>
        <p:nvSpPr>
          <p:cNvPr id="12" name="TextBox 11">
            <a:extLst>
              <a:ext uri="{FF2B5EF4-FFF2-40B4-BE49-F238E27FC236}">
                <a16:creationId xmlns:a16="http://schemas.microsoft.com/office/drawing/2014/main" id="{61823FAA-A3DC-70FC-206E-3562D4BFAA78}"/>
              </a:ext>
            </a:extLst>
          </p:cNvPr>
          <p:cNvSpPr txBox="1"/>
          <p:nvPr/>
        </p:nvSpPr>
        <p:spPr>
          <a:xfrm>
            <a:off x="9981438" y="5042913"/>
            <a:ext cx="1277874" cy="230832"/>
          </a:xfrm>
          <a:prstGeom prst="rect">
            <a:avLst/>
          </a:prstGeom>
          <a:noFill/>
        </p:spPr>
        <p:txBody>
          <a:bodyPr wrap="square">
            <a:spAutoFit/>
          </a:bodyPr>
          <a:lstStyle/>
          <a:p>
            <a:r>
              <a:rPr lang="en-CA" sz="900" dirty="0" err="1">
                <a:solidFill>
                  <a:schemeClr val="bg2">
                    <a:lumMod val="75000"/>
                  </a:schemeClr>
                </a:solidFill>
              </a:rPr>
              <a:t>engin</a:t>
            </a:r>
            <a:r>
              <a:rPr lang="en-CA" sz="900" dirty="0">
                <a:solidFill>
                  <a:schemeClr val="bg2">
                    <a:lumMod val="75000"/>
                  </a:schemeClr>
                </a:solidFill>
              </a:rPr>
              <a:t> </a:t>
            </a:r>
            <a:r>
              <a:rPr lang="en-CA" sz="900" dirty="0" err="1">
                <a:solidFill>
                  <a:schemeClr val="bg2">
                    <a:lumMod val="75000"/>
                  </a:schemeClr>
                </a:solidFill>
              </a:rPr>
              <a:t>akyurt</a:t>
            </a:r>
            <a:r>
              <a:rPr lang="en-CA" sz="900" dirty="0">
                <a:solidFill>
                  <a:schemeClr val="bg2">
                    <a:lumMod val="75000"/>
                  </a:schemeClr>
                </a:solidFill>
              </a:rPr>
              <a:t>, unsplash</a:t>
            </a:r>
          </a:p>
        </p:txBody>
      </p:sp>
    </p:spTree>
    <p:extLst>
      <p:ext uri="{BB962C8B-B14F-4D97-AF65-F5344CB8AC3E}">
        <p14:creationId xmlns:p14="http://schemas.microsoft.com/office/powerpoint/2010/main" val="3690552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2" descr="Silhouette of person boarding train">
            <a:extLst>
              <a:ext uri="{FF2B5EF4-FFF2-40B4-BE49-F238E27FC236}">
                <a16:creationId xmlns:a16="http://schemas.microsoft.com/office/drawing/2014/main" id="{75F29EA4-F5D1-50B3-B9B3-E5758406884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5369332" y="626247"/>
            <a:ext cx="6464808" cy="5029200"/>
          </a:xfrm>
        </p:spPr>
      </p:pic>
      <p:sp>
        <p:nvSpPr>
          <p:cNvPr id="3" name="Title 2">
            <a:extLst>
              <a:ext uri="{FF2B5EF4-FFF2-40B4-BE49-F238E27FC236}">
                <a16:creationId xmlns:a16="http://schemas.microsoft.com/office/drawing/2014/main" id="{B9E68CAB-039E-A905-EBCB-A4DF0FE6F9FB}"/>
              </a:ext>
            </a:extLst>
          </p:cNvPr>
          <p:cNvSpPr>
            <a:spLocks noGrp="1"/>
          </p:cNvSpPr>
          <p:nvPr>
            <p:ph type="title"/>
          </p:nvPr>
        </p:nvSpPr>
        <p:spPr>
          <a:xfrm>
            <a:off x="704341" y="1380236"/>
            <a:ext cx="5053386" cy="2048764"/>
          </a:xfrm>
          <a:solidFill>
            <a:srgbClr val="C35903"/>
          </a:solidFill>
          <a:ln w="12700">
            <a:solidFill>
              <a:schemeClr val="bg1"/>
            </a:solidFill>
          </a:ln>
        </p:spPr>
        <p:txBody>
          <a:bodyPr/>
          <a:lstStyle/>
          <a:p>
            <a:r>
              <a:rPr lang="en-US" sz="4400" dirty="0">
                <a:solidFill>
                  <a:schemeClr val="bg1"/>
                </a:solidFill>
              </a:rPr>
              <a:t>Judging Soundness 2: Validly Reaching a Conclusion</a:t>
            </a:r>
          </a:p>
        </p:txBody>
      </p:sp>
      <p:sp>
        <p:nvSpPr>
          <p:cNvPr id="460" name="Freeform: Shape 459" descr="Highly detailed hand drawn flower">
            <a:extLst>
              <a:ext uri="{FF2B5EF4-FFF2-40B4-BE49-F238E27FC236}">
                <a16:creationId xmlns:a16="http://schemas.microsoft.com/office/drawing/2014/main" id="{1C5B2FE3-D0BC-03E4-B734-E72BECE3D743}"/>
              </a:ext>
            </a:extLst>
          </p:cNvPr>
          <p:cNvSpPr/>
          <p:nvPr/>
        </p:nvSpPr>
        <p:spPr>
          <a:xfrm>
            <a:off x="5871726" y="5197797"/>
            <a:ext cx="6320274" cy="1660203"/>
          </a:xfrm>
          <a:custGeom>
            <a:avLst/>
            <a:gdLst>
              <a:gd name="connsiteX0" fmla="*/ 2010310 w 6320274"/>
              <a:gd name="connsiteY0" fmla="*/ 1648299 h 1660203"/>
              <a:gd name="connsiteX1" fmla="*/ 2034652 w 6320274"/>
              <a:gd name="connsiteY1" fmla="*/ 1653976 h 1660203"/>
              <a:gd name="connsiteX2" fmla="*/ 2015102 w 6320274"/>
              <a:gd name="connsiteY2" fmla="*/ 1659214 h 1660203"/>
              <a:gd name="connsiteX3" fmla="*/ 1990497 w 6320274"/>
              <a:gd name="connsiteY3" fmla="*/ 1657373 h 1660203"/>
              <a:gd name="connsiteX4" fmla="*/ 2010310 w 6320274"/>
              <a:gd name="connsiteY4" fmla="*/ 1648299 h 1660203"/>
              <a:gd name="connsiteX5" fmla="*/ 2259881 w 6320274"/>
              <a:gd name="connsiteY5" fmla="*/ 1638022 h 1660203"/>
              <a:gd name="connsiteX6" fmla="*/ 2384294 w 6320274"/>
              <a:gd name="connsiteY6" fmla="*/ 1644873 h 1660203"/>
              <a:gd name="connsiteX7" fmla="*/ 2495936 w 6320274"/>
              <a:gd name="connsiteY7" fmla="*/ 1644124 h 1660203"/>
              <a:gd name="connsiteX8" fmla="*/ 2634172 w 6320274"/>
              <a:gd name="connsiteY8" fmla="*/ 1647841 h 1660203"/>
              <a:gd name="connsiteX9" fmla="*/ 2640915 w 6320274"/>
              <a:gd name="connsiteY9" fmla="*/ 1657280 h 1660203"/>
              <a:gd name="connsiteX10" fmla="*/ 2735881 w 6320274"/>
              <a:gd name="connsiteY10" fmla="*/ 1659438 h 1660203"/>
              <a:gd name="connsiteX11" fmla="*/ 2748009 w 6320274"/>
              <a:gd name="connsiteY11" fmla="*/ 1660203 h 1660203"/>
              <a:gd name="connsiteX12" fmla="*/ 2479270 w 6320274"/>
              <a:gd name="connsiteY12" fmla="*/ 1660203 h 1660203"/>
              <a:gd name="connsiteX13" fmla="*/ 2390627 w 6320274"/>
              <a:gd name="connsiteY13" fmla="*/ 1654174 h 1660203"/>
              <a:gd name="connsiteX14" fmla="*/ 2051645 w 6320274"/>
              <a:gd name="connsiteY14" fmla="*/ 1650005 h 1660203"/>
              <a:gd name="connsiteX15" fmla="*/ 2115651 w 6320274"/>
              <a:gd name="connsiteY15" fmla="*/ 1641636 h 1660203"/>
              <a:gd name="connsiteX16" fmla="*/ 2139071 w 6320274"/>
              <a:gd name="connsiteY16" fmla="*/ 1648169 h 1660203"/>
              <a:gd name="connsiteX17" fmla="*/ 2259881 w 6320274"/>
              <a:gd name="connsiteY17" fmla="*/ 1638022 h 1660203"/>
              <a:gd name="connsiteX18" fmla="*/ 1092944 w 6320274"/>
              <a:gd name="connsiteY18" fmla="*/ 1625967 h 1660203"/>
              <a:gd name="connsiteX19" fmla="*/ 1334818 w 6320274"/>
              <a:gd name="connsiteY19" fmla="*/ 1652135 h 1660203"/>
              <a:gd name="connsiteX20" fmla="*/ 1383455 w 6320274"/>
              <a:gd name="connsiteY20" fmla="*/ 1660203 h 1660203"/>
              <a:gd name="connsiteX21" fmla="*/ 1303587 w 6320274"/>
              <a:gd name="connsiteY21" fmla="*/ 1660203 h 1660203"/>
              <a:gd name="connsiteX22" fmla="*/ 1094282 w 6320274"/>
              <a:gd name="connsiteY22" fmla="*/ 1632053 h 1660203"/>
              <a:gd name="connsiteX23" fmla="*/ 1092540 w 6320274"/>
              <a:gd name="connsiteY23" fmla="*/ 1626543 h 1660203"/>
              <a:gd name="connsiteX24" fmla="*/ 1020395 w 6320274"/>
              <a:gd name="connsiteY24" fmla="*/ 1617631 h 1660203"/>
              <a:gd name="connsiteX25" fmla="*/ 1020480 w 6320274"/>
              <a:gd name="connsiteY25" fmla="*/ 1618121 h 1660203"/>
              <a:gd name="connsiteX26" fmla="*/ 1075661 w 6320274"/>
              <a:gd name="connsiteY26" fmla="*/ 1629736 h 1660203"/>
              <a:gd name="connsiteX27" fmla="*/ 1019052 w 6320274"/>
              <a:gd name="connsiteY27" fmla="*/ 1625699 h 1660203"/>
              <a:gd name="connsiteX28" fmla="*/ 1020395 w 6320274"/>
              <a:gd name="connsiteY28" fmla="*/ 1617631 h 1660203"/>
              <a:gd name="connsiteX29" fmla="*/ 2441704 w 6320274"/>
              <a:gd name="connsiteY29" fmla="*/ 1608403 h 1660203"/>
              <a:gd name="connsiteX30" fmla="*/ 2483910 w 6320274"/>
              <a:gd name="connsiteY30" fmla="*/ 1616402 h 1660203"/>
              <a:gd name="connsiteX31" fmla="*/ 2469054 w 6320274"/>
              <a:gd name="connsiteY31" fmla="*/ 1622508 h 1660203"/>
              <a:gd name="connsiteX32" fmla="*/ 2405368 w 6320274"/>
              <a:gd name="connsiteY32" fmla="*/ 1614164 h 1660203"/>
              <a:gd name="connsiteX33" fmla="*/ 2441704 w 6320274"/>
              <a:gd name="connsiteY33" fmla="*/ 1608403 h 1660203"/>
              <a:gd name="connsiteX34" fmla="*/ 937737 w 6320274"/>
              <a:gd name="connsiteY34" fmla="*/ 1606507 h 1660203"/>
              <a:gd name="connsiteX35" fmla="*/ 1015140 w 6320274"/>
              <a:gd name="connsiteY35" fmla="*/ 1616525 h 1660203"/>
              <a:gd name="connsiteX36" fmla="*/ 998682 w 6320274"/>
              <a:gd name="connsiteY36" fmla="*/ 1619202 h 1660203"/>
              <a:gd name="connsiteX37" fmla="*/ 937737 w 6320274"/>
              <a:gd name="connsiteY37" fmla="*/ 1606507 h 1660203"/>
              <a:gd name="connsiteX38" fmla="*/ 4211655 w 6320274"/>
              <a:gd name="connsiteY38" fmla="*/ 1605025 h 1660203"/>
              <a:gd name="connsiteX39" fmla="*/ 4189576 w 6320274"/>
              <a:gd name="connsiteY39" fmla="*/ 1623022 h 1660203"/>
              <a:gd name="connsiteX40" fmla="*/ 4310991 w 6320274"/>
              <a:gd name="connsiteY40" fmla="*/ 1645843 h 1660203"/>
              <a:gd name="connsiteX41" fmla="*/ 4211655 w 6320274"/>
              <a:gd name="connsiteY41" fmla="*/ 1605025 h 1660203"/>
              <a:gd name="connsiteX42" fmla="*/ 3341193 w 6320274"/>
              <a:gd name="connsiteY42" fmla="*/ 1604974 h 1660203"/>
              <a:gd name="connsiteX43" fmla="*/ 3324036 w 6320274"/>
              <a:gd name="connsiteY43" fmla="*/ 1608027 h 1660203"/>
              <a:gd name="connsiteX44" fmla="*/ 3323834 w 6320274"/>
              <a:gd name="connsiteY44" fmla="*/ 1608314 h 1660203"/>
              <a:gd name="connsiteX45" fmla="*/ 3341201 w 6320274"/>
              <a:gd name="connsiteY45" fmla="*/ 1619188 h 1660203"/>
              <a:gd name="connsiteX46" fmla="*/ 3354053 w 6320274"/>
              <a:gd name="connsiteY46" fmla="*/ 1607599 h 1660203"/>
              <a:gd name="connsiteX47" fmla="*/ 3341193 w 6320274"/>
              <a:gd name="connsiteY47" fmla="*/ 1604974 h 1660203"/>
              <a:gd name="connsiteX48" fmla="*/ 914822 w 6320274"/>
              <a:gd name="connsiteY48" fmla="*/ 1603866 h 1660203"/>
              <a:gd name="connsiteX49" fmla="*/ 933766 w 6320274"/>
              <a:gd name="connsiteY49" fmla="*/ 1614022 h 1660203"/>
              <a:gd name="connsiteX50" fmla="*/ 894467 w 6320274"/>
              <a:gd name="connsiteY50" fmla="*/ 1604947 h 1660203"/>
              <a:gd name="connsiteX51" fmla="*/ 914822 w 6320274"/>
              <a:gd name="connsiteY51" fmla="*/ 1603866 h 1660203"/>
              <a:gd name="connsiteX52" fmla="*/ 4152014 w 6320274"/>
              <a:gd name="connsiteY52" fmla="*/ 1601011 h 1660203"/>
              <a:gd name="connsiteX53" fmla="*/ 4148790 w 6320274"/>
              <a:gd name="connsiteY53" fmla="*/ 1605616 h 1660203"/>
              <a:gd name="connsiteX54" fmla="*/ 4158958 w 6320274"/>
              <a:gd name="connsiteY54" fmla="*/ 1610161 h 1660203"/>
              <a:gd name="connsiteX55" fmla="*/ 4165011 w 6320274"/>
              <a:gd name="connsiteY55" fmla="*/ 1605822 h 1660203"/>
              <a:gd name="connsiteX56" fmla="*/ 4152014 w 6320274"/>
              <a:gd name="connsiteY56" fmla="*/ 1601011 h 1660203"/>
              <a:gd name="connsiteX57" fmla="*/ 2312829 w 6320274"/>
              <a:gd name="connsiteY57" fmla="*/ 1598695 h 1660203"/>
              <a:gd name="connsiteX58" fmla="*/ 2399856 w 6320274"/>
              <a:gd name="connsiteY58" fmla="*/ 1615881 h 1660203"/>
              <a:gd name="connsiteX59" fmla="*/ 2314658 w 6320274"/>
              <a:gd name="connsiteY59" fmla="*/ 1604694 h 1660203"/>
              <a:gd name="connsiteX60" fmla="*/ 2314860 w 6320274"/>
              <a:gd name="connsiteY60" fmla="*/ 1604406 h 1660203"/>
              <a:gd name="connsiteX61" fmla="*/ 2312829 w 6320274"/>
              <a:gd name="connsiteY61" fmla="*/ 1598695 h 1660203"/>
              <a:gd name="connsiteX62" fmla="*/ 5237633 w 6320274"/>
              <a:gd name="connsiteY62" fmla="*/ 1596379 h 1660203"/>
              <a:gd name="connsiteX63" fmla="*/ 5266254 w 6320274"/>
              <a:gd name="connsiteY63" fmla="*/ 1602440 h 1660203"/>
              <a:gd name="connsiteX64" fmla="*/ 5298042 w 6320274"/>
              <a:gd name="connsiteY64" fmla="*/ 1609095 h 1660203"/>
              <a:gd name="connsiteX65" fmla="*/ 5336797 w 6320274"/>
              <a:gd name="connsiteY65" fmla="*/ 1620792 h 1660203"/>
              <a:gd name="connsiteX66" fmla="*/ 5253393 w 6320274"/>
              <a:gd name="connsiteY66" fmla="*/ 1606785 h 1660203"/>
              <a:gd name="connsiteX67" fmla="*/ 5237318 w 6320274"/>
              <a:gd name="connsiteY67" fmla="*/ 1596172 h 1660203"/>
              <a:gd name="connsiteX68" fmla="*/ 5237633 w 6320274"/>
              <a:gd name="connsiteY68" fmla="*/ 1596379 h 1660203"/>
              <a:gd name="connsiteX69" fmla="*/ 5237607 w 6320274"/>
              <a:gd name="connsiteY69" fmla="*/ 1596374 h 1660203"/>
              <a:gd name="connsiteX70" fmla="*/ 831150 w 6320274"/>
              <a:gd name="connsiteY70" fmla="*/ 1594497 h 1660203"/>
              <a:gd name="connsiteX71" fmla="*/ 873078 w 6320274"/>
              <a:gd name="connsiteY71" fmla="*/ 1604124 h 1660203"/>
              <a:gd name="connsiteX72" fmla="*/ 831150 w 6320274"/>
              <a:gd name="connsiteY72" fmla="*/ 1594497 h 1660203"/>
              <a:gd name="connsiteX73" fmla="*/ 2975326 w 6320274"/>
              <a:gd name="connsiteY73" fmla="*/ 1572744 h 1660203"/>
              <a:gd name="connsiteX74" fmla="*/ 2978897 w 6320274"/>
              <a:gd name="connsiteY74" fmla="*/ 1584253 h 1660203"/>
              <a:gd name="connsiteX75" fmla="*/ 2821354 w 6320274"/>
              <a:gd name="connsiteY75" fmla="*/ 1582887 h 1660203"/>
              <a:gd name="connsiteX76" fmla="*/ 3273332 w 6320274"/>
              <a:gd name="connsiteY76" fmla="*/ 1630000 h 1660203"/>
              <a:gd name="connsiteX77" fmla="*/ 3268420 w 6320274"/>
              <a:gd name="connsiteY77" fmla="*/ 1626560 h 1660203"/>
              <a:gd name="connsiteX78" fmla="*/ 3265537 w 6320274"/>
              <a:gd name="connsiteY78" fmla="*/ 1628831 h 1660203"/>
              <a:gd name="connsiteX79" fmla="*/ 3265738 w 6320274"/>
              <a:gd name="connsiteY79" fmla="*/ 1628543 h 1660203"/>
              <a:gd name="connsiteX80" fmla="*/ 3156033 w 6320274"/>
              <a:gd name="connsiteY80" fmla="*/ 1616065 h 1660203"/>
              <a:gd name="connsiteX81" fmla="*/ 2975326 w 6320274"/>
              <a:gd name="connsiteY81" fmla="*/ 1572744 h 1660203"/>
              <a:gd name="connsiteX82" fmla="*/ 714996 w 6320274"/>
              <a:gd name="connsiteY82" fmla="*/ 1568732 h 1660203"/>
              <a:gd name="connsiteX83" fmla="*/ 814981 w 6320274"/>
              <a:gd name="connsiteY83" fmla="*/ 1591754 h 1660203"/>
              <a:gd name="connsiteX84" fmla="*/ 690484 w 6320274"/>
              <a:gd name="connsiteY84" fmla="*/ 1571493 h 1660203"/>
              <a:gd name="connsiteX85" fmla="*/ 714996 w 6320274"/>
              <a:gd name="connsiteY85" fmla="*/ 1568732 h 1660203"/>
              <a:gd name="connsiteX86" fmla="*/ 1877272 w 6320274"/>
              <a:gd name="connsiteY86" fmla="*/ 1565654 h 1660203"/>
              <a:gd name="connsiteX87" fmla="*/ 1955473 w 6320274"/>
              <a:gd name="connsiteY87" fmla="*/ 1570226 h 1660203"/>
              <a:gd name="connsiteX88" fmla="*/ 2148888 w 6320274"/>
              <a:gd name="connsiteY88" fmla="*/ 1585558 h 1660203"/>
              <a:gd name="connsiteX89" fmla="*/ 2309745 w 6320274"/>
              <a:gd name="connsiteY89" fmla="*/ 1601255 h 1660203"/>
              <a:gd name="connsiteX90" fmla="*/ 2309255 w 6320274"/>
              <a:gd name="connsiteY90" fmla="*/ 1601340 h 1660203"/>
              <a:gd name="connsiteX91" fmla="*/ 1853706 w 6320274"/>
              <a:gd name="connsiteY91" fmla="*/ 1575319 h 1660203"/>
              <a:gd name="connsiteX92" fmla="*/ 1854505 w 6320274"/>
              <a:gd name="connsiteY92" fmla="*/ 1569873 h 1660203"/>
              <a:gd name="connsiteX93" fmla="*/ 1857676 w 6320274"/>
              <a:gd name="connsiteY93" fmla="*/ 1567804 h 1660203"/>
              <a:gd name="connsiteX94" fmla="*/ 1877272 w 6320274"/>
              <a:gd name="connsiteY94" fmla="*/ 1565654 h 1660203"/>
              <a:gd name="connsiteX95" fmla="*/ 2975005 w 6320274"/>
              <a:gd name="connsiteY95" fmla="*/ 1561743 h 1660203"/>
              <a:gd name="connsiteX96" fmla="*/ 2963415 w 6320274"/>
              <a:gd name="connsiteY96" fmla="*/ 1562689 h 1660203"/>
              <a:gd name="connsiteX97" fmla="*/ 2964946 w 6320274"/>
              <a:gd name="connsiteY97" fmla="*/ 1567615 h 1660203"/>
              <a:gd name="connsiteX98" fmla="*/ 2976413 w 6320274"/>
              <a:gd name="connsiteY98" fmla="*/ 1567500 h 1660203"/>
              <a:gd name="connsiteX99" fmla="*/ 2975005 w 6320274"/>
              <a:gd name="connsiteY99" fmla="*/ 1561743 h 1660203"/>
              <a:gd name="connsiteX100" fmla="*/ 2300856 w 6320274"/>
              <a:gd name="connsiteY100" fmla="*/ 1531066 h 1660203"/>
              <a:gd name="connsiteX101" fmla="*/ 2314710 w 6320274"/>
              <a:gd name="connsiteY101" fmla="*/ 1536960 h 1660203"/>
              <a:gd name="connsiteX102" fmla="*/ 2297014 w 6320274"/>
              <a:gd name="connsiteY102" fmla="*/ 1537704 h 1660203"/>
              <a:gd name="connsiteX103" fmla="*/ 2282407 w 6320274"/>
              <a:gd name="connsiteY103" fmla="*/ 1534501 h 1660203"/>
              <a:gd name="connsiteX104" fmla="*/ 2300856 w 6320274"/>
              <a:gd name="connsiteY104" fmla="*/ 1531066 h 1660203"/>
              <a:gd name="connsiteX105" fmla="*/ 558300 w 6320274"/>
              <a:gd name="connsiteY105" fmla="*/ 1530837 h 1660203"/>
              <a:gd name="connsiteX106" fmla="*/ 632676 w 6320274"/>
              <a:gd name="connsiteY106" fmla="*/ 1559324 h 1660203"/>
              <a:gd name="connsiteX107" fmla="*/ 558300 w 6320274"/>
              <a:gd name="connsiteY107" fmla="*/ 1530837 h 1660203"/>
              <a:gd name="connsiteX108" fmla="*/ 2773226 w 6320274"/>
              <a:gd name="connsiteY108" fmla="*/ 1528599 h 1660203"/>
              <a:gd name="connsiteX109" fmla="*/ 2798732 w 6320274"/>
              <a:gd name="connsiteY109" fmla="*/ 1538308 h 1660203"/>
              <a:gd name="connsiteX110" fmla="*/ 2773226 w 6320274"/>
              <a:gd name="connsiteY110" fmla="*/ 1528599 h 1660203"/>
              <a:gd name="connsiteX111" fmla="*/ 5186217 w 6320274"/>
              <a:gd name="connsiteY111" fmla="*/ 1525218 h 1660203"/>
              <a:gd name="connsiteX112" fmla="*/ 5186506 w 6320274"/>
              <a:gd name="connsiteY112" fmla="*/ 1525421 h 1660203"/>
              <a:gd name="connsiteX113" fmla="*/ 5451068 w 6320274"/>
              <a:gd name="connsiteY113" fmla="*/ 1555398 h 1660203"/>
              <a:gd name="connsiteX114" fmla="*/ 5401999 w 6320274"/>
              <a:gd name="connsiteY114" fmla="*/ 1555354 h 1660203"/>
              <a:gd name="connsiteX115" fmla="*/ 5238857 w 6320274"/>
              <a:gd name="connsiteY115" fmla="*/ 1536770 h 1660203"/>
              <a:gd name="connsiteX116" fmla="*/ 5186217 w 6320274"/>
              <a:gd name="connsiteY116" fmla="*/ 1525218 h 1660203"/>
              <a:gd name="connsiteX117" fmla="*/ 869813 w 6320274"/>
              <a:gd name="connsiteY117" fmla="*/ 1522059 h 1660203"/>
              <a:gd name="connsiteX118" fmla="*/ 869882 w 6320274"/>
              <a:gd name="connsiteY118" fmla="*/ 1522090 h 1660203"/>
              <a:gd name="connsiteX119" fmla="*/ 869323 w 6320274"/>
              <a:gd name="connsiteY119" fmla="*/ 1522144 h 1660203"/>
              <a:gd name="connsiteX120" fmla="*/ 893757 w 6320274"/>
              <a:gd name="connsiteY120" fmla="*/ 1519771 h 1660203"/>
              <a:gd name="connsiteX121" fmla="*/ 970145 w 6320274"/>
              <a:gd name="connsiteY121" fmla="*/ 1538696 h 1660203"/>
              <a:gd name="connsiteX122" fmla="*/ 1605857 w 6320274"/>
              <a:gd name="connsiteY122" fmla="*/ 1578061 h 1660203"/>
              <a:gd name="connsiteX123" fmla="*/ 1617911 w 6320274"/>
              <a:gd name="connsiteY123" fmla="*/ 1571918 h 1660203"/>
              <a:gd name="connsiteX124" fmla="*/ 1837774 w 6320274"/>
              <a:gd name="connsiteY124" fmla="*/ 1575314 h 1660203"/>
              <a:gd name="connsiteX125" fmla="*/ 1834603 w 6320274"/>
              <a:gd name="connsiteY125" fmla="*/ 1577383 h 1660203"/>
              <a:gd name="connsiteX126" fmla="*/ 1571817 w 6320274"/>
              <a:gd name="connsiteY126" fmla="*/ 1588540 h 1660203"/>
              <a:gd name="connsiteX127" fmla="*/ 1558565 w 6320274"/>
              <a:gd name="connsiteY127" fmla="*/ 1586553 h 1660203"/>
              <a:gd name="connsiteX128" fmla="*/ 1421768 w 6320274"/>
              <a:gd name="connsiteY128" fmla="*/ 1588776 h 1660203"/>
              <a:gd name="connsiteX129" fmla="*/ 1283579 w 6320274"/>
              <a:gd name="connsiteY129" fmla="*/ 1587452 h 1660203"/>
              <a:gd name="connsiteX130" fmla="*/ 1143858 w 6320274"/>
              <a:gd name="connsiteY130" fmla="*/ 1575403 h 1660203"/>
              <a:gd name="connsiteX131" fmla="*/ 1092449 w 6320274"/>
              <a:gd name="connsiteY131" fmla="*/ 1575007 h 1660203"/>
              <a:gd name="connsiteX132" fmla="*/ 1012963 w 6320274"/>
              <a:gd name="connsiteY132" fmla="*/ 1561814 h 1660203"/>
              <a:gd name="connsiteX133" fmla="*/ 911741 w 6320274"/>
              <a:gd name="connsiteY133" fmla="*/ 1531686 h 1660203"/>
              <a:gd name="connsiteX134" fmla="*/ 889626 w 6320274"/>
              <a:gd name="connsiteY134" fmla="*/ 1531053 h 1660203"/>
              <a:gd name="connsiteX135" fmla="*/ 869882 w 6320274"/>
              <a:gd name="connsiteY135" fmla="*/ 1522090 h 1660203"/>
              <a:gd name="connsiteX136" fmla="*/ 2394393 w 6320274"/>
              <a:gd name="connsiteY136" fmla="*/ 1498818 h 1660203"/>
              <a:gd name="connsiteX137" fmla="*/ 2420440 w 6320274"/>
              <a:gd name="connsiteY137" fmla="*/ 1505905 h 1660203"/>
              <a:gd name="connsiteX138" fmla="*/ 2394393 w 6320274"/>
              <a:gd name="connsiteY138" fmla="*/ 1498818 h 1660203"/>
              <a:gd name="connsiteX139" fmla="*/ 4768283 w 6320274"/>
              <a:gd name="connsiteY139" fmla="*/ 1486075 h 1660203"/>
              <a:gd name="connsiteX140" fmla="*/ 4896589 w 6320274"/>
              <a:gd name="connsiteY140" fmla="*/ 1585780 h 1660203"/>
              <a:gd name="connsiteX141" fmla="*/ 4997091 w 6320274"/>
              <a:gd name="connsiteY141" fmla="*/ 1660203 h 1660203"/>
              <a:gd name="connsiteX142" fmla="*/ 4973949 w 6320274"/>
              <a:gd name="connsiteY142" fmla="*/ 1660203 h 1660203"/>
              <a:gd name="connsiteX143" fmla="*/ 4932432 w 6320274"/>
              <a:gd name="connsiteY143" fmla="*/ 1630395 h 1660203"/>
              <a:gd name="connsiteX144" fmla="*/ 4768371 w 6320274"/>
              <a:gd name="connsiteY144" fmla="*/ 1486565 h 1660203"/>
              <a:gd name="connsiteX145" fmla="*/ 2856536 w 6320274"/>
              <a:gd name="connsiteY145" fmla="*/ 1485278 h 1660203"/>
              <a:gd name="connsiteX146" fmla="*/ 2798535 w 6320274"/>
              <a:gd name="connsiteY146" fmla="*/ 1489381 h 1660203"/>
              <a:gd name="connsiteX147" fmla="*/ 2746766 w 6320274"/>
              <a:gd name="connsiteY147" fmla="*/ 1494322 h 1660203"/>
              <a:gd name="connsiteX148" fmla="*/ 2746091 w 6320274"/>
              <a:gd name="connsiteY148" fmla="*/ 1494157 h 1660203"/>
              <a:gd name="connsiteX149" fmla="*/ 2746380 w 6320274"/>
              <a:gd name="connsiteY149" fmla="*/ 1494360 h 1660203"/>
              <a:gd name="connsiteX150" fmla="*/ 2746766 w 6320274"/>
              <a:gd name="connsiteY150" fmla="*/ 1494322 h 1660203"/>
              <a:gd name="connsiteX151" fmla="*/ 2799225 w 6320274"/>
              <a:gd name="connsiteY151" fmla="*/ 1507167 h 1660203"/>
              <a:gd name="connsiteX152" fmla="*/ 2984751 w 6320274"/>
              <a:gd name="connsiteY152" fmla="*/ 1533449 h 1660203"/>
              <a:gd name="connsiteX153" fmla="*/ 2856536 w 6320274"/>
              <a:gd name="connsiteY153" fmla="*/ 1485278 h 1660203"/>
              <a:gd name="connsiteX154" fmla="*/ 1951552 w 6320274"/>
              <a:gd name="connsiteY154" fmla="*/ 1477406 h 1660203"/>
              <a:gd name="connsiteX155" fmla="*/ 1966634 w 6320274"/>
              <a:gd name="connsiteY155" fmla="*/ 1485393 h 1660203"/>
              <a:gd name="connsiteX156" fmla="*/ 1951552 w 6320274"/>
              <a:gd name="connsiteY156" fmla="*/ 1477406 h 1660203"/>
              <a:gd name="connsiteX157" fmla="*/ 2150222 w 6320274"/>
              <a:gd name="connsiteY157" fmla="*/ 1461245 h 1660203"/>
              <a:gd name="connsiteX158" fmla="*/ 2046664 w 6320274"/>
              <a:gd name="connsiteY158" fmla="*/ 1495964 h 1660203"/>
              <a:gd name="connsiteX159" fmla="*/ 2252134 w 6320274"/>
              <a:gd name="connsiteY159" fmla="*/ 1537751 h 1660203"/>
              <a:gd name="connsiteX160" fmla="*/ 2243251 w 6320274"/>
              <a:gd name="connsiteY160" fmla="*/ 1541826 h 1660203"/>
              <a:gd name="connsiteX161" fmla="*/ 2272128 w 6320274"/>
              <a:gd name="connsiteY161" fmla="*/ 1549178 h 1660203"/>
              <a:gd name="connsiteX162" fmla="*/ 2262302 w 6320274"/>
              <a:gd name="connsiteY162" fmla="*/ 1542297 h 1660203"/>
              <a:gd name="connsiteX163" fmla="*/ 2583330 w 6320274"/>
              <a:gd name="connsiteY163" fmla="*/ 1559912 h 1660203"/>
              <a:gd name="connsiteX164" fmla="*/ 2528404 w 6320274"/>
              <a:gd name="connsiteY164" fmla="*/ 1545472 h 1660203"/>
              <a:gd name="connsiteX165" fmla="*/ 2704598 w 6320274"/>
              <a:gd name="connsiteY165" fmla="*/ 1566331 h 1660203"/>
              <a:gd name="connsiteX166" fmla="*/ 2799021 w 6320274"/>
              <a:gd name="connsiteY166" fmla="*/ 1571111 h 1660203"/>
              <a:gd name="connsiteX167" fmla="*/ 2946192 w 6320274"/>
              <a:gd name="connsiteY167" fmla="*/ 1568216 h 1660203"/>
              <a:gd name="connsiteX168" fmla="*/ 2911117 w 6320274"/>
              <a:gd name="connsiteY168" fmla="*/ 1548803 h 1660203"/>
              <a:gd name="connsiteX169" fmla="*/ 2921285 w 6320274"/>
              <a:gd name="connsiteY169" fmla="*/ 1553349 h 1660203"/>
              <a:gd name="connsiteX170" fmla="*/ 2909232 w 6320274"/>
              <a:gd name="connsiteY170" fmla="*/ 1559493 h 1660203"/>
              <a:gd name="connsiteX171" fmla="*/ 2902778 w 6320274"/>
              <a:gd name="connsiteY171" fmla="*/ 1550255 h 1660203"/>
              <a:gd name="connsiteX172" fmla="*/ 2895927 w 6320274"/>
              <a:gd name="connsiteY172" fmla="*/ 1560041 h 1660203"/>
              <a:gd name="connsiteX173" fmla="*/ 2832118 w 6320274"/>
              <a:gd name="connsiteY173" fmla="*/ 1549677 h 1660203"/>
              <a:gd name="connsiteX174" fmla="*/ 2842141 w 6320274"/>
              <a:gd name="connsiteY174" fmla="*/ 1537822 h 1660203"/>
              <a:gd name="connsiteX175" fmla="*/ 2809838 w 6320274"/>
              <a:gd name="connsiteY175" fmla="*/ 1535363 h 1660203"/>
              <a:gd name="connsiteX176" fmla="*/ 2702163 w 6320274"/>
              <a:gd name="connsiteY176" fmla="*/ 1528596 h 1660203"/>
              <a:gd name="connsiteX177" fmla="*/ 2644757 w 6320274"/>
              <a:gd name="connsiteY177" fmla="*/ 1530005 h 1660203"/>
              <a:gd name="connsiteX178" fmla="*/ 2662321 w 6320274"/>
              <a:gd name="connsiteY178" fmla="*/ 1522144 h 1660203"/>
              <a:gd name="connsiteX179" fmla="*/ 2609028 w 6320274"/>
              <a:gd name="connsiteY179" fmla="*/ 1532439 h 1660203"/>
              <a:gd name="connsiteX180" fmla="*/ 2507806 w 6320274"/>
              <a:gd name="connsiteY180" fmla="*/ 1534909 h 1660203"/>
              <a:gd name="connsiteX181" fmla="*/ 2512719 w 6320274"/>
              <a:gd name="connsiteY181" fmla="*/ 1538349 h 1660203"/>
              <a:gd name="connsiteX182" fmla="*/ 2411641 w 6320274"/>
              <a:gd name="connsiteY182" fmla="*/ 1524622 h 1660203"/>
              <a:gd name="connsiteX183" fmla="*/ 2409957 w 6320274"/>
              <a:gd name="connsiteY183" fmla="*/ 1535023 h 1660203"/>
              <a:gd name="connsiteX184" fmla="*/ 2396705 w 6320274"/>
              <a:gd name="connsiteY184" fmla="*/ 1533035 h 1660203"/>
              <a:gd name="connsiteX185" fmla="*/ 2389962 w 6320274"/>
              <a:gd name="connsiteY185" fmla="*/ 1523596 h 1660203"/>
              <a:gd name="connsiteX186" fmla="*/ 2374228 w 6320274"/>
              <a:gd name="connsiteY186" fmla="*/ 1537457 h 1660203"/>
              <a:gd name="connsiteX187" fmla="*/ 2340095 w 6320274"/>
              <a:gd name="connsiteY187" fmla="*/ 1528998 h 1660203"/>
              <a:gd name="connsiteX188" fmla="*/ 2381081 w 6320274"/>
              <a:gd name="connsiteY188" fmla="*/ 1527672 h 1660203"/>
              <a:gd name="connsiteX189" fmla="*/ 2381887 w 6320274"/>
              <a:gd name="connsiteY189" fmla="*/ 1526520 h 1660203"/>
              <a:gd name="connsiteX190" fmla="*/ 2150222 w 6320274"/>
              <a:gd name="connsiteY190" fmla="*/ 1461245 h 1660203"/>
              <a:gd name="connsiteX191" fmla="*/ 2106953 w 6320274"/>
              <a:gd name="connsiteY191" fmla="*/ 1459685 h 1660203"/>
              <a:gd name="connsiteX192" fmla="*/ 1986084 w 6320274"/>
              <a:gd name="connsiteY192" fmla="*/ 1466842 h 1660203"/>
              <a:gd name="connsiteX193" fmla="*/ 2054028 w 6320274"/>
              <a:gd name="connsiteY193" fmla="*/ 1480908 h 1660203"/>
              <a:gd name="connsiteX194" fmla="*/ 2106953 w 6320274"/>
              <a:gd name="connsiteY194" fmla="*/ 1459685 h 1660203"/>
              <a:gd name="connsiteX195" fmla="*/ 5616931 w 6320274"/>
              <a:gd name="connsiteY195" fmla="*/ 1448922 h 1660203"/>
              <a:gd name="connsiteX196" fmla="*/ 5618366 w 6320274"/>
              <a:gd name="connsiteY196" fmla="*/ 1450278 h 1660203"/>
              <a:gd name="connsiteX197" fmla="*/ 5618175 w 6320274"/>
              <a:gd name="connsiteY197" fmla="*/ 1450223 h 1660203"/>
              <a:gd name="connsiteX198" fmla="*/ 5928566 w 6320274"/>
              <a:gd name="connsiteY198" fmla="*/ 1443660 h 1660203"/>
              <a:gd name="connsiteX199" fmla="*/ 5968809 w 6320274"/>
              <a:gd name="connsiteY199" fmla="*/ 1463690 h 1660203"/>
              <a:gd name="connsiteX200" fmla="*/ 5928566 w 6320274"/>
              <a:gd name="connsiteY200" fmla="*/ 1443660 h 1660203"/>
              <a:gd name="connsiteX201" fmla="*/ 6237820 w 6320274"/>
              <a:gd name="connsiteY201" fmla="*/ 1442366 h 1660203"/>
              <a:gd name="connsiteX202" fmla="*/ 6255901 w 6320274"/>
              <a:gd name="connsiteY202" fmla="*/ 1454111 h 1660203"/>
              <a:gd name="connsiteX203" fmla="*/ 6256392 w 6320274"/>
              <a:gd name="connsiteY203" fmla="*/ 1454025 h 1660203"/>
              <a:gd name="connsiteX204" fmla="*/ 6265274 w 6320274"/>
              <a:gd name="connsiteY204" fmla="*/ 1449951 h 1660203"/>
              <a:gd name="connsiteX205" fmla="*/ 6312430 w 6320274"/>
              <a:gd name="connsiteY205" fmla="*/ 1475852 h 1660203"/>
              <a:gd name="connsiteX206" fmla="*/ 6320274 w 6320274"/>
              <a:gd name="connsiteY206" fmla="*/ 1487610 h 1660203"/>
              <a:gd name="connsiteX207" fmla="*/ 6320274 w 6320274"/>
              <a:gd name="connsiteY207" fmla="*/ 1490949 h 1660203"/>
              <a:gd name="connsiteX208" fmla="*/ 6276439 w 6320274"/>
              <a:gd name="connsiteY208" fmla="*/ 1462916 h 1660203"/>
              <a:gd name="connsiteX209" fmla="*/ 6242386 w 6320274"/>
              <a:gd name="connsiteY209" fmla="*/ 1450050 h 1660203"/>
              <a:gd name="connsiteX210" fmla="*/ 4745722 w 6320274"/>
              <a:gd name="connsiteY210" fmla="*/ 1440252 h 1660203"/>
              <a:gd name="connsiteX211" fmla="*/ 4735902 w 6320274"/>
              <a:gd name="connsiteY211" fmla="*/ 1440667 h 1660203"/>
              <a:gd name="connsiteX212" fmla="*/ 4743451 w 6320274"/>
              <a:gd name="connsiteY212" fmla="*/ 1447186 h 1660203"/>
              <a:gd name="connsiteX213" fmla="*/ 4753866 w 6320274"/>
              <a:gd name="connsiteY213" fmla="*/ 1446383 h 1660203"/>
              <a:gd name="connsiteX214" fmla="*/ 4745722 w 6320274"/>
              <a:gd name="connsiteY214" fmla="*/ 1440252 h 1660203"/>
              <a:gd name="connsiteX215" fmla="*/ 6234222 w 6320274"/>
              <a:gd name="connsiteY215" fmla="*/ 1440029 h 1660203"/>
              <a:gd name="connsiteX216" fmla="*/ 6236452 w 6320274"/>
              <a:gd name="connsiteY216" fmla="*/ 1440063 h 1660203"/>
              <a:gd name="connsiteX217" fmla="*/ 6237820 w 6320274"/>
              <a:gd name="connsiteY217" fmla="*/ 1442366 h 1660203"/>
              <a:gd name="connsiteX218" fmla="*/ 6179552 w 6320274"/>
              <a:gd name="connsiteY218" fmla="*/ 1435823 h 1660203"/>
              <a:gd name="connsiteX219" fmla="*/ 6222169 w 6320274"/>
              <a:gd name="connsiteY219" fmla="*/ 1459229 h 1660203"/>
              <a:gd name="connsiteX220" fmla="*/ 6183413 w 6320274"/>
              <a:gd name="connsiteY220" fmla="*/ 1447533 h 1660203"/>
              <a:gd name="connsiteX221" fmla="*/ 6179842 w 6320274"/>
              <a:gd name="connsiteY221" fmla="*/ 1436026 h 1660203"/>
              <a:gd name="connsiteX222" fmla="*/ 3200269 w 6320274"/>
              <a:gd name="connsiteY222" fmla="*/ 1435557 h 1660203"/>
              <a:gd name="connsiteX223" fmla="*/ 3272239 w 6320274"/>
              <a:gd name="connsiteY223" fmla="*/ 1439112 h 1660203"/>
              <a:gd name="connsiteX224" fmla="*/ 3344950 w 6320274"/>
              <a:gd name="connsiteY224" fmla="*/ 1440376 h 1660203"/>
              <a:gd name="connsiteX225" fmla="*/ 3324700 w 6320274"/>
              <a:gd name="connsiteY225" fmla="*/ 1447536 h 1660203"/>
              <a:gd name="connsiteX226" fmla="*/ 3300794 w 6320274"/>
              <a:gd name="connsiteY226" fmla="*/ 1443773 h 1660203"/>
              <a:gd name="connsiteX227" fmla="*/ 3223320 w 6320274"/>
              <a:gd name="connsiteY227" fmla="*/ 1444475 h 1660203"/>
              <a:gd name="connsiteX228" fmla="*/ 3198830 w 6320274"/>
              <a:gd name="connsiteY228" fmla="*/ 1435000 h 1660203"/>
              <a:gd name="connsiteX229" fmla="*/ 3200269 w 6320274"/>
              <a:gd name="connsiteY229" fmla="*/ 1435557 h 1660203"/>
              <a:gd name="connsiteX230" fmla="*/ 3198918 w 6320274"/>
              <a:gd name="connsiteY230" fmla="*/ 1435490 h 1660203"/>
              <a:gd name="connsiteX231" fmla="*/ 3354819 w 6320274"/>
              <a:gd name="connsiteY231" fmla="*/ 1407290 h 1660203"/>
              <a:gd name="connsiteX232" fmla="*/ 3366049 w 6320274"/>
              <a:gd name="connsiteY232" fmla="*/ 1408398 h 1660203"/>
              <a:gd name="connsiteX233" fmla="*/ 3371506 w 6320274"/>
              <a:gd name="connsiteY233" fmla="*/ 1409216 h 1660203"/>
              <a:gd name="connsiteX234" fmla="*/ 3375077 w 6320274"/>
              <a:gd name="connsiteY234" fmla="*/ 1420724 h 1660203"/>
              <a:gd name="connsiteX235" fmla="*/ 3344660 w 6320274"/>
              <a:gd name="connsiteY235" fmla="*/ 1407575 h 1660203"/>
              <a:gd name="connsiteX236" fmla="*/ 3344371 w 6320274"/>
              <a:gd name="connsiteY236" fmla="*/ 1407373 h 1660203"/>
              <a:gd name="connsiteX237" fmla="*/ 3354819 w 6320274"/>
              <a:gd name="connsiteY237" fmla="*/ 1407290 h 1660203"/>
              <a:gd name="connsiteX238" fmla="*/ 3377217 w 6320274"/>
              <a:gd name="connsiteY238" fmla="*/ 1407211 h 1660203"/>
              <a:gd name="connsiteX239" fmla="*/ 3469013 w 6320274"/>
              <a:gd name="connsiteY239" fmla="*/ 1411436 h 1660203"/>
              <a:gd name="connsiteX240" fmla="*/ 3427135 w 6320274"/>
              <a:gd name="connsiteY240" fmla="*/ 1418037 h 1660203"/>
              <a:gd name="connsiteX241" fmla="*/ 3378704 w 6320274"/>
              <a:gd name="connsiteY241" fmla="*/ 1415544 h 1660203"/>
              <a:gd name="connsiteX242" fmla="*/ 3377217 w 6320274"/>
              <a:gd name="connsiteY242" fmla="*/ 1407211 h 1660203"/>
              <a:gd name="connsiteX243" fmla="*/ 6116721 w 6320274"/>
              <a:gd name="connsiteY243" fmla="*/ 1406840 h 1660203"/>
              <a:gd name="connsiteX244" fmla="*/ 6151252 w 6320274"/>
              <a:gd name="connsiteY244" fmla="*/ 1428874 h 1660203"/>
              <a:gd name="connsiteX245" fmla="*/ 6116721 w 6320274"/>
              <a:gd name="connsiteY245" fmla="*/ 1406840 h 1660203"/>
              <a:gd name="connsiteX246" fmla="*/ 5948213 w 6320274"/>
              <a:gd name="connsiteY246" fmla="*/ 1406375 h 1660203"/>
              <a:gd name="connsiteX247" fmla="*/ 6013960 w 6320274"/>
              <a:gd name="connsiteY247" fmla="*/ 1436113 h 1660203"/>
              <a:gd name="connsiteX248" fmla="*/ 5946528 w 6320274"/>
              <a:gd name="connsiteY248" fmla="*/ 1416776 h 1660203"/>
              <a:gd name="connsiteX249" fmla="*/ 5948213 w 6320274"/>
              <a:gd name="connsiteY249" fmla="*/ 1406375 h 1660203"/>
              <a:gd name="connsiteX250" fmla="*/ 5828739 w 6320274"/>
              <a:gd name="connsiteY250" fmla="*/ 1402928 h 1660203"/>
              <a:gd name="connsiteX251" fmla="*/ 5876524 w 6320274"/>
              <a:gd name="connsiteY251" fmla="*/ 1426952 h 1660203"/>
              <a:gd name="connsiteX252" fmla="*/ 5828739 w 6320274"/>
              <a:gd name="connsiteY252" fmla="*/ 1402928 h 1660203"/>
              <a:gd name="connsiteX253" fmla="*/ 6148080 w 6320274"/>
              <a:gd name="connsiteY253" fmla="*/ 1398345 h 1660203"/>
              <a:gd name="connsiteX254" fmla="*/ 6207201 w 6320274"/>
              <a:gd name="connsiteY254" fmla="*/ 1422477 h 1660203"/>
              <a:gd name="connsiteX255" fmla="*/ 6234222 w 6320274"/>
              <a:gd name="connsiteY255" fmla="*/ 1440029 h 1660203"/>
              <a:gd name="connsiteX256" fmla="*/ 6223931 w 6320274"/>
              <a:gd name="connsiteY256" fmla="*/ 1439874 h 1660203"/>
              <a:gd name="connsiteX257" fmla="*/ 6204691 w 6320274"/>
              <a:gd name="connsiteY257" fmla="*/ 1434982 h 1660203"/>
              <a:gd name="connsiteX258" fmla="*/ 6206034 w 6320274"/>
              <a:gd name="connsiteY258" fmla="*/ 1426914 h 1660203"/>
              <a:gd name="connsiteX259" fmla="*/ 6148080 w 6320274"/>
              <a:gd name="connsiteY259" fmla="*/ 1398345 h 1660203"/>
              <a:gd name="connsiteX260" fmla="*/ 5902170 w 6320274"/>
              <a:gd name="connsiteY260" fmla="*/ 1387863 h 1660203"/>
              <a:gd name="connsiteX261" fmla="*/ 5902459 w 6320274"/>
              <a:gd name="connsiteY261" fmla="*/ 1388065 h 1660203"/>
              <a:gd name="connsiteX262" fmla="*/ 5909457 w 6320274"/>
              <a:gd name="connsiteY262" fmla="*/ 1394680 h 1660203"/>
              <a:gd name="connsiteX263" fmla="*/ 5913826 w 6320274"/>
              <a:gd name="connsiteY263" fmla="*/ 1400741 h 1660203"/>
              <a:gd name="connsiteX264" fmla="*/ 5900828 w 6320274"/>
              <a:gd name="connsiteY264" fmla="*/ 1395930 h 1660203"/>
              <a:gd name="connsiteX265" fmla="*/ 5902170 w 6320274"/>
              <a:gd name="connsiteY265" fmla="*/ 1387863 h 1660203"/>
              <a:gd name="connsiteX266" fmla="*/ 2532104 w 6320274"/>
              <a:gd name="connsiteY266" fmla="*/ 1387645 h 1660203"/>
              <a:gd name="connsiteX267" fmla="*/ 2666915 w 6320274"/>
              <a:gd name="connsiteY267" fmla="*/ 1428853 h 1660203"/>
              <a:gd name="connsiteX268" fmla="*/ 2739260 w 6320274"/>
              <a:gd name="connsiteY268" fmla="*/ 1451630 h 1660203"/>
              <a:gd name="connsiteX269" fmla="*/ 2572689 w 6320274"/>
              <a:gd name="connsiteY269" fmla="*/ 1405339 h 1660203"/>
              <a:gd name="connsiteX270" fmla="*/ 2531902 w 6320274"/>
              <a:gd name="connsiteY270" fmla="*/ 1387932 h 1660203"/>
              <a:gd name="connsiteX271" fmla="*/ 5361969 w 6320274"/>
              <a:gd name="connsiteY271" fmla="*/ 1380631 h 1660203"/>
              <a:gd name="connsiteX272" fmla="*/ 5362258 w 6320274"/>
              <a:gd name="connsiteY272" fmla="*/ 1380834 h 1660203"/>
              <a:gd name="connsiteX273" fmla="*/ 5476530 w 6320274"/>
              <a:gd name="connsiteY273" fmla="*/ 1413236 h 1660203"/>
              <a:gd name="connsiteX274" fmla="*/ 5544506 w 6320274"/>
              <a:gd name="connsiteY274" fmla="*/ 1429950 h 1660203"/>
              <a:gd name="connsiteX275" fmla="*/ 5521684 w 6320274"/>
              <a:gd name="connsiteY275" fmla="*/ 1430780 h 1660203"/>
              <a:gd name="connsiteX276" fmla="*/ 5449938 w 6320274"/>
              <a:gd name="connsiteY276" fmla="*/ 1408771 h 1660203"/>
              <a:gd name="connsiteX277" fmla="*/ 5361969 w 6320274"/>
              <a:gd name="connsiteY277" fmla="*/ 1380631 h 1660203"/>
              <a:gd name="connsiteX278" fmla="*/ 3824878 w 6320274"/>
              <a:gd name="connsiteY278" fmla="*/ 1380526 h 1660203"/>
              <a:gd name="connsiteX279" fmla="*/ 3859410 w 6320274"/>
              <a:gd name="connsiteY279" fmla="*/ 1402561 h 1660203"/>
              <a:gd name="connsiteX280" fmla="*/ 3824878 w 6320274"/>
              <a:gd name="connsiteY280" fmla="*/ 1380526 h 1660203"/>
              <a:gd name="connsiteX281" fmla="*/ 6052769 w 6320274"/>
              <a:gd name="connsiteY281" fmla="*/ 1380075 h 1660203"/>
              <a:gd name="connsiteX282" fmla="*/ 6100297 w 6320274"/>
              <a:gd name="connsiteY282" fmla="*/ 1406922 h 1660203"/>
              <a:gd name="connsiteX283" fmla="*/ 6052769 w 6320274"/>
              <a:gd name="connsiteY283" fmla="*/ 1380075 h 1660203"/>
              <a:gd name="connsiteX284" fmla="*/ 3357367 w 6320274"/>
              <a:gd name="connsiteY284" fmla="*/ 1379587 h 1660203"/>
              <a:gd name="connsiteX285" fmla="*/ 3389127 w 6320274"/>
              <a:gd name="connsiteY285" fmla="*/ 1384668 h 1660203"/>
              <a:gd name="connsiteX286" fmla="*/ 3383644 w 6320274"/>
              <a:gd name="connsiteY286" fmla="*/ 1390929 h 1660203"/>
              <a:gd name="connsiteX287" fmla="*/ 3357367 w 6320274"/>
              <a:gd name="connsiteY287" fmla="*/ 1379587 h 1660203"/>
              <a:gd name="connsiteX288" fmla="*/ 6257294 w 6320274"/>
              <a:gd name="connsiteY288" fmla="*/ 1378310 h 1660203"/>
              <a:gd name="connsiteX289" fmla="*/ 6276345 w 6320274"/>
              <a:gd name="connsiteY289" fmla="*/ 1378781 h 1660203"/>
              <a:gd name="connsiteX290" fmla="*/ 6277833 w 6320274"/>
              <a:gd name="connsiteY290" fmla="*/ 1387113 h 1660203"/>
              <a:gd name="connsiteX291" fmla="*/ 6319217 w 6320274"/>
              <a:gd name="connsiteY291" fmla="*/ 1399363 h 1660203"/>
              <a:gd name="connsiteX292" fmla="*/ 6319893 w 6320274"/>
              <a:gd name="connsiteY292" fmla="*/ 1404394 h 1660203"/>
              <a:gd name="connsiteX293" fmla="*/ 6320274 w 6320274"/>
              <a:gd name="connsiteY293" fmla="*/ 1404734 h 1660203"/>
              <a:gd name="connsiteX294" fmla="*/ 6320274 w 6320274"/>
              <a:gd name="connsiteY294" fmla="*/ 1412363 h 1660203"/>
              <a:gd name="connsiteX295" fmla="*/ 6290515 w 6320274"/>
              <a:gd name="connsiteY295" fmla="*/ 1395297 h 1660203"/>
              <a:gd name="connsiteX296" fmla="*/ 6257294 w 6320274"/>
              <a:gd name="connsiteY296" fmla="*/ 1378310 h 1660203"/>
              <a:gd name="connsiteX297" fmla="*/ 5876720 w 6320274"/>
              <a:gd name="connsiteY297" fmla="*/ 1375616 h 1660203"/>
              <a:gd name="connsiteX298" fmla="*/ 5891459 w 6320274"/>
              <a:gd name="connsiteY298" fmla="*/ 1385937 h 1660203"/>
              <a:gd name="connsiteX299" fmla="*/ 5884528 w 6320274"/>
              <a:gd name="connsiteY299" fmla="*/ 1387839 h 1660203"/>
              <a:gd name="connsiteX300" fmla="*/ 5875036 w 6320274"/>
              <a:gd name="connsiteY300" fmla="*/ 1386019 h 1660203"/>
              <a:gd name="connsiteX301" fmla="*/ 5876720 w 6320274"/>
              <a:gd name="connsiteY301" fmla="*/ 1375616 h 1660203"/>
              <a:gd name="connsiteX302" fmla="*/ 6224593 w 6320274"/>
              <a:gd name="connsiteY302" fmla="*/ 1362273 h 1660203"/>
              <a:gd name="connsiteX303" fmla="*/ 6245386 w 6320274"/>
              <a:gd name="connsiteY303" fmla="*/ 1368254 h 1660203"/>
              <a:gd name="connsiteX304" fmla="*/ 6232551 w 6320274"/>
              <a:gd name="connsiteY304" fmla="*/ 1369669 h 1660203"/>
              <a:gd name="connsiteX305" fmla="*/ 6224593 w 6320274"/>
              <a:gd name="connsiteY305" fmla="*/ 1362273 h 1660203"/>
              <a:gd name="connsiteX306" fmla="*/ 4136602 w 6320274"/>
              <a:gd name="connsiteY306" fmla="*/ 1361601 h 1660203"/>
              <a:gd name="connsiteX307" fmla="*/ 4136402 w 6320274"/>
              <a:gd name="connsiteY307" fmla="*/ 1361889 h 1660203"/>
              <a:gd name="connsiteX308" fmla="*/ 4137888 w 6320274"/>
              <a:gd name="connsiteY308" fmla="*/ 1370222 h 1660203"/>
              <a:gd name="connsiteX309" fmla="*/ 4154313 w 6320274"/>
              <a:gd name="connsiteY309" fmla="*/ 1370141 h 1660203"/>
              <a:gd name="connsiteX310" fmla="*/ 4136602 w 6320274"/>
              <a:gd name="connsiteY310" fmla="*/ 1361601 h 1660203"/>
              <a:gd name="connsiteX311" fmla="*/ 6137964 w 6320274"/>
              <a:gd name="connsiteY311" fmla="*/ 1358664 h 1660203"/>
              <a:gd name="connsiteX312" fmla="*/ 6165755 w 6320274"/>
              <a:gd name="connsiteY312" fmla="*/ 1371259 h 1660203"/>
              <a:gd name="connsiteX313" fmla="*/ 6137964 w 6320274"/>
              <a:gd name="connsiteY313" fmla="*/ 1358664 h 1660203"/>
              <a:gd name="connsiteX314" fmla="*/ 5385642 w 6320274"/>
              <a:gd name="connsiteY314" fmla="*/ 1351741 h 1660203"/>
              <a:gd name="connsiteX315" fmla="*/ 5569923 w 6320274"/>
              <a:gd name="connsiteY315" fmla="*/ 1406571 h 1660203"/>
              <a:gd name="connsiteX316" fmla="*/ 5385642 w 6320274"/>
              <a:gd name="connsiteY316" fmla="*/ 1351741 h 1660203"/>
              <a:gd name="connsiteX317" fmla="*/ 6017037 w 6320274"/>
              <a:gd name="connsiteY317" fmla="*/ 1349910 h 1660203"/>
              <a:gd name="connsiteX318" fmla="*/ 6131998 w 6320274"/>
              <a:gd name="connsiteY318" fmla="*/ 1396093 h 1660203"/>
              <a:gd name="connsiteX319" fmla="*/ 6017037 w 6320274"/>
              <a:gd name="connsiteY319" fmla="*/ 1349910 h 1660203"/>
              <a:gd name="connsiteX320" fmla="*/ 6123227 w 6320274"/>
              <a:gd name="connsiteY320" fmla="*/ 1348342 h 1660203"/>
              <a:gd name="connsiteX321" fmla="*/ 6136479 w 6320274"/>
              <a:gd name="connsiteY321" fmla="*/ 1350330 h 1660203"/>
              <a:gd name="connsiteX322" fmla="*/ 6129066 w 6320274"/>
              <a:gd name="connsiteY322" fmla="*/ 1357150 h 1660203"/>
              <a:gd name="connsiteX323" fmla="*/ 6123227 w 6320274"/>
              <a:gd name="connsiteY323" fmla="*/ 1348342 h 1660203"/>
              <a:gd name="connsiteX324" fmla="*/ 3306609 w 6320274"/>
              <a:gd name="connsiteY324" fmla="*/ 1338897 h 1660203"/>
              <a:gd name="connsiteX325" fmla="*/ 3340996 w 6320274"/>
              <a:gd name="connsiteY325" fmla="*/ 1344531 h 1660203"/>
              <a:gd name="connsiteX326" fmla="*/ 3322767 w 6320274"/>
              <a:gd name="connsiteY326" fmla="*/ 1349191 h 1660203"/>
              <a:gd name="connsiteX327" fmla="*/ 3306609 w 6320274"/>
              <a:gd name="connsiteY327" fmla="*/ 1338897 h 1660203"/>
              <a:gd name="connsiteX328" fmla="*/ 5966737 w 6320274"/>
              <a:gd name="connsiteY328" fmla="*/ 1338708 h 1660203"/>
              <a:gd name="connsiteX329" fmla="*/ 6033717 w 6320274"/>
              <a:gd name="connsiteY329" fmla="*/ 1379603 h 1660203"/>
              <a:gd name="connsiteX330" fmla="*/ 5962513 w 6320274"/>
              <a:gd name="connsiteY330" fmla="*/ 1349047 h 1660203"/>
              <a:gd name="connsiteX331" fmla="*/ 5967026 w 6320274"/>
              <a:gd name="connsiteY331" fmla="*/ 1338911 h 1660203"/>
              <a:gd name="connsiteX332" fmla="*/ 6125910 w 6320274"/>
              <a:gd name="connsiteY332" fmla="*/ 1332207 h 1660203"/>
              <a:gd name="connsiteX333" fmla="*/ 6160987 w 6320274"/>
              <a:gd name="connsiteY333" fmla="*/ 1351620 h 1660203"/>
              <a:gd name="connsiteX334" fmla="*/ 6124568 w 6320274"/>
              <a:gd name="connsiteY334" fmla="*/ 1340276 h 1660203"/>
              <a:gd name="connsiteX335" fmla="*/ 6125910 w 6320274"/>
              <a:gd name="connsiteY335" fmla="*/ 1332207 h 1660203"/>
              <a:gd name="connsiteX336" fmla="*/ 5956897 w 6320274"/>
              <a:gd name="connsiteY336" fmla="*/ 1321266 h 1660203"/>
              <a:gd name="connsiteX337" fmla="*/ 5987074 w 6320274"/>
              <a:gd name="connsiteY337" fmla="*/ 1330268 h 1660203"/>
              <a:gd name="connsiteX338" fmla="*/ 6012380 w 6320274"/>
              <a:gd name="connsiteY338" fmla="*/ 1343645 h 1660203"/>
              <a:gd name="connsiteX339" fmla="*/ 6001413 w 6320274"/>
              <a:gd name="connsiteY339" fmla="*/ 1344544 h 1660203"/>
              <a:gd name="connsiteX340" fmla="*/ 5966519 w 6320274"/>
              <a:gd name="connsiteY340" fmla="*/ 1331753 h 1660203"/>
              <a:gd name="connsiteX341" fmla="*/ 5956458 w 6320274"/>
              <a:gd name="connsiteY341" fmla="*/ 1320787 h 1660203"/>
              <a:gd name="connsiteX342" fmla="*/ 5956897 w 6320274"/>
              <a:gd name="connsiteY342" fmla="*/ 1321266 h 1660203"/>
              <a:gd name="connsiteX343" fmla="*/ 5956256 w 6320274"/>
              <a:gd name="connsiteY343" fmla="*/ 1321074 h 1660203"/>
              <a:gd name="connsiteX344" fmla="*/ 5901933 w 6320274"/>
              <a:gd name="connsiteY344" fmla="*/ 1319925 h 1660203"/>
              <a:gd name="connsiteX345" fmla="*/ 5952888 w 6320274"/>
              <a:gd name="connsiteY345" fmla="*/ 1341879 h 1660203"/>
              <a:gd name="connsiteX346" fmla="*/ 5901933 w 6320274"/>
              <a:gd name="connsiteY346" fmla="*/ 1319925 h 1660203"/>
              <a:gd name="connsiteX347" fmla="*/ 5933836 w 6320274"/>
              <a:gd name="connsiteY347" fmla="*/ 1308808 h 1660203"/>
              <a:gd name="connsiteX348" fmla="*/ 5956713 w 6320274"/>
              <a:gd name="connsiteY348" fmla="*/ 1317963 h 1660203"/>
              <a:gd name="connsiteX349" fmla="*/ 5941250 w 6320274"/>
              <a:gd name="connsiteY349" fmla="*/ 1320056 h 1660203"/>
              <a:gd name="connsiteX350" fmla="*/ 5933836 w 6320274"/>
              <a:gd name="connsiteY350" fmla="*/ 1308808 h 1660203"/>
              <a:gd name="connsiteX351" fmla="*/ 6112113 w 6320274"/>
              <a:gd name="connsiteY351" fmla="*/ 1300242 h 1660203"/>
              <a:gd name="connsiteX352" fmla="*/ 6126852 w 6320274"/>
              <a:gd name="connsiteY352" fmla="*/ 1310562 h 1660203"/>
              <a:gd name="connsiteX353" fmla="*/ 6112113 w 6320274"/>
              <a:gd name="connsiteY353" fmla="*/ 1300242 h 1660203"/>
              <a:gd name="connsiteX354" fmla="*/ 5903418 w 6320274"/>
              <a:gd name="connsiteY354" fmla="*/ 1295658 h 1660203"/>
              <a:gd name="connsiteX355" fmla="*/ 5923412 w 6320274"/>
              <a:gd name="connsiteY355" fmla="*/ 1307086 h 1660203"/>
              <a:gd name="connsiteX356" fmla="*/ 5903418 w 6320274"/>
              <a:gd name="connsiteY356" fmla="*/ 1295658 h 1660203"/>
              <a:gd name="connsiteX357" fmla="*/ 5877713 w 6320274"/>
              <a:gd name="connsiteY357" fmla="*/ 1286238 h 1660203"/>
              <a:gd name="connsiteX358" fmla="*/ 5897708 w 6320274"/>
              <a:gd name="connsiteY358" fmla="*/ 1297665 h 1660203"/>
              <a:gd name="connsiteX359" fmla="*/ 5877713 w 6320274"/>
              <a:gd name="connsiteY359" fmla="*/ 1286238 h 1660203"/>
              <a:gd name="connsiteX360" fmla="*/ 2882675 w 6320274"/>
              <a:gd name="connsiteY360" fmla="*/ 1268958 h 1660203"/>
              <a:gd name="connsiteX361" fmla="*/ 2891957 w 6320274"/>
              <a:gd name="connsiteY361" fmla="*/ 1278459 h 1660203"/>
              <a:gd name="connsiteX362" fmla="*/ 2882675 w 6320274"/>
              <a:gd name="connsiteY362" fmla="*/ 1268958 h 1660203"/>
              <a:gd name="connsiteX363" fmla="*/ 2664606 w 6320274"/>
              <a:gd name="connsiteY363" fmla="*/ 1268534 h 1660203"/>
              <a:gd name="connsiteX364" fmla="*/ 2690057 w 6320274"/>
              <a:gd name="connsiteY364" fmla="*/ 1280779 h 1660203"/>
              <a:gd name="connsiteX365" fmla="*/ 2694026 w 6320274"/>
              <a:gd name="connsiteY365" fmla="*/ 1273264 h 1660203"/>
              <a:gd name="connsiteX366" fmla="*/ 2718390 w 6320274"/>
              <a:gd name="connsiteY366" fmla="*/ 1290753 h 1660203"/>
              <a:gd name="connsiteX367" fmla="*/ 2760063 w 6320274"/>
              <a:gd name="connsiteY367" fmla="*/ 1303205 h 1660203"/>
              <a:gd name="connsiteX368" fmla="*/ 2714709 w 6320274"/>
              <a:gd name="connsiteY368" fmla="*/ 1298470 h 1660203"/>
              <a:gd name="connsiteX369" fmla="*/ 3017723 w 6320274"/>
              <a:gd name="connsiteY369" fmla="*/ 1410702 h 1660203"/>
              <a:gd name="connsiteX370" fmla="*/ 3169356 w 6320274"/>
              <a:gd name="connsiteY370" fmla="*/ 1432807 h 1660203"/>
              <a:gd name="connsiteX371" fmla="*/ 3194860 w 6320274"/>
              <a:gd name="connsiteY371" fmla="*/ 1442515 h 1660203"/>
              <a:gd name="connsiteX372" fmla="*/ 2756238 w 6320274"/>
              <a:gd name="connsiteY372" fmla="*/ 1327120 h 1660203"/>
              <a:gd name="connsiteX373" fmla="*/ 2664895 w 6320274"/>
              <a:gd name="connsiteY373" fmla="*/ 1268736 h 1660203"/>
              <a:gd name="connsiteX374" fmla="*/ 1392910 w 6320274"/>
              <a:gd name="connsiteY374" fmla="*/ 1263387 h 1660203"/>
              <a:gd name="connsiteX375" fmla="*/ 1509069 w 6320274"/>
              <a:gd name="connsiteY375" fmla="*/ 1285102 h 1660203"/>
              <a:gd name="connsiteX376" fmla="*/ 1392910 w 6320274"/>
              <a:gd name="connsiteY376" fmla="*/ 1263387 h 1660203"/>
              <a:gd name="connsiteX377" fmla="*/ 3158747 w 6320274"/>
              <a:gd name="connsiteY377" fmla="*/ 1262814 h 1660203"/>
              <a:gd name="connsiteX378" fmla="*/ 3181622 w 6320274"/>
              <a:gd name="connsiteY378" fmla="*/ 1271968 h 1660203"/>
              <a:gd name="connsiteX379" fmla="*/ 3158747 w 6320274"/>
              <a:gd name="connsiteY379" fmla="*/ 1262814 h 1660203"/>
              <a:gd name="connsiteX380" fmla="*/ 2945801 w 6320274"/>
              <a:gd name="connsiteY380" fmla="*/ 1258671 h 1660203"/>
              <a:gd name="connsiteX381" fmla="*/ 2952188 w 6320274"/>
              <a:gd name="connsiteY381" fmla="*/ 1258868 h 1660203"/>
              <a:gd name="connsiteX382" fmla="*/ 2962356 w 6320274"/>
              <a:gd name="connsiteY382" fmla="*/ 1263415 h 1660203"/>
              <a:gd name="connsiteX383" fmla="*/ 2953218 w 6320274"/>
              <a:gd name="connsiteY383" fmla="*/ 1264837 h 1660203"/>
              <a:gd name="connsiteX384" fmla="*/ 2945801 w 6320274"/>
              <a:gd name="connsiteY384" fmla="*/ 1258671 h 1660203"/>
              <a:gd name="connsiteX385" fmla="*/ 2783681 w 6320274"/>
              <a:gd name="connsiteY385" fmla="*/ 1258405 h 1660203"/>
              <a:gd name="connsiteX386" fmla="*/ 2866540 w 6320274"/>
              <a:gd name="connsiteY386" fmla="*/ 1301841 h 1660203"/>
              <a:gd name="connsiteX387" fmla="*/ 3338861 w 6320274"/>
              <a:gd name="connsiteY387" fmla="*/ 1409091 h 1660203"/>
              <a:gd name="connsiteX388" fmla="*/ 3080096 w 6320274"/>
              <a:gd name="connsiteY388" fmla="*/ 1377599 h 1660203"/>
              <a:gd name="connsiteX389" fmla="*/ 2823125 w 6320274"/>
              <a:gd name="connsiteY389" fmla="*/ 1283880 h 1660203"/>
              <a:gd name="connsiteX390" fmla="*/ 2783681 w 6320274"/>
              <a:gd name="connsiteY390" fmla="*/ 1258405 h 1660203"/>
              <a:gd name="connsiteX391" fmla="*/ 5334338 w 6320274"/>
              <a:gd name="connsiteY391" fmla="*/ 1248477 h 1660203"/>
              <a:gd name="connsiteX392" fmla="*/ 5500511 w 6320274"/>
              <a:gd name="connsiteY392" fmla="*/ 1313788 h 1660203"/>
              <a:gd name="connsiteX393" fmla="*/ 5757627 w 6320274"/>
              <a:gd name="connsiteY393" fmla="*/ 1423908 h 1660203"/>
              <a:gd name="connsiteX394" fmla="*/ 5900921 w 6320274"/>
              <a:gd name="connsiteY394" fmla="*/ 1480065 h 1660203"/>
              <a:gd name="connsiteX395" fmla="*/ 5334338 w 6320274"/>
              <a:gd name="connsiteY395" fmla="*/ 1248477 h 1660203"/>
              <a:gd name="connsiteX396" fmla="*/ 2774853 w 6320274"/>
              <a:gd name="connsiteY396" fmla="*/ 1245790 h 1660203"/>
              <a:gd name="connsiteX397" fmla="*/ 2774652 w 6320274"/>
              <a:gd name="connsiteY397" fmla="*/ 1246077 h 1660203"/>
              <a:gd name="connsiteX398" fmla="*/ 2783935 w 6320274"/>
              <a:gd name="connsiteY398" fmla="*/ 1255580 h 1660203"/>
              <a:gd name="connsiteX399" fmla="*/ 2772968 w 6320274"/>
              <a:gd name="connsiteY399" fmla="*/ 1256479 h 1660203"/>
              <a:gd name="connsiteX400" fmla="*/ 2774853 w 6320274"/>
              <a:gd name="connsiteY400" fmla="*/ 1245790 h 1660203"/>
              <a:gd name="connsiteX401" fmla="*/ 5692890 w 6320274"/>
              <a:gd name="connsiteY401" fmla="*/ 1234031 h 1660203"/>
              <a:gd name="connsiteX402" fmla="*/ 5733134 w 6320274"/>
              <a:gd name="connsiteY402" fmla="*/ 1254059 h 1660203"/>
              <a:gd name="connsiteX403" fmla="*/ 5692890 w 6320274"/>
              <a:gd name="connsiteY403" fmla="*/ 1234031 h 1660203"/>
              <a:gd name="connsiteX404" fmla="*/ 2413730 w 6320274"/>
              <a:gd name="connsiteY404" fmla="*/ 1224548 h 1660203"/>
              <a:gd name="connsiteX405" fmla="*/ 2436606 w 6320274"/>
              <a:gd name="connsiteY405" fmla="*/ 1233704 h 1660203"/>
              <a:gd name="connsiteX406" fmla="*/ 2413730 w 6320274"/>
              <a:gd name="connsiteY406" fmla="*/ 1224548 h 1660203"/>
              <a:gd name="connsiteX407" fmla="*/ 6242495 w 6320274"/>
              <a:gd name="connsiteY407" fmla="*/ 1221680 h 1660203"/>
              <a:gd name="connsiteX408" fmla="*/ 6254405 w 6320274"/>
              <a:gd name="connsiteY408" fmla="*/ 1231736 h 1660203"/>
              <a:gd name="connsiteX409" fmla="*/ 6242495 w 6320274"/>
              <a:gd name="connsiteY409" fmla="*/ 1221680 h 1660203"/>
              <a:gd name="connsiteX410" fmla="*/ 2385367 w 6320274"/>
              <a:gd name="connsiteY410" fmla="*/ 1214038 h 1660203"/>
              <a:gd name="connsiteX411" fmla="*/ 2403902 w 6320274"/>
              <a:gd name="connsiteY411" fmla="*/ 1217667 h 1660203"/>
              <a:gd name="connsiteX412" fmla="*/ 2401013 w 6320274"/>
              <a:gd name="connsiteY412" fmla="*/ 1223754 h 1660203"/>
              <a:gd name="connsiteX413" fmla="*/ 2381970 w 6320274"/>
              <a:gd name="connsiteY413" fmla="*/ 1219466 h 1660203"/>
              <a:gd name="connsiteX414" fmla="*/ 2385367 w 6320274"/>
              <a:gd name="connsiteY414" fmla="*/ 1214038 h 1660203"/>
              <a:gd name="connsiteX415" fmla="*/ 1323446 w 6320274"/>
              <a:gd name="connsiteY415" fmla="*/ 1205741 h 1660203"/>
              <a:gd name="connsiteX416" fmla="*/ 1399459 w 6320274"/>
              <a:gd name="connsiteY416" fmla="*/ 1253053 h 1660203"/>
              <a:gd name="connsiteX417" fmla="*/ 1428239 w 6320274"/>
              <a:gd name="connsiteY417" fmla="*/ 1247376 h 1660203"/>
              <a:gd name="connsiteX418" fmla="*/ 1323446 w 6320274"/>
              <a:gd name="connsiteY418" fmla="*/ 1205741 h 1660203"/>
              <a:gd name="connsiteX419" fmla="*/ 5421672 w 6320274"/>
              <a:gd name="connsiteY419" fmla="*/ 1195103 h 1660203"/>
              <a:gd name="connsiteX420" fmla="*/ 5666189 w 6320274"/>
              <a:gd name="connsiteY420" fmla="*/ 1281389 h 1660203"/>
              <a:gd name="connsiteX421" fmla="*/ 5802633 w 6320274"/>
              <a:gd name="connsiteY421" fmla="*/ 1347331 h 1660203"/>
              <a:gd name="connsiteX422" fmla="*/ 5852501 w 6320274"/>
              <a:gd name="connsiteY422" fmla="*/ 1374528 h 1660203"/>
              <a:gd name="connsiteX423" fmla="*/ 5421672 w 6320274"/>
              <a:gd name="connsiteY423" fmla="*/ 1195103 h 1660203"/>
              <a:gd name="connsiteX424" fmla="*/ 5329135 w 6320274"/>
              <a:gd name="connsiteY424" fmla="*/ 1179637 h 1660203"/>
              <a:gd name="connsiteX425" fmla="*/ 5329223 w 6320274"/>
              <a:gd name="connsiteY425" fmla="*/ 1179770 h 1660203"/>
              <a:gd name="connsiteX426" fmla="*/ 5328933 w 6320274"/>
              <a:gd name="connsiteY426" fmla="*/ 1179924 h 1660203"/>
              <a:gd name="connsiteX427" fmla="*/ 3144568 w 6320274"/>
              <a:gd name="connsiteY427" fmla="*/ 1179111 h 1660203"/>
              <a:gd name="connsiteX428" fmla="*/ 3144468 w 6320274"/>
              <a:gd name="connsiteY428" fmla="*/ 1179286 h 1660203"/>
              <a:gd name="connsiteX429" fmla="*/ 3144077 w 6320274"/>
              <a:gd name="connsiteY429" fmla="*/ 1179196 h 1660203"/>
              <a:gd name="connsiteX430" fmla="*/ 1872914 w 6320274"/>
              <a:gd name="connsiteY430" fmla="*/ 1176890 h 1660203"/>
              <a:gd name="connsiteX431" fmla="*/ 1930030 w 6320274"/>
              <a:gd name="connsiteY431" fmla="*/ 1186309 h 1660203"/>
              <a:gd name="connsiteX432" fmla="*/ 2191182 w 6320274"/>
              <a:gd name="connsiteY432" fmla="*/ 1269887 h 1660203"/>
              <a:gd name="connsiteX433" fmla="*/ 2335275 w 6320274"/>
              <a:gd name="connsiteY433" fmla="*/ 1320597 h 1660203"/>
              <a:gd name="connsiteX434" fmla="*/ 2442100 w 6320274"/>
              <a:gd name="connsiteY434" fmla="*/ 1367945 h 1660203"/>
              <a:gd name="connsiteX435" fmla="*/ 2525157 w 6320274"/>
              <a:gd name="connsiteY435" fmla="*/ 1392645 h 1660203"/>
              <a:gd name="connsiteX436" fmla="*/ 2469092 w 6320274"/>
              <a:gd name="connsiteY436" fmla="*/ 1385986 h 1660203"/>
              <a:gd name="connsiteX437" fmla="*/ 2148114 w 6320274"/>
              <a:gd name="connsiteY437" fmla="*/ 1268039 h 1660203"/>
              <a:gd name="connsiteX438" fmla="*/ 1923592 w 6320274"/>
              <a:gd name="connsiteY438" fmla="*/ 1193181 h 1660203"/>
              <a:gd name="connsiteX439" fmla="*/ 1891704 w 6320274"/>
              <a:gd name="connsiteY439" fmla="*/ 1187742 h 1660203"/>
              <a:gd name="connsiteX440" fmla="*/ 1872039 w 6320274"/>
              <a:gd name="connsiteY440" fmla="*/ 1176385 h 1660203"/>
              <a:gd name="connsiteX441" fmla="*/ 1872914 w 6320274"/>
              <a:gd name="connsiteY441" fmla="*/ 1176890 h 1660203"/>
              <a:gd name="connsiteX442" fmla="*/ 1871208 w 6320274"/>
              <a:gd name="connsiteY442" fmla="*/ 1176608 h 1660203"/>
              <a:gd name="connsiteX443" fmla="*/ 5337816 w 6320274"/>
              <a:gd name="connsiteY443" fmla="*/ 1175851 h 1660203"/>
              <a:gd name="connsiteX444" fmla="*/ 5735455 w 6320274"/>
              <a:gd name="connsiteY444" fmla="*/ 1357772 h 1660203"/>
              <a:gd name="connsiteX445" fmla="*/ 5820400 w 6320274"/>
              <a:gd name="connsiteY445" fmla="*/ 1404382 h 1660203"/>
              <a:gd name="connsiteX446" fmla="*/ 5331220 w 6320274"/>
              <a:gd name="connsiteY446" fmla="*/ 1182812 h 1660203"/>
              <a:gd name="connsiteX447" fmla="*/ 5329223 w 6320274"/>
              <a:gd name="connsiteY447" fmla="*/ 1179770 h 1660203"/>
              <a:gd name="connsiteX448" fmla="*/ 5333234 w 6320274"/>
              <a:gd name="connsiteY448" fmla="*/ 1177628 h 1660203"/>
              <a:gd name="connsiteX449" fmla="*/ 5337816 w 6320274"/>
              <a:gd name="connsiteY449" fmla="*/ 1175851 h 1660203"/>
              <a:gd name="connsiteX450" fmla="*/ 1848676 w 6320274"/>
              <a:gd name="connsiteY450" fmla="*/ 1172893 h 1660203"/>
              <a:gd name="connsiteX451" fmla="*/ 1871208 w 6320274"/>
              <a:gd name="connsiteY451" fmla="*/ 1176608 h 1660203"/>
              <a:gd name="connsiteX452" fmla="*/ 1858767 w 6320274"/>
              <a:gd name="connsiteY452" fmla="*/ 1179960 h 1660203"/>
              <a:gd name="connsiteX453" fmla="*/ 1190122 w 6320274"/>
              <a:gd name="connsiteY453" fmla="*/ 1172865 h 1660203"/>
              <a:gd name="connsiteX454" fmla="*/ 1321109 w 6320274"/>
              <a:gd name="connsiteY454" fmla="*/ 1237989 h 1660203"/>
              <a:gd name="connsiteX455" fmla="*/ 1190122 w 6320274"/>
              <a:gd name="connsiteY455" fmla="*/ 1172865 h 1660203"/>
              <a:gd name="connsiteX456" fmla="*/ 1848076 w 6320274"/>
              <a:gd name="connsiteY456" fmla="*/ 1172472 h 1660203"/>
              <a:gd name="connsiteX457" fmla="*/ 1848676 w 6320274"/>
              <a:gd name="connsiteY457" fmla="*/ 1172893 h 1660203"/>
              <a:gd name="connsiteX458" fmla="*/ 1847874 w 6320274"/>
              <a:gd name="connsiteY458" fmla="*/ 1172761 h 1660203"/>
              <a:gd name="connsiteX459" fmla="*/ 2820404 w 6320274"/>
              <a:gd name="connsiteY459" fmla="*/ 1166592 h 1660203"/>
              <a:gd name="connsiteX460" fmla="*/ 2849426 w 6320274"/>
              <a:gd name="connsiteY460" fmla="*/ 1190346 h 1660203"/>
              <a:gd name="connsiteX461" fmla="*/ 2820404 w 6320274"/>
              <a:gd name="connsiteY461" fmla="*/ 1166592 h 1660203"/>
              <a:gd name="connsiteX462" fmla="*/ 6151150 w 6320274"/>
              <a:gd name="connsiteY462" fmla="*/ 1163296 h 1660203"/>
              <a:gd name="connsiteX463" fmla="*/ 6184596 w 6320274"/>
              <a:gd name="connsiteY463" fmla="*/ 1190575 h 1660203"/>
              <a:gd name="connsiteX464" fmla="*/ 6151150 w 6320274"/>
              <a:gd name="connsiteY464" fmla="*/ 1163296 h 1660203"/>
              <a:gd name="connsiteX465" fmla="*/ 5889498 w 6320274"/>
              <a:gd name="connsiteY465" fmla="*/ 1162380 h 1660203"/>
              <a:gd name="connsiteX466" fmla="*/ 5889385 w 6320274"/>
              <a:gd name="connsiteY466" fmla="*/ 1163158 h 1660203"/>
              <a:gd name="connsiteX467" fmla="*/ 6207282 w 6320274"/>
              <a:gd name="connsiteY467" fmla="*/ 1334710 h 1660203"/>
              <a:gd name="connsiteX468" fmla="*/ 6221965 w 6320274"/>
              <a:gd name="connsiteY468" fmla="*/ 1361719 h 1660203"/>
              <a:gd name="connsiteX469" fmla="*/ 6148387 w 6320274"/>
              <a:gd name="connsiteY469" fmla="*/ 1327786 h 1660203"/>
              <a:gd name="connsiteX470" fmla="*/ 6172352 w 6320274"/>
              <a:gd name="connsiteY470" fmla="*/ 1331698 h 1660203"/>
              <a:gd name="connsiteX471" fmla="*/ 6042453 w 6320274"/>
              <a:gd name="connsiteY471" fmla="*/ 1293929 h 1660203"/>
              <a:gd name="connsiteX472" fmla="*/ 6109689 w 6320274"/>
              <a:gd name="connsiteY472" fmla="*/ 1332001 h 1660203"/>
              <a:gd name="connsiteX473" fmla="*/ 6113658 w 6320274"/>
              <a:gd name="connsiteY473" fmla="*/ 1324486 h 1660203"/>
              <a:gd name="connsiteX474" fmla="*/ 6122686 w 6320274"/>
              <a:gd name="connsiteY474" fmla="*/ 1336812 h 1660203"/>
              <a:gd name="connsiteX475" fmla="*/ 6029658 w 6320274"/>
              <a:gd name="connsiteY475" fmla="*/ 1288830 h 1660203"/>
              <a:gd name="connsiteX476" fmla="*/ 6015520 w 6320274"/>
              <a:gd name="connsiteY476" fmla="*/ 1291798 h 1660203"/>
              <a:gd name="connsiteX477" fmla="*/ 6004408 w 6320274"/>
              <a:gd name="connsiteY477" fmla="*/ 1276297 h 1660203"/>
              <a:gd name="connsiteX478" fmla="*/ 6104687 w 6320274"/>
              <a:gd name="connsiteY478" fmla="*/ 1295471 h 1660203"/>
              <a:gd name="connsiteX479" fmla="*/ 5879474 w 6320274"/>
              <a:gd name="connsiteY479" fmla="*/ 1174234 h 1660203"/>
              <a:gd name="connsiteX480" fmla="*/ 5889498 w 6320274"/>
              <a:gd name="connsiteY480" fmla="*/ 1162380 h 1660203"/>
              <a:gd name="connsiteX481" fmla="*/ 5748862 w 6320274"/>
              <a:gd name="connsiteY481" fmla="*/ 1156554 h 1660203"/>
              <a:gd name="connsiteX482" fmla="*/ 5749190 w 6320274"/>
              <a:gd name="connsiteY482" fmla="*/ 1156712 h 1660203"/>
              <a:gd name="connsiteX483" fmla="*/ 5748661 w 6320274"/>
              <a:gd name="connsiteY483" fmla="*/ 1156841 h 1660203"/>
              <a:gd name="connsiteX484" fmla="*/ 1770545 w 6320274"/>
              <a:gd name="connsiteY484" fmla="*/ 1154919 h 1660203"/>
              <a:gd name="connsiteX485" fmla="*/ 1830655 w 6320274"/>
              <a:gd name="connsiteY485" fmla="*/ 1164136 h 1660203"/>
              <a:gd name="connsiteX486" fmla="*/ 1812169 w 6320274"/>
              <a:gd name="connsiteY486" fmla="*/ 1167999 h 1660203"/>
              <a:gd name="connsiteX487" fmla="*/ 1747199 w 6320274"/>
              <a:gd name="connsiteY487" fmla="*/ 1158457 h 1660203"/>
              <a:gd name="connsiteX488" fmla="*/ 1770545 w 6320274"/>
              <a:gd name="connsiteY488" fmla="*/ 1154919 h 1660203"/>
              <a:gd name="connsiteX489" fmla="*/ 5758087 w 6320274"/>
              <a:gd name="connsiteY489" fmla="*/ 1150145 h 1660203"/>
              <a:gd name="connsiteX490" fmla="*/ 5868737 w 6320274"/>
              <a:gd name="connsiteY490" fmla="*/ 1206177 h 1660203"/>
              <a:gd name="connsiteX491" fmla="*/ 5807918 w 6320274"/>
              <a:gd name="connsiteY491" fmla="*/ 1184930 h 1660203"/>
              <a:gd name="connsiteX492" fmla="*/ 5749190 w 6320274"/>
              <a:gd name="connsiteY492" fmla="*/ 1156712 h 1660203"/>
              <a:gd name="connsiteX493" fmla="*/ 5754838 w 6320274"/>
              <a:gd name="connsiteY493" fmla="*/ 1155323 h 1660203"/>
              <a:gd name="connsiteX494" fmla="*/ 5758087 w 6320274"/>
              <a:gd name="connsiteY494" fmla="*/ 1150145 h 1660203"/>
              <a:gd name="connsiteX495" fmla="*/ 5732083 w 6320274"/>
              <a:gd name="connsiteY495" fmla="*/ 1143305 h 1660203"/>
              <a:gd name="connsiteX496" fmla="*/ 5745037 w 6320274"/>
              <a:gd name="connsiteY496" fmla="*/ 1147871 h 1660203"/>
              <a:gd name="connsiteX497" fmla="*/ 5731053 w 6320274"/>
              <a:gd name="connsiteY497" fmla="*/ 1148696 h 1660203"/>
              <a:gd name="connsiteX498" fmla="*/ 5718445 w 6320274"/>
              <a:gd name="connsiteY498" fmla="*/ 1143406 h 1660203"/>
              <a:gd name="connsiteX499" fmla="*/ 5732083 w 6320274"/>
              <a:gd name="connsiteY499" fmla="*/ 1143305 h 1660203"/>
              <a:gd name="connsiteX500" fmla="*/ 2940952 w 6320274"/>
              <a:gd name="connsiteY500" fmla="*/ 1142054 h 1660203"/>
              <a:gd name="connsiteX501" fmla="*/ 2942354 w 6320274"/>
              <a:gd name="connsiteY501" fmla="*/ 1143409 h 1660203"/>
              <a:gd name="connsiteX502" fmla="*/ 2942409 w 6320274"/>
              <a:gd name="connsiteY502" fmla="*/ 1143664 h 1660203"/>
              <a:gd name="connsiteX503" fmla="*/ 2940952 w 6320274"/>
              <a:gd name="connsiteY503" fmla="*/ 1142054 h 1660203"/>
              <a:gd name="connsiteX504" fmla="*/ 3229418 w 6320274"/>
              <a:gd name="connsiteY504" fmla="*/ 1141585 h 1660203"/>
              <a:gd name="connsiteX505" fmla="*/ 3269407 w 6320274"/>
              <a:gd name="connsiteY505" fmla="*/ 1164439 h 1660203"/>
              <a:gd name="connsiteX506" fmla="*/ 3229418 w 6320274"/>
              <a:gd name="connsiteY506" fmla="*/ 1141585 h 1660203"/>
              <a:gd name="connsiteX507" fmla="*/ 2941497 w 6320274"/>
              <a:gd name="connsiteY507" fmla="*/ 1139432 h 1660203"/>
              <a:gd name="connsiteX508" fmla="*/ 2941714 w 6320274"/>
              <a:gd name="connsiteY508" fmla="*/ 1140441 h 1660203"/>
              <a:gd name="connsiteX509" fmla="*/ 2941672 w 6320274"/>
              <a:gd name="connsiteY509" fmla="*/ 1140413 h 1660203"/>
              <a:gd name="connsiteX510" fmla="*/ 2406638 w 6320274"/>
              <a:gd name="connsiteY510" fmla="*/ 1133798 h 1660203"/>
              <a:gd name="connsiteX511" fmla="*/ 2424006 w 6320274"/>
              <a:gd name="connsiteY511" fmla="*/ 1144671 h 1660203"/>
              <a:gd name="connsiteX512" fmla="*/ 2406638 w 6320274"/>
              <a:gd name="connsiteY512" fmla="*/ 1133798 h 1660203"/>
              <a:gd name="connsiteX513" fmla="*/ 5560758 w 6320274"/>
              <a:gd name="connsiteY513" fmla="*/ 1125640 h 1660203"/>
              <a:gd name="connsiteX514" fmla="*/ 5648728 w 6320274"/>
              <a:gd name="connsiteY514" fmla="*/ 1153782 h 1660203"/>
              <a:gd name="connsiteX515" fmla="*/ 5724591 w 6320274"/>
              <a:gd name="connsiteY515" fmla="*/ 1190603 h 1660203"/>
              <a:gd name="connsiteX516" fmla="*/ 5961712 w 6320274"/>
              <a:gd name="connsiteY516" fmla="*/ 1289296 h 1660203"/>
              <a:gd name="connsiteX517" fmla="*/ 5949645 w 6320274"/>
              <a:gd name="connsiteY517" fmla="*/ 1294324 h 1660203"/>
              <a:gd name="connsiteX518" fmla="*/ 5907331 w 6320274"/>
              <a:gd name="connsiteY518" fmla="*/ 1272235 h 1660203"/>
              <a:gd name="connsiteX519" fmla="*/ 5897905 w 6320274"/>
              <a:gd name="connsiteY519" fmla="*/ 1278931 h 1660203"/>
              <a:gd name="connsiteX520" fmla="*/ 5560758 w 6320274"/>
              <a:gd name="connsiteY520" fmla="*/ 1125640 h 1660203"/>
              <a:gd name="connsiteX521" fmla="*/ 2351458 w 6320274"/>
              <a:gd name="connsiteY521" fmla="*/ 1122183 h 1660203"/>
              <a:gd name="connsiteX522" fmla="*/ 2384503 w 6320274"/>
              <a:gd name="connsiteY522" fmla="*/ 1135885 h 1660203"/>
              <a:gd name="connsiteX523" fmla="*/ 2351458 w 6320274"/>
              <a:gd name="connsiteY523" fmla="*/ 1122183 h 1660203"/>
              <a:gd name="connsiteX524" fmla="*/ 4033094 w 6320274"/>
              <a:gd name="connsiteY524" fmla="*/ 1118839 h 1660203"/>
              <a:gd name="connsiteX525" fmla="*/ 4046636 w 6320274"/>
              <a:gd name="connsiteY525" fmla="*/ 1153629 h 1660203"/>
              <a:gd name="connsiteX526" fmla="*/ 4024211 w 6320274"/>
              <a:gd name="connsiteY526" fmla="*/ 1122914 h 1660203"/>
              <a:gd name="connsiteX527" fmla="*/ 4033094 w 6320274"/>
              <a:gd name="connsiteY527" fmla="*/ 1118839 h 1660203"/>
              <a:gd name="connsiteX528" fmla="*/ 5433855 w 6320274"/>
              <a:gd name="connsiteY528" fmla="*/ 1098975 h 1660203"/>
              <a:gd name="connsiteX529" fmla="*/ 5741926 w 6320274"/>
              <a:gd name="connsiteY529" fmla="*/ 1231049 h 1660203"/>
              <a:gd name="connsiteX530" fmla="*/ 5755866 w 6320274"/>
              <a:gd name="connsiteY530" fmla="*/ 1246815 h 1660203"/>
              <a:gd name="connsiteX531" fmla="*/ 5822701 w 6320274"/>
              <a:gd name="connsiteY531" fmla="*/ 1271310 h 1660203"/>
              <a:gd name="connsiteX532" fmla="*/ 5816104 w 6320274"/>
              <a:gd name="connsiteY532" fmla="*/ 1278271 h 1660203"/>
              <a:gd name="connsiteX533" fmla="*/ 5900105 w 6320274"/>
              <a:gd name="connsiteY533" fmla="*/ 1313927 h 1660203"/>
              <a:gd name="connsiteX534" fmla="*/ 5759981 w 6320274"/>
              <a:gd name="connsiteY534" fmla="*/ 1255701 h 1660203"/>
              <a:gd name="connsiteX535" fmla="*/ 5766179 w 6320274"/>
              <a:gd name="connsiteY535" fmla="*/ 1267763 h 1660203"/>
              <a:gd name="connsiteX536" fmla="*/ 5746526 w 6320274"/>
              <a:gd name="connsiteY536" fmla="*/ 1254001 h 1660203"/>
              <a:gd name="connsiteX537" fmla="*/ 5754865 w 6320274"/>
              <a:gd name="connsiteY537" fmla="*/ 1252549 h 1660203"/>
              <a:gd name="connsiteX538" fmla="*/ 5728419 w 6320274"/>
              <a:gd name="connsiteY538" fmla="*/ 1231885 h 1660203"/>
              <a:gd name="connsiteX539" fmla="*/ 5546223 w 6320274"/>
              <a:gd name="connsiteY539" fmla="*/ 1147631 h 1660203"/>
              <a:gd name="connsiteX540" fmla="*/ 5434432 w 6320274"/>
              <a:gd name="connsiteY540" fmla="*/ 1099379 h 1660203"/>
              <a:gd name="connsiteX541" fmla="*/ 5505634 w 6320274"/>
              <a:gd name="connsiteY541" fmla="*/ 1097338 h 1660203"/>
              <a:gd name="connsiteX542" fmla="*/ 5525629 w 6320274"/>
              <a:gd name="connsiteY542" fmla="*/ 1108764 h 1660203"/>
              <a:gd name="connsiteX543" fmla="*/ 5517949 w 6320274"/>
              <a:gd name="connsiteY543" fmla="*/ 1109659 h 1660203"/>
              <a:gd name="connsiteX544" fmla="*/ 5509205 w 6320274"/>
              <a:gd name="connsiteY544" fmla="*/ 1108845 h 1660203"/>
              <a:gd name="connsiteX545" fmla="*/ 5505634 w 6320274"/>
              <a:gd name="connsiteY545" fmla="*/ 1097338 h 1660203"/>
              <a:gd name="connsiteX546" fmla="*/ 2212122 w 6320274"/>
              <a:gd name="connsiteY546" fmla="*/ 1086129 h 1660203"/>
              <a:gd name="connsiteX547" fmla="*/ 2240554 w 6320274"/>
              <a:gd name="connsiteY547" fmla="*/ 1101575 h 1660203"/>
              <a:gd name="connsiteX548" fmla="*/ 2199426 w 6320274"/>
              <a:gd name="connsiteY548" fmla="*/ 1086501 h 1660203"/>
              <a:gd name="connsiteX549" fmla="*/ 2212122 w 6320274"/>
              <a:gd name="connsiteY549" fmla="*/ 1086129 h 1660203"/>
              <a:gd name="connsiteX550" fmla="*/ 2840159 w 6320274"/>
              <a:gd name="connsiteY550" fmla="*/ 1077481 h 1660203"/>
              <a:gd name="connsiteX551" fmla="*/ 2852069 w 6320274"/>
              <a:gd name="connsiteY551" fmla="*/ 1087537 h 1660203"/>
              <a:gd name="connsiteX552" fmla="*/ 2840159 w 6320274"/>
              <a:gd name="connsiteY552" fmla="*/ 1077481 h 1660203"/>
              <a:gd name="connsiteX553" fmla="*/ 2701379 w 6320274"/>
              <a:gd name="connsiteY553" fmla="*/ 1076389 h 1660203"/>
              <a:gd name="connsiteX554" fmla="*/ 2716119 w 6320274"/>
              <a:gd name="connsiteY554" fmla="*/ 1086709 h 1660203"/>
              <a:gd name="connsiteX555" fmla="*/ 2701379 w 6320274"/>
              <a:gd name="connsiteY555" fmla="*/ 1076389 h 1660203"/>
              <a:gd name="connsiteX556" fmla="*/ 3368828 w 6320274"/>
              <a:gd name="connsiteY556" fmla="*/ 1075351 h 1660203"/>
              <a:gd name="connsiteX557" fmla="*/ 3420923 w 6320274"/>
              <a:gd name="connsiteY557" fmla="*/ 1089524 h 1660203"/>
              <a:gd name="connsiteX558" fmla="*/ 3368828 w 6320274"/>
              <a:gd name="connsiteY558" fmla="*/ 1075351 h 1660203"/>
              <a:gd name="connsiteX559" fmla="*/ 5656377 w 6320274"/>
              <a:gd name="connsiteY559" fmla="*/ 1073352 h 1660203"/>
              <a:gd name="connsiteX560" fmla="*/ 5799128 w 6320274"/>
              <a:gd name="connsiteY560" fmla="*/ 1132131 h 1660203"/>
              <a:gd name="connsiteX561" fmla="*/ 5955768 w 6320274"/>
              <a:gd name="connsiteY561" fmla="*/ 1241811 h 1660203"/>
              <a:gd name="connsiteX562" fmla="*/ 6005636 w 6320274"/>
              <a:gd name="connsiteY562" fmla="*/ 1269007 h 1660203"/>
              <a:gd name="connsiteX563" fmla="*/ 6006213 w 6320274"/>
              <a:gd name="connsiteY563" fmla="*/ 1269413 h 1660203"/>
              <a:gd name="connsiteX564" fmla="*/ 6001166 w 6320274"/>
              <a:gd name="connsiteY564" fmla="*/ 1273143 h 1660203"/>
              <a:gd name="connsiteX565" fmla="*/ 5979368 w 6320274"/>
              <a:gd name="connsiteY565" fmla="*/ 1267773 h 1660203"/>
              <a:gd name="connsiteX566" fmla="*/ 5950346 w 6320274"/>
              <a:gd name="connsiteY566" fmla="*/ 1244019 h 1660203"/>
              <a:gd name="connsiteX567" fmla="*/ 5896763 w 6320274"/>
              <a:gd name="connsiteY567" fmla="*/ 1221512 h 1660203"/>
              <a:gd name="connsiteX568" fmla="*/ 5871855 w 6320274"/>
              <a:gd name="connsiteY568" fmla="*/ 1206646 h 1660203"/>
              <a:gd name="connsiteX569" fmla="*/ 5910611 w 6320274"/>
              <a:gd name="connsiteY569" fmla="*/ 1218342 h 1660203"/>
              <a:gd name="connsiteX570" fmla="*/ 5656377 w 6320274"/>
              <a:gd name="connsiteY570" fmla="*/ 1073352 h 1660203"/>
              <a:gd name="connsiteX571" fmla="*/ 5559125 w 6320274"/>
              <a:gd name="connsiteY571" fmla="*/ 1068308 h 1660203"/>
              <a:gd name="connsiteX572" fmla="*/ 5722414 w 6320274"/>
              <a:gd name="connsiteY572" fmla="*/ 1135892 h 1660203"/>
              <a:gd name="connsiteX573" fmla="*/ 5724156 w 6320274"/>
              <a:gd name="connsiteY573" fmla="*/ 1141400 h 1660203"/>
              <a:gd name="connsiteX574" fmla="*/ 5671117 w 6320274"/>
              <a:gd name="connsiteY574" fmla="*/ 1116272 h 1660203"/>
              <a:gd name="connsiteX575" fmla="*/ 5573864 w 6320274"/>
              <a:gd name="connsiteY575" fmla="*/ 1078630 h 1660203"/>
              <a:gd name="connsiteX576" fmla="*/ 5557441 w 6320274"/>
              <a:gd name="connsiteY576" fmla="*/ 1078709 h 1660203"/>
              <a:gd name="connsiteX577" fmla="*/ 5559125 w 6320274"/>
              <a:gd name="connsiteY577" fmla="*/ 1068308 h 1660203"/>
              <a:gd name="connsiteX578" fmla="*/ 5317530 w 6320274"/>
              <a:gd name="connsiteY578" fmla="*/ 1066423 h 1660203"/>
              <a:gd name="connsiteX579" fmla="*/ 5440287 w 6320274"/>
              <a:gd name="connsiteY579" fmla="*/ 1113774 h 1660203"/>
              <a:gd name="connsiteX580" fmla="*/ 5567159 w 6320274"/>
              <a:gd name="connsiteY580" fmla="*/ 1170012 h 1660203"/>
              <a:gd name="connsiteX581" fmla="*/ 5652646 w 6320274"/>
              <a:gd name="connsiteY581" fmla="*/ 1214001 h 1660203"/>
              <a:gd name="connsiteX582" fmla="*/ 5690059 w 6320274"/>
              <a:gd name="connsiteY582" fmla="*/ 1233765 h 1660203"/>
              <a:gd name="connsiteX583" fmla="*/ 5317040 w 6320274"/>
              <a:gd name="connsiteY583" fmla="*/ 1066508 h 1660203"/>
              <a:gd name="connsiteX584" fmla="*/ 2385011 w 6320274"/>
              <a:gd name="connsiteY584" fmla="*/ 1065039 h 1660203"/>
              <a:gd name="connsiteX585" fmla="*/ 2405006 w 6320274"/>
              <a:gd name="connsiteY585" fmla="*/ 1076465 h 1660203"/>
              <a:gd name="connsiteX586" fmla="*/ 2385011 w 6320274"/>
              <a:gd name="connsiteY586" fmla="*/ 1065039 h 1660203"/>
              <a:gd name="connsiteX587" fmla="*/ 5639265 w 6320274"/>
              <a:gd name="connsiteY587" fmla="*/ 1059654 h 1660203"/>
              <a:gd name="connsiteX588" fmla="*/ 5649434 w 6320274"/>
              <a:gd name="connsiteY588" fmla="*/ 1064200 h 1660203"/>
              <a:gd name="connsiteX589" fmla="*/ 5641625 w 6320274"/>
              <a:gd name="connsiteY589" fmla="*/ 1071814 h 1660203"/>
              <a:gd name="connsiteX590" fmla="*/ 5632413 w 6320274"/>
              <a:gd name="connsiteY590" fmla="*/ 1069439 h 1660203"/>
              <a:gd name="connsiteX591" fmla="*/ 5639265 w 6320274"/>
              <a:gd name="connsiteY591" fmla="*/ 1059654 h 1660203"/>
              <a:gd name="connsiteX592" fmla="*/ 5495519 w 6320274"/>
              <a:gd name="connsiteY592" fmla="*/ 1057656 h 1660203"/>
              <a:gd name="connsiteX593" fmla="*/ 5525937 w 6320274"/>
              <a:gd name="connsiteY593" fmla="*/ 1070806 h 1660203"/>
              <a:gd name="connsiteX594" fmla="*/ 5495519 w 6320274"/>
              <a:gd name="connsiteY594" fmla="*/ 1057656 h 1660203"/>
              <a:gd name="connsiteX595" fmla="*/ 2882085 w 6320274"/>
              <a:gd name="connsiteY595" fmla="*/ 1054510 h 1660203"/>
              <a:gd name="connsiteX596" fmla="*/ 2888285 w 6320274"/>
              <a:gd name="connsiteY596" fmla="*/ 1066572 h 1660203"/>
              <a:gd name="connsiteX597" fmla="*/ 2882085 w 6320274"/>
              <a:gd name="connsiteY597" fmla="*/ 1054510 h 1660203"/>
              <a:gd name="connsiteX598" fmla="*/ 2377014 w 6320274"/>
              <a:gd name="connsiteY598" fmla="*/ 1047811 h 1660203"/>
              <a:gd name="connsiteX599" fmla="*/ 2390361 w 6320274"/>
              <a:gd name="connsiteY599" fmla="*/ 1052861 h 1660203"/>
              <a:gd name="connsiteX600" fmla="*/ 2396520 w 6320274"/>
              <a:gd name="connsiteY600" fmla="*/ 1061517 h 1660203"/>
              <a:gd name="connsiteX601" fmla="*/ 2375727 w 6320274"/>
              <a:gd name="connsiteY601" fmla="*/ 1055536 h 1660203"/>
              <a:gd name="connsiteX602" fmla="*/ 2377070 w 6320274"/>
              <a:gd name="connsiteY602" fmla="*/ 1047469 h 1660203"/>
              <a:gd name="connsiteX603" fmla="*/ 2377014 w 6320274"/>
              <a:gd name="connsiteY603" fmla="*/ 1047811 h 1660203"/>
              <a:gd name="connsiteX604" fmla="*/ 2376868 w 6320274"/>
              <a:gd name="connsiteY604" fmla="*/ 1047757 h 1660203"/>
              <a:gd name="connsiteX605" fmla="*/ 5579969 w 6320274"/>
              <a:gd name="connsiteY605" fmla="*/ 1039153 h 1660203"/>
              <a:gd name="connsiteX606" fmla="*/ 5624926 w 6320274"/>
              <a:gd name="connsiteY606" fmla="*/ 1062910 h 1660203"/>
              <a:gd name="connsiteX607" fmla="*/ 5579969 w 6320274"/>
              <a:gd name="connsiteY607" fmla="*/ 1039153 h 1660203"/>
              <a:gd name="connsiteX608" fmla="*/ 5420889 w 6320274"/>
              <a:gd name="connsiteY608" fmla="*/ 1031991 h 1660203"/>
              <a:gd name="connsiteX609" fmla="*/ 5473240 w 6320274"/>
              <a:gd name="connsiteY609" fmla="*/ 1043341 h 1660203"/>
              <a:gd name="connsiteX610" fmla="*/ 5487180 w 6320274"/>
              <a:gd name="connsiteY610" fmla="*/ 1059108 h 1660203"/>
              <a:gd name="connsiteX611" fmla="*/ 5420889 w 6320274"/>
              <a:gd name="connsiteY611" fmla="*/ 1031991 h 1660203"/>
              <a:gd name="connsiteX612" fmla="*/ 1610535 w 6320274"/>
              <a:gd name="connsiteY612" fmla="*/ 1029092 h 1660203"/>
              <a:gd name="connsiteX613" fmla="*/ 1653569 w 6320274"/>
              <a:gd name="connsiteY613" fmla="*/ 1031988 h 1660203"/>
              <a:gd name="connsiteX614" fmla="*/ 1882402 w 6320274"/>
              <a:gd name="connsiteY614" fmla="*/ 1064398 h 1660203"/>
              <a:gd name="connsiteX615" fmla="*/ 2097353 w 6320274"/>
              <a:gd name="connsiteY615" fmla="*/ 1096954 h 1660203"/>
              <a:gd name="connsiteX616" fmla="*/ 2258865 w 6320274"/>
              <a:gd name="connsiteY616" fmla="*/ 1123403 h 1660203"/>
              <a:gd name="connsiteX617" fmla="*/ 2248697 w 6320274"/>
              <a:gd name="connsiteY617" fmla="*/ 1118856 h 1660203"/>
              <a:gd name="connsiteX618" fmla="*/ 2281145 w 6320274"/>
              <a:gd name="connsiteY618" fmla="*/ 1137717 h 1660203"/>
              <a:gd name="connsiteX619" fmla="*/ 2362373 w 6320274"/>
              <a:gd name="connsiteY619" fmla="*/ 1156418 h 1660203"/>
              <a:gd name="connsiteX620" fmla="*/ 2489643 w 6320274"/>
              <a:gd name="connsiteY620" fmla="*/ 1193634 h 1660203"/>
              <a:gd name="connsiteX621" fmla="*/ 2571560 w 6320274"/>
              <a:gd name="connsiteY621" fmla="*/ 1226114 h 1660203"/>
              <a:gd name="connsiteX622" fmla="*/ 2639934 w 6320274"/>
              <a:gd name="connsiteY622" fmla="*/ 1256405 h 1660203"/>
              <a:gd name="connsiteX623" fmla="*/ 2378398 w 6320274"/>
              <a:gd name="connsiteY623" fmla="*/ 1175359 h 1660203"/>
              <a:gd name="connsiteX624" fmla="*/ 2482647 w 6320274"/>
              <a:gd name="connsiteY624" fmla="*/ 1219618 h 1660203"/>
              <a:gd name="connsiteX625" fmla="*/ 2501554 w 6320274"/>
              <a:gd name="connsiteY625" fmla="*/ 1236287 h 1660203"/>
              <a:gd name="connsiteX626" fmla="*/ 2502133 w 6320274"/>
              <a:gd name="connsiteY626" fmla="*/ 1236692 h 1660203"/>
              <a:gd name="connsiteX627" fmla="*/ 2353925 w 6320274"/>
              <a:gd name="connsiteY627" fmla="*/ 1177096 h 1660203"/>
              <a:gd name="connsiteX628" fmla="*/ 2293143 w 6320274"/>
              <a:gd name="connsiteY628" fmla="*/ 1148263 h 1660203"/>
              <a:gd name="connsiteX629" fmla="*/ 2181898 w 6320274"/>
              <a:gd name="connsiteY629" fmla="*/ 1129988 h 1660203"/>
              <a:gd name="connsiteX630" fmla="*/ 2074621 w 6320274"/>
              <a:gd name="connsiteY630" fmla="*/ 1104198 h 1660203"/>
              <a:gd name="connsiteX631" fmla="*/ 1568516 w 6320274"/>
              <a:gd name="connsiteY631" fmla="*/ 1037201 h 1660203"/>
              <a:gd name="connsiteX632" fmla="*/ 1610535 w 6320274"/>
              <a:gd name="connsiteY632" fmla="*/ 1029092 h 1660203"/>
              <a:gd name="connsiteX633" fmla="*/ 2339455 w 6320274"/>
              <a:gd name="connsiteY633" fmla="*/ 1027992 h 1660203"/>
              <a:gd name="connsiteX634" fmla="*/ 2366447 w 6320274"/>
              <a:gd name="connsiteY634" fmla="*/ 1046035 h 1660203"/>
              <a:gd name="connsiteX635" fmla="*/ 2360813 w 6320274"/>
              <a:gd name="connsiteY635" fmla="*/ 1049052 h 1660203"/>
              <a:gd name="connsiteX636" fmla="*/ 2334686 w 6320274"/>
              <a:gd name="connsiteY636" fmla="*/ 1040952 h 1660203"/>
              <a:gd name="connsiteX637" fmla="*/ 2339455 w 6320274"/>
              <a:gd name="connsiteY637" fmla="*/ 1027992 h 1660203"/>
              <a:gd name="connsiteX638" fmla="*/ 5375789 w 6320274"/>
              <a:gd name="connsiteY638" fmla="*/ 1024432 h 1660203"/>
              <a:gd name="connsiteX639" fmla="*/ 5417174 w 6320274"/>
              <a:gd name="connsiteY639" fmla="*/ 1036682 h 1660203"/>
              <a:gd name="connsiteX640" fmla="*/ 5375789 w 6320274"/>
              <a:gd name="connsiteY640" fmla="*/ 1024432 h 1660203"/>
              <a:gd name="connsiteX641" fmla="*/ 5113999 w 6320274"/>
              <a:gd name="connsiteY641" fmla="*/ 1011409 h 1660203"/>
              <a:gd name="connsiteX642" fmla="*/ 5197853 w 6320274"/>
              <a:gd name="connsiteY642" fmla="*/ 1030663 h 1660203"/>
              <a:gd name="connsiteX643" fmla="*/ 5113999 w 6320274"/>
              <a:gd name="connsiteY643" fmla="*/ 1011409 h 1660203"/>
              <a:gd name="connsiteX644" fmla="*/ 3149015 w 6320274"/>
              <a:gd name="connsiteY644" fmla="*/ 1004218 h 1660203"/>
              <a:gd name="connsiteX645" fmla="*/ 3145724 w 6320274"/>
              <a:gd name="connsiteY645" fmla="*/ 1005077 h 1660203"/>
              <a:gd name="connsiteX646" fmla="*/ 3141186 w 6320274"/>
              <a:gd name="connsiteY646" fmla="*/ 1005612 h 1660203"/>
              <a:gd name="connsiteX647" fmla="*/ 3140589 w 6320274"/>
              <a:gd name="connsiteY647" fmla="*/ 1005182 h 1660203"/>
              <a:gd name="connsiteX648" fmla="*/ 3140677 w 6320274"/>
              <a:gd name="connsiteY648" fmla="*/ 1005672 h 1660203"/>
              <a:gd name="connsiteX649" fmla="*/ 3141186 w 6320274"/>
              <a:gd name="connsiteY649" fmla="*/ 1005612 h 1660203"/>
              <a:gd name="connsiteX650" fmla="*/ 3180491 w 6320274"/>
              <a:gd name="connsiteY650" fmla="*/ 1033926 h 1660203"/>
              <a:gd name="connsiteX651" fmla="*/ 3230446 w 6320274"/>
              <a:gd name="connsiteY651" fmla="*/ 1055232 h 1660203"/>
              <a:gd name="connsiteX652" fmla="*/ 3260864 w 6320274"/>
              <a:gd name="connsiteY652" fmla="*/ 1068382 h 1660203"/>
              <a:gd name="connsiteX653" fmla="*/ 3303734 w 6320274"/>
              <a:gd name="connsiteY653" fmla="*/ 1088964 h 1660203"/>
              <a:gd name="connsiteX654" fmla="*/ 3518032 w 6320274"/>
              <a:gd name="connsiteY654" fmla="*/ 1143365 h 1660203"/>
              <a:gd name="connsiteX655" fmla="*/ 3490242 w 6320274"/>
              <a:gd name="connsiteY655" fmla="*/ 1130770 h 1660203"/>
              <a:gd name="connsiteX656" fmla="*/ 3434916 w 6320274"/>
              <a:gd name="connsiteY656" fmla="*/ 1102754 h 1660203"/>
              <a:gd name="connsiteX657" fmla="*/ 3489299 w 6320274"/>
              <a:gd name="connsiteY657" fmla="*/ 1119814 h 1660203"/>
              <a:gd name="connsiteX658" fmla="*/ 3378851 w 6320274"/>
              <a:gd name="connsiteY658" fmla="*/ 1096094 h 1660203"/>
              <a:gd name="connsiteX659" fmla="*/ 3344464 w 6320274"/>
              <a:gd name="connsiteY659" fmla="*/ 1090460 h 1660203"/>
              <a:gd name="connsiteX660" fmla="*/ 3309933 w 6320274"/>
              <a:gd name="connsiteY660" fmla="*/ 1068426 h 1660203"/>
              <a:gd name="connsiteX661" fmla="*/ 3275545 w 6320274"/>
              <a:gd name="connsiteY661" fmla="*/ 1062792 h 1660203"/>
              <a:gd name="connsiteX662" fmla="*/ 3149015 w 6320274"/>
              <a:gd name="connsiteY662" fmla="*/ 1004218 h 1660203"/>
              <a:gd name="connsiteX663" fmla="*/ 2716589 w 6320274"/>
              <a:gd name="connsiteY663" fmla="*/ 1003789 h 1660203"/>
              <a:gd name="connsiteX664" fmla="*/ 2746135 w 6320274"/>
              <a:gd name="connsiteY664" fmla="*/ 1023388 h 1660203"/>
              <a:gd name="connsiteX665" fmla="*/ 2765038 w 6320274"/>
              <a:gd name="connsiteY665" fmla="*/ 1051904 h 1660203"/>
              <a:gd name="connsiteX666" fmla="*/ 2718197 w 6320274"/>
              <a:gd name="connsiteY666" fmla="*/ 1006237 h 1660203"/>
              <a:gd name="connsiteX667" fmla="*/ 2716112 w 6320274"/>
              <a:gd name="connsiteY667" fmla="*/ 1003063 h 1660203"/>
              <a:gd name="connsiteX668" fmla="*/ 2716589 w 6320274"/>
              <a:gd name="connsiteY668" fmla="*/ 1003789 h 1660203"/>
              <a:gd name="connsiteX669" fmla="*/ 2715622 w 6320274"/>
              <a:gd name="connsiteY669" fmla="*/ 1003148 h 1660203"/>
              <a:gd name="connsiteX670" fmla="*/ 2659073 w 6320274"/>
              <a:gd name="connsiteY670" fmla="*/ 1000870 h 1660203"/>
              <a:gd name="connsiteX671" fmla="*/ 2770267 w 6320274"/>
              <a:gd name="connsiteY671" fmla="*/ 1054279 h 1660203"/>
              <a:gd name="connsiteX672" fmla="*/ 2795318 w 6320274"/>
              <a:gd name="connsiteY672" fmla="*/ 1085546 h 1660203"/>
              <a:gd name="connsiteX673" fmla="*/ 2976972 w 6320274"/>
              <a:gd name="connsiteY673" fmla="*/ 1172422 h 1660203"/>
              <a:gd name="connsiteX674" fmla="*/ 2956689 w 6320274"/>
              <a:gd name="connsiteY674" fmla="*/ 1157255 h 1660203"/>
              <a:gd name="connsiteX675" fmla="*/ 2942354 w 6320274"/>
              <a:gd name="connsiteY675" fmla="*/ 1143409 h 1660203"/>
              <a:gd name="connsiteX676" fmla="*/ 2941714 w 6320274"/>
              <a:gd name="connsiteY676" fmla="*/ 1140441 h 1660203"/>
              <a:gd name="connsiteX677" fmla="*/ 3006364 w 6320274"/>
              <a:gd name="connsiteY677" fmla="*/ 1183728 h 1660203"/>
              <a:gd name="connsiteX678" fmla="*/ 3080256 w 6320274"/>
              <a:gd name="connsiteY678" fmla="*/ 1225440 h 1660203"/>
              <a:gd name="connsiteX679" fmla="*/ 3127640 w 6320274"/>
              <a:gd name="connsiteY679" fmla="*/ 1235886 h 1660203"/>
              <a:gd name="connsiteX680" fmla="*/ 3492140 w 6320274"/>
              <a:gd name="connsiteY680" fmla="*/ 1319970 h 1660203"/>
              <a:gd name="connsiteX681" fmla="*/ 3465892 w 6320274"/>
              <a:gd name="connsiteY681" fmla="*/ 1327172 h 1660203"/>
              <a:gd name="connsiteX682" fmla="*/ 3370327 w 6320274"/>
              <a:gd name="connsiteY682" fmla="*/ 1316173 h 1660203"/>
              <a:gd name="connsiteX683" fmla="*/ 3184163 w 6320274"/>
              <a:gd name="connsiteY683" fmla="*/ 1272032 h 1660203"/>
              <a:gd name="connsiteX684" fmla="*/ 3316746 w 6320274"/>
              <a:gd name="connsiteY684" fmla="*/ 1326264 h 1660203"/>
              <a:gd name="connsiteX685" fmla="*/ 3157028 w 6320274"/>
              <a:gd name="connsiteY685" fmla="*/ 1270189 h 1660203"/>
              <a:gd name="connsiteX686" fmla="*/ 2814969 w 6320274"/>
              <a:gd name="connsiteY686" fmla="*/ 1113459 h 1660203"/>
              <a:gd name="connsiteX687" fmla="*/ 2659073 w 6320274"/>
              <a:gd name="connsiteY687" fmla="*/ 1000870 h 1660203"/>
              <a:gd name="connsiteX688" fmla="*/ 5780830 w 6320274"/>
              <a:gd name="connsiteY688" fmla="*/ 982650 h 1660203"/>
              <a:gd name="connsiteX689" fmla="*/ 5772422 w 6320274"/>
              <a:gd name="connsiteY689" fmla="*/ 983893 h 1660203"/>
              <a:gd name="connsiteX690" fmla="*/ 5777012 w 6320274"/>
              <a:gd name="connsiteY690" fmla="*/ 989949 h 1660203"/>
              <a:gd name="connsiteX691" fmla="*/ 5785419 w 6320274"/>
              <a:gd name="connsiteY691" fmla="*/ 988705 h 1660203"/>
              <a:gd name="connsiteX692" fmla="*/ 5780830 w 6320274"/>
              <a:gd name="connsiteY692" fmla="*/ 982650 h 1660203"/>
              <a:gd name="connsiteX693" fmla="*/ 5407201 w 6320274"/>
              <a:gd name="connsiteY693" fmla="*/ 980802 h 1660203"/>
              <a:gd name="connsiteX694" fmla="*/ 5550495 w 6320274"/>
              <a:gd name="connsiteY694" fmla="*/ 1036960 h 1660203"/>
              <a:gd name="connsiteX695" fmla="*/ 5407201 w 6320274"/>
              <a:gd name="connsiteY695" fmla="*/ 980802 h 1660203"/>
              <a:gd name="connsiteX696" fmla="*/ 3133790 w 6320274"/>
              <a:gd name="connsiteY696" fmla="*/ 979833 h 1660203"/>
              <a:gd name="connsiteX697" fmla="*/ 3134079 w 6320274"/>
              <a:gd name="connsiteY697" fmla="*/ 980035 h 1660203"/>
              <a:gd name="connsiteX698" fmla="*/ 3134320 w 6320274"/>
              <a:gd name="connsiteY698" fmla="*/ 980099 h 1660203"/>
              <a:gd name="connsiteX699" fmla="*/ 3194340 w 6320274"/>
              <a:gd name="connsiteY699" fmla="*/ 1010313 h 1660203"/>
              <a:gd name="connsiteX700" fmla="*/ 3418150 w 6320274"/>
              <a:gd name="connsiteY700" fmla="*/ 1072570 h 1660203"/>
              <a:gd name="connsiteX701" fmla="*/ 3350518 w 6320274"/>
              <a:gd name="connsiteY701" fmla="*/ 1053522 h 1660203"/>
              <a:gd name="connsiteX702" fmla="*/ 3362026 w 6320274"/>
              <a:gd name="connsiteY702" fmla="*/ 1050000 h 1660203"/>
              <a:gd name="connsiteX703" fmla="*/ 3213965 w 6320274"/>
              <a:gd name="connsiteY703" fmla="*/ 1006805 h 1660203"/>
              <a:gd name="connsiteX704" fmla="*/ 3172512 w 6320274"/>
              <a:gd name="connsiteY704" fmla="*/ 990272 h 1660203"/>
              <a:gd name="connsiteX705" fmla="*/ 3134320 w 6320274"/>
              <a:gd name="connsiteY705" fmla="*/ 980099 h 1660203"/>
              <a:gd name="connsiteX706" fmla="*/ 2911230 w 6320274"/>
              <a:gd name="connsiteY706" fmla="*/ 969832 h 1660203"/>
              <a:gd name="connsiteX707" fmla="*/ 2998061 w 6320274"/>
              <a:gd name="connsiteY707" fmla="*/ 1038353 h 1660203"/>
              <a:gd name="connsiteX708" fmla="*/ 3007088 w 6320274"/>
              <a:gd name="connsiteY708" fmla="*/ 1050679 h 1660203"/>
              <a:gd name="connsiteX709" fmla="*/ 3189232 w 6320274"/>
              <a:gd name="connsiteY709" fmla="*/ 1170068 h 1660203"/>
              <a:gd name="connsiteX710" fmla="*/ 3198260 w 6320274"/>
              <a:gd name="connsiteY710" fmla="*/ 1182393 h 1660203"/>
              <a:gd name="connsiteX711" fmla="*/ 3465653 w 6320274"/>
              <a:gd name="connsiteY711" fmla="*/ 1245236 h 1660203"/>
              <a:gd name="connsiteX712" fmla="*/ 3462227 w 6320274"/>
              <a:gd name="connsiteY712" fmla="*/ 1250128 h 1660203"/>
              <a:gd name="connsiteX713" fmla="*/ 3307713 w 6320274"/>
              <a:gd name="connsiteY713" fmla="*/ 1230294 h 1660203"/>
              <a:gd name="connsiteX714" fmla="*/ 3327364 w 6320274"/>
              <a:gd name="connsiteY714" fmla="*/ 1244055 h 1660203"/>
              <a:gd name="connsiteX715" fmla="*/ 3283406 w 6320274"/>
              <a:gd name="connsiteY715" fmla="*/ 1228716 h 1660203"/>
              <a:gd name="connsiteX716" fmla="*/ 3282463 w 6320274"/>
              <a:gd name="connsiteY716" fmla="*/ 1217761 h 1660203"/>
              <a:gd name="connsiteX717" fmla="*/ 3171216 w 6320274"/>
              <a:gd name="connsiteY717" fmla="*/ 1199488 h 1660203"/>
              <a:gd name="connsiteX718" fmla="*/ 3287664 w 6320274"/>
              <a:gd name="connsiteY718" fmla="*/ 1254002 h 1660203"/>
              <a:gd name="connsiteX719" fmla="*/ 3094757 w 6320274"/>
              <a:gd name="connsiteY719" fmla="*/ 1167825 h 1660203"/>
              <a:gd name="connsiteX720" fmla="*/ 3046973 w 6320274"/>
              <a:gd name="connsiteY720" fmla="*/ 1143803 h 1660203"/>
              <a:gd name="connsiteX721" fmla="*/ 2986046 w 6320274"/>
              <a:gd name="connsiteY721" fmla="*/ 1098568 h 1660203"/>
              <a:gd name="connsiteX722" fmla="*/ 3148936 w 6320274"/>
              <a:gd name="connsiteY722" fmla="*/ 1185174 h 1660203"/>
              <a:gd name="connsiteX723" fmla="*/ 3142715 w 6320274"/>
              <a:gd name="connsiteY723" fmla="*/ 1182372 h 1660203"/>
              <a:gd name="connsiteX724" fmla="*/ 3144468 w 6320274"/>
              <a:gd name="connsiteY724" fmla="*/ 1179286 h 1660203"/>
              <a:gd name="connsiteX725" fmla="*/ 3163121 w 6320274"/>
              <a:gd name="connsiteY725" fmla="*/ 1183524 h 1660203"/>
              <a:gd name="connsiteX726" fmla="*/ 3189431 w 6320274"/>
              <a:gd name="connsiteY726" fmla="*/ 1183931 h 1660203"/>
              <a:gd name="connsiteX727" fmla="*/ 2935194 w 6320274"/>
              <a:gd name="connsiteY727" fmla="*/ 1006343 h 1660203"/>
              <a:gd name="connsiteX728" fmla="*/ 2939309 w 6320274"/>
              <a:gd name="connsiteY728" fmla="*/ 1015229 h 1660203"/>
              <a:gd name="connsiteX729" fmla="*/ 2911230 w 6320274"/>
              <a:gd name="connsiteY729" fmla="*/ 969832 h 1660203"/>
              <a:gd name="connsiteX730" fmla="*/ 3097286 w 6320274"/>
              <a:gd name="connsiteY730" fmla="*/ 959057 h 1660203"/>
              <a:gd name="connsiteX731" fmla="*/ 3092661 w 6320274"/>
              <a:gd name="connsiteY731" fmla="*/ 964759 h 1660203"/>
              <a:gd name="connsiteX732" fmla="*/ 3113454 w 6320274"/>
              <a:gd name="connsiteY732" fmla="*/ 970740 h 1660203"/>
              <a:gd name="connsiteX733" fmla="*/ 3097286 w 6320274"/>
              <a:gd name="connsiteY733" fmla="*/ 959057 h 1660203"/>
              <a:gd name="connsiteX734" fmla="*/ 3640224 w 6320274"/>
              <a:gd name="connsiteY734" fmla="*/ 956557 h 1660203"/>
              <a:gd name="connsiteX735" fmla="*/ 3675554 w 6320274"/>
              <a:gd name="connsiteY735" fmla="*/ 973146 h 1660203"/>
              <a:gd name="connsiteX736" fmla="*/ 3640224 w 6320274"/>
              <a:gd name="connsiteY736" fmla="*/ 956557 h 1660203"/>
              <a:gd name="connsiteX737" fmla="*/ 2063746 w 6320274"/>
              <a:gd name="connsiteY737" fmla="*/ 946888 h 1660203"/>
              <a:gd name="connsiteX738" fmla="*/ 2208580 w 6320274"/>
              <a:gd name="connsiteY738" fmla="*/ 976242 h 1660203"/>
              <a:gd name="connsiteX739" fmla="*/ 2311435 w 6320274"/>
              <a:gd name="connsiteY739" fmla="*/ 1031104 h 1660203"/>
              <a:gd name="connsiteX740" fmla="*/ 2302950 w 6320274"/>
              <a:gd name="connsiteY740" fmla="*/ 1016156 h 1660203"/>
              <a:gd name="connsiteX741" fmla="*/ 2322944 w 6320274"/>
              <a:gd name="connsiteY741" fmla="*/ 1027583 h 1660203"/>
              <a:gd name="connsiteX742" fmla="*/ 2310636 w 6320274"/>
              <a:gd name="connsiteY742" fmla="*/ 1036550 h 1660203"/>
              <a:gd name="connsiteX743" fmla="*/ 2353505 w 6320274"/>
              <a:gd name="connsiteY743" fmla="*/ 1057132 h 1660203"/>
              <a:gd name="connsiteX744" fmla="*/ 2352708 w 6320274"/>
              <a:gd name="connsiteY744" fmla="*/ 1062579 h 1660203"/>
              <a:gd name="connsiteX745" fmla="*/ 2520511 w 6320274"/>
              <a:gd name="connsiteY745" fmla="*/ 1152624 h 1660203"/>
              <a:gd name="connsiteX746" fmla="*/ 2600542 w 6320274"/>
              <a:gd name="connsiteY746" fmla="*/ 1195795 h 1660203"/>
              <a:gd name="connsiteX747" fmla="*/ 2952428 w 6320274"/>
              <a:gd name="connsiteY747" fmla="*/ 1359405 h 1660203"/>
              <a:gd name="connsiteX748" fmla="*/ 2834041 w 6320274"/>
              <a:gd name="connsiteY748" fmla="*/ 1318115 h 1660203"/>
              <a:gd name="connsiteX749" fmla="*/ 2818161 w 6320274"/>
              <a:gd name="connsiteY749" fmla="*/ 1315575 h 1660203"/>
              <a:gd name="connsiteX750" fmla="*/ 2750040 w 6320274"/>
              <a:gd name="connsiteY750" fmla="*/ 1282459 h 1660203"/>
              <a:gd name="connsiteX751" fmla="*/ 2566357 w 6320274"/>
              <a:gd name="connsiteY751" fmla="*/ 1189873 h 1660203"/>
              <a:gd name="connsiteX752" fmla="*/ 2531824 w 6320274"/>
              <a:gd name="connsiteY752" fmla="*/ 1167838 h 1660203"/>
              <a:gd name="connsiteX753" fmla="*/ 2406892 w 6320274"/>
              <a:gd name="connsiteY753" fmla="*/ 1098374 h 1660203"/>
              <a:gd name="connsiteX754" fmla="*/ 2393640 w 6320274"/>
              <a:gd name="connsiteY754" fmla="*/ 1096386 h 1660203"/>
              <a:gd name="connsiteX755" fmla="*/ 2278876 w 6320274"/>
              <a:gd name="connsiteY755" fmla="*/ 1031469 h 1660203"/>
              <a:gd name="connsiteX756" fmla="*/ 2256254 w 6320274"/>
              <a:gd name="connsiteY756" fmla="*/ 1019489 h 1660203"/>
              <a:gd name="connsiteX757" fmla="*/ 2259680 w 6320274"/>
              <a:gd name="connsiteY757" fmla="*/ 1014597 h 1660203"/>
              <a:gd name="connsiteX758" fmla="*/ 2063832 w 6320274"/>
              <a:gd name="connsiteY758" fmla="*/ 947377 h 1660203"/>
              <a:gd name="connsiteX759" fmla="*/ 3623400 w 6320274"/>
              <a:gd name="connsiteY759" fmla="*/ 943061 h 1660203"/>
              <a:gd name="connsiteX760" fmla="*/ 3640767 w 6320274"/>
              <a:gd name="connsiteY760" fmla="*/ 953935 h 1660203"/>
              <a:gd name="connsiteX761" fmla="*/ 3623400 w 6320274"/>
              <a:gd name="connsiteY761" fmla="*/ 943061 h 1660203"/>
              <a:gd name="connsiteX762" fmla="*/ 5296897 w 6320274"/>
              <a:gd name="connsiteY762" fmla="*/ 940884 h 1660203"/>
              <a:gd name="connsiteX763" fmla="*/ 5314607 w 6320274"/>
              <a:gd name="connsiteY763" fmla="*/ 949423 h 1660203"/>
              <a:gd name="connsiteX764" fmla="*/ 5296897 w 6320274"/>
              <a:gd name="connsiteY764" fmla="*/ 940884 h 1660203"/>
              <a:gd name="connsiteX765" fmla="*/ 3928859 w 6320274"/>
              <a:gd name="connsiteY765" fmla="*/ 938622 h 1660203"/>
              <a:gd name="connsiteX766" fmla="*/ 3946823 w 6320274"/>
              <a:gd name="connsiteY766" fmla="*/ 944337 h 1660203"/>
              <a:gd name="connsiteX767" fmla="*/ 3947512 w 6320274"/>
              <a:gd name="connsiteY767" fmla="*/ 958116 h 1660203"/>
              <a:gd name="connsiteX768" fmla="*/ 4032150 w 6320274"/>
              <a:gd name="connsiteY768" fmla="*/ 1107884 h 1660203"/>
              <a:gd name="connsiteX769" fmla="*/ 4008983 w 6320274"/>
              <a:gd name="connsiteY769" fmla="*/ 1065927 h 1660203"/>
              <a:gd name="connsiteX770" fmla="*/ 3952026 w 6320274"/>
              <a:gd name="connsiteY770" fmla="*/ 980579 h 1660203"/>
              <a:gd name="connsiteX771" fmla="*/ 3928859 w 6320274"/>
              <a:gd name="connsiteY771" fmla="*/ 938622 h 1660203"/>
              <a:gd name="connsiteX772" fmla="*/ 3086261 w 6320274"/>
              <a:gd name="connsiteY772" fmla="*/ 929610 h 1660203"/>
              <a:gd name="connsiteX773" fmla="*/ 3081747 w 6320274"/>
              <a:gd name="connsiteY773" fmla="*/ 930523 h 1660203"/>
              <a:gd name="connsiteX774" fmla="*/ 3195567 w 6320274"/>
              <a:gd name="connsiteY774" fmla="*/ 984486 h 1660203"/>
              <a:gd name="connsiteX775" fmla="*/ 3145954 w 6320274"/>
              <a:gd name="connsiteY775" fmla="*/ 954465 h 1660203"/>
              <a:gd name="connsiteX776" fmla="*/ 3089830 w 6320274"/>
              <a:gd name="connsiteY776" fmla="*/ 931895 h 1660203"/>
              <a:gd name="connsiteX777" fmla="*/ 3086261 w 6320274"/>
              <a:gd name="connsiteY777" fmla="*/ 929610 h 1660203"/>
              <a:gd name="connsiteX778" fmla="*/ 2282950 w 6320274"/>
              <a:gd name="connsiteY778" fmla="*/ 921085 h 1660203"/>
              <a:gd name="connsiteX779" fmla="*/ 2338274 w 6320274"/>
              <a:gd name="connsiteY779" fmla="*/ 949100 h 1660203"/>
              <a:gd name="connsiteX780" fmla="*/ 2338475 w 6320274"/>
              <a:gd name="connsiteY780" fmla="*/ 948811 h 1660203"/>
              <a:gd name="connsiteX781" fmla="*/ 2523391 w 6320274"/>
              <a:gd name="connsiteY781" fmla="*/ 1085155 h 1660203"/>
              <a:gd name="connsiteX782" fmla="*/ 2600250 w 6320274"/>
              <a:gd name="connsiteY782" fmla="*/ 1130393 h 1660203"/>
              <a:gd name="connsiteX783" fmla="*/ 2665201 w 6320274"/>
              <a:gd name="connsiteY783" fmla="*/ 1165578 h 1660203"/>
              <a:gd name="connsiteX784" fmla="*/ 2691792 w 6320274"/>
              <a:gd name="connsiteY784" fmla="*/ 1170043 h 1660203"/>
              <a:gd name="connsiteX785" fmla="*/ 3285221 w 6320274"/>
              <a:gd name="connsiteY785" fmla="*/ 1370673 h 1660203"/>
              <a:gd name="connsiteX786" fmla="*/ 3340146 w 6320274"/>
              <a:gd name="connsiteY786" fmla="*/ 1385113 h 1660203"/>
              <a:gd name="connsiteX787" fmla="*/ 2933972 w 6320274"/>
              <a:gd name="connsiteY787" fmla="*/ 1288576 h 1660203"/>
              <a:gd name="connsiteX788" fmla="*/ 2956050 w 6320274"/>
              <a:gd name="connsiteY788" fmla="*/ 1303179 h 1660203"/>
              <a:gd name="connsiteX789" fmla="*/ 2645895 w 6320274"/>
              <a:gd name="connsiteY789" fmla="*/ 1167930 h 1660203"/>
              <a:gd name="connsiteX790" fmla="*/ 2532473 w 6320274"/>
              <a:gd name="connsiteY790" fmla="*/ 1094945 h 1660203"/>
              <a:gd name="connsiteX791" fmla="*/ 2282950 w 6320274"/>
              <a:gd name="connsiteY791" fmla="*/ 921085 h 1660203"/>
              <a:gd name="connsiteX792" fmla="*/ 1899692 w 6320274"/>
              <a:gd name="connsiteY792" fmla="*/ 920375 h 1660203"/>
              <a:gd name="connsiteX793" fmla="*/ 1917146 w 6320274"/>
              <a:gd name="connsiteY793" fmla="*/ 933508 h 1660203"/>
              <a:gd name="connsiteX794" fmla="*/ 1943905 w 6320274"/>
              <a:gd name="connsiteY794" fmla="*/ 932890 h 1660203"/>
              <a:gd name="connsiteX795" fmla="*/ 1899692 w 6320274"/>
              <a:gd name="connsiteY795" fmla="*/ 920375 h 1660203"/>
              <a:gd name="connsiteX796" fmla="*/ 3912092 w 6320274"/>
              <a:gd name="connsiteY796" fmla="*/ 908439 h 1660203"/>
              <a:gd name="connsiteX797" fmla="*/ 3923459 w 6320274"/>
              <a:gd name="connsiteY797" fmla="*/ 921115 h 1660203"/>
              <a:gd name="connsiteX798" fmla="*/ 3910208 w 6320274"/>
              <a:gd name="connsiteY798" fmla="*/ 919128 h 1660203"/>
              <a:gd name="connsiteX799" fmla="*/ 3911892 w 6320274"/>
              <a:gd name="connsiteY799" fmla="*/ 908726 h 1660203"/>
              <a:gd name="connsiteX800" fmla="*/ 2254672 w 6320274"/>
              <a:gd name="connsiteY800" fmla="*/ 894422 h 1660203"/>
              <a:gd name="connsiteX801" fmla="*/ 2281665 w 6320274"/>
              <a:gd name="connsiteY801" fmla="*/ 912464 h 1660203"/>
              <a:gd name="connsiteX802" fmla="*/ 2254672 w 6320274"/>
              <a:gd name="connsiteY802" fmla="*/ 894422 h 1660203"/>
              <a:gd name="connsiteX803" fmla="*/ 3047579 w 6320274"/>
              <a:gd name="connsiteY803" fmla="*/ 886440 h 1660203"/>
              <a:gd name="connsiteX804" fmla="*/ 3047666 w 6320274"/>
              <a:gd name="connsiteY804" fmla="*/ 886930 h 1660203"/>
              <a:gd name="connsiteX805" fmla="*/ 3052035 w 6320274"/>
              <a:gd name="connsiteY805" fmla="*/ 892991 h 1660203"/>
              <a:gd name="connsiteX806" fmla="*/ 3174595 w 6320274"/>
              <a:gd name="connsiteY806" fmla="*/ 959078 h 1660203"/>
              <a:gd name="connsiteX807" fmla="*/ 3388695 w 6320274"/>
              <a:gd name="connsiteY807" fmla="*/ 1032214 h 1660203"/>
              <a:gd name="connsiteX808" fmla="*/ 3047579 w 6320274"/>
              <a:gd name="connsiteY808" fmla="*/ 886440 h 1660203"/>
              <a:gd name="connsiteX809" fmla="*/ 3883957 w 6320274"/>
              <a:gd name="connsiteY809" fmla="*/ 879731 h 1660203"/>
              <a:gd name="connsiteX810" fmla="*/ 3909807 w 6320274"/>
              <a:gd name="connsiteY810" fmla="*/ 905551 h 1660203"/>
              <a:gd name="connsiteX811" fmla="*/ 3883957 w 6320274"/>
              <a:gd name="connsiteY811" fmla="*/ 879731 h 1660203"/>
              <a:gd name="connsiteX812" fmla="*/ 1347035 w 6320274"/>
              <a:gd name="connsiteY812" fmla="*/ 873113 h 1660203"/>
              <a:gd name="connsiteX813" fmla="*/ 1347184 w 6320274"/>
              <a:gd name="connsiteY813" fmla="*/ 873339 h 1660203"/>
              <a:gd name="connsiteX814" fmla="*/ 1346835 w 6320274"/>
              <a:gd name="connsiteY814" fmla="*/ 873401 h 1660203"/>
              <a:gd name="connsiteX815" fmla="*/ 4899608 w 6320274"/>
              <a:gd name="connsiteY815" fmla="*/ 872873 h 1660203"/>
              <a:gd name="connsiteX816" fmla="*/ 4873974 w 6320274"/>
              <a:gd name="connsiteY816" fmla="*/ 881283 h 1660203"/>
              <a:gd name="connsiteX817" fmla="*/ 4869047 w 6320274"/>
              <a:gd name="connsiteY817" fmla="*/ 875923 h 1660203"/>
              <a:gd name="connsiteX818" fmla="*/ 4899608 w 6320274"/>
              <a:gd name="connsiteY818" fmla="*/ 872873 h 1660203"/>
              <a:gd name="connsiteX819" fmla="*/ 1355173 w 6320274"/>
              <a:gd name="connsiteY819" fmla="*/ 871948 h 1660203"/>
              <a:gd name="connsiteX820" fmla="*/ 1494498 w 6320274"/>
              <a:gd name="connsiteY820" fmla="*/ 935619 h 1660203"/>
              <a:gd name="connsiteX821" fmla="*/ 2180971 w 6320274"/>
              <a:gd name="connsiteY821" fmla="*/ 1080872 h 1660203"/>
              <a:gd name="connsiteX822" fmla="*/ 1970390 w 6320274"/>
              <a:gd name="connsiteY822" fmla="*/ 1054378 h 1660203"/>
              <a:gd name="connsiteX823" fmla="*/ 1349120 w 6320274"/>
              <a:gd name="connsiteY823" fmla="*/ 876288 h 1660203"/>
              <a:gd name="connsiteX824" fmla="*/ 1347184 w 6320274"/>
              <a:gd name="connsiteY824" fmla="*/ 873339 h 1660203"/>
              <a:gd name="connsiteX825" fmla="*/ 3020275 w 6320274"/>
              <a:gd name="connsiteY825" fmla="*/ 855312 h 1660203"/>
              <a:gd name="connsiteX826" fmla="*/ 3020361 w 6320274"/>
              <a:gd name="connsiteY826" fmla="*/ 855801 h 1660203"/>
              <a:gd name="connsiteX827" fmla="*/ 3020768 w 6320274"/>
              <a:gd name="connsiteY827" fmla="*/ 855918 h 1660203"/>
              <a:gd name="connsiteX828" fmla="*/ 3029421 w 6320274"/>
              <a:gd name="connsiteY828" fmla="*/ 866547 h 1660203"/>
              <a:gd name="connsiteX829" fmla="*/ 3073858 w 6320274"/>
              <a:gd name="connsiteY829" fmla="*/ 877818 h 1660203"/>
              <a:gd name="connsiteX830" fmla="*/ 3326061 w 6320274"/>
              <a:gd name="connsiteY830" fmla="*/ 984497 h 1660203"/>
              <a:gd name="connsiteX831" fmla="*/ 3137464 w 6320274"/>
              <a:gd name="connsiteY831" fmla="*/ 888471 h 1660203"/>
              <a:gd name="connsiteX832" fmla="*/ 3085899 w 6320274"/>
              <a:gd name="connsiteY832" fmla="*/ 874614 h 1660203"/>
              <a:gd name="connsiteX833" fmla="*/ 3020768 w 6320274"/>
              <a:gd name="connsiteY833" fmla="*/ 855918 h 1660203"/>
              <a:gd name="connsiteX834" fmla="*/ 2578093 w 6320274"/>
              <a:gd name="connsiteY834" fmla="*/ 830500 h 1660203"/>
              <a:gd name="connsiteX835" fmla="*/ 2725850 w 6320274"/>
              <a:gd name="connsiteY835" fmla="*/ 944254 h 1660203"/>
              <a:gd name="connsiteX836" fmla="*/ 2744502 w 6320274"/>
              <a:gd name="connsiteY836" fmla="*/ 963749 h 1660203"/>
              <a:gd name="connsiteX837" fmla="*/ 2748073 w 6320274"/>
              <a:gd name="connsiteY837" fmla="*/ 975257 h 1660203"/>
              <a:gd name="connsiteX838" fmla="*/ 2800372 w 6320274"/>
              <a:gd name="connsiteY838" fmla="*/ 1021742 h 1660203"/>
              <a:gd name="connsiteX839" fmla="*/ 2920935 w 6320274"/>
              <a:gd name="connsiteY839" fmla="*/ 1117743 h 1660203"/>
              <a:gd name="connsiteX840" fmla="*/ 2936417 w 6320274"/>
              <a:gd name="connsiteY840" fmla="*/ 1139307 h 1660203"/>
              <a:gd name="connsiteX841" fmla="*/ 2907683 w 6320274"/>
              <a:gd name="connsiteY841" fmla="*/ 1115755 h 1660203"/>
              <a:gd name="connsiteX842" fmla="*/ 2847300 w 6320274"/>
              <a:gd name="connsiteY842" fmla="*/ 1067899 h 1660203"/>
              <a:gd name="connsiteX843" fmla="*/ 2830877 w 6320274"/>
              <a:gd name="connsiteY843" fmla="*/ 1067980 h 1660203"/>
              <a:gd name="connsiteX844" fmla="*/ 2768265 w 6320274"/>
              <a:gd name="connsiteY844" fmla="*/ 1000549 h 1660203"/>
              <a:gd name="connsiteX845" fmla="*/ 2577891 w 6320274"/>
              <a:gd name="connsiteY845" fmla="*/ 830788 h 1660203"/>
              <a:gd name="connsiteX846" fmla="*/ 1919651 w 6320274"/>
              <a:gd name="connsiteY846" fmla="*/ 817522 h 1660203"/>
              <a:gd name="connsiteX847" fmla="*/ 1928875 w 6320274"/>
              <a:gd name="connsiteY847" fmla="*/ 824571 h 1660203"/>
              <a:gd name="connsiteX848" fmla="*/ 1911908 w 6320274"/>
              <a:gd name="connsiteY848" fmla="*/ 827274 h 1660203"/>
              <a:gd name="connsiteX849" fmla="*/ 1919651 w 6320274"/>
              <a:gd name="connsiteY849" fmla="*/ 817522 h 1660203"/>
              <a:gd name="connsiteX850" fmla="*/ 2017696 w 6320274"/>
              <a:gd name="connsiteY850" fmla="*/ 812130 h 1660203"/>
              <a:gd name="connsiteX851" fmla="*/ 2084532 w 6320274"/>
              <a:gd name="connsiteY851" fmla="*/ 836625 h 1660203"/>
              <a:gd name="connsiteX852" fmla="*/ 2019182 w 6320274"/>
              <a:gd name="connsiteY852" fmla="*/ 820463 h 1660203"/>
              <a:gd name="connsiteX853" fmla="*/ 2017696 w 6320274"/>
              <a:gd name="connsiteY853" fmla="*/ 812130 h 1660203"/>
              <a:gd name="connsiteX854" fmla="*/ 2923734 w 6320274"/>
              <a:gd name="connsiteY854" fmla="*/ 811733 h 1660203"/>
              <a:gd name="connsiteX855" fmla="*/ 2929933 w 6320274"/>
              <a:gd name="connsiteY855" fmla="*/ 823794 h 1660203"/>
              <a:gd name="connsiteX856" fmla="*/ 2923734 w 6320274"/>
              <a:gd name="connsiteY856" fmla="*/ 811733 h 1660203"/>
              <a:gd name="connsiteX857" fmla="*/ 2840023 w 6320274"/>
              <a:gd name="connsiteY857" fmla="*/ 808879 h 1660203"/>
              <a:gd name="connsiteX858" fmla="*/ 2863442 w 6320274"/>
              <a:gd name="connsiteY858" fmla="*/ 815413 h 1660203"/>
              <a:gd name="connsiteX859" fmla="*/ 2953392 w 6320274"/>
              <a:gd name="connsiteY859" fmla="*/ 916999 h 1660203"/>
              <a:gd name="connsiteX860" fmla="*/ 2972298 w 6320274"/>
              <a:gd name="connsiteY860" fmla="*/ 933668 h 1660203"/>
              <a:gd name="connsiteX861" fmla="*/ 3219538 w 6320274"/>
              <a:gd name="connsiteY861" fmla="*/ 1137242 h 1660203"/>
              <a:gd name="connsiteX862" fmla="*/ 3219826 w 6320274"/>
              <a:gd name="connsiteY862" fmla="*/ 1137444 h 1660203"/>
              <a:gd name="connsiteX863" fmla="*/ 3042053 w 6320274"/>
              <a:gd name="connsiteY863" fmla="*/ 1024117 h 1660203"/>
              <a:gd name="connsiteX864" fmla="*/ 2983012 w 6320274"/>
              <a:gd name="connsiteY864" fmla="*/ 968193 h 1660203"/>
              <a:gd name="connsiteX865" fmla="*/ 2840023 w 6320274"/>
              <a:gd name="connsiteY865" fmla="*/ 808879 h 1660203"/>
              <a:gd name="connsiteX866" fmla="*/ 1801206 w 6320274"/>
              <a:gd name="connsiteY866" fmla="*/ 806378 h 1660203"/>
              <a:gd name="connsiteX867" fmla="*/ 1901486 w 6320274"/>
              <a:gd name="connsiteY867" fmla="*/ 825551 h 1660203"/>
              <a:gd name="connsiteX868" fmla="*/ 1801206 w 6320274"/>
              <a:gd name="connsiteY868" fmla="*/ 806378 h 1660203"/>
              <a:gd name="connsiteX869" fmla="*/ 3807149 w 6320274"/>
              <a:gd name="connsiteY869" fmla="*/ 799355 h 1660203"/>
              <a:gd name="connsiteX870" fmla="*/ 3873985 w 6320274"/>
              <a:gd name="connsiteY870" fmla="*/ 856448 h 1660203"/>
              <a:gd name="connsiteX871" fmla="*/ 3890009 w 6320274"/>
              <a:gd name="connsiteY871" fmla="*/ 875390 h 1660203"/>
              <a:gd name="connsiteX872" fmla="*/ 3824915 w 6320274"/>
              <a:gd name="connsiteY872" fmla="*/ 823805 h 1660203"/>
              <a:gd name="connsiteX873" fmla="*/ 3807149 w 6320274"/>
              <a:gd name="connsiteY873" fmla="*/ 799355 h 1660203"/>
              <a:gd name="connsiteX874" fmla="*/ 4985531 w 6320274"/>
              <a:gd name="connsiteY874" fmla="*/ 791758 h 1660203"/>
              <a:gd name="connsiteX875" fmla="*/ 5045402 w 6320274"/>
              <a:gd name="connsiteY875" fmla="*/ 809821 h 1660203"/>
              <a:gd name="connsiteX876" fmla="*/ 5175299 w 6320274"/>
              <a:gd name="connsiteY876" fmla="*/ 847589 h 1660203"/>
              <a:gd name="connsiteX877" fmla="*/ 5419272 w 6320274"/>
              <a:gd name="connsiteY877" fmla="*/ 871298 h 1660203"/>
              <a:gd name="connsiteX878" fmla="*/ 5616802 w 6320274"/>
              <a:gd name="connsiteY878" fmla="*/ 928114 h 1660203"/>
              <a:gd name="connsiteX879" fmla="*/ 5847125 w 6320274"/>
              <a:gd name="connsiteY879" fmla="*/ 1001457 h 1660203"/>
              <a:gd name="connsiteX880" fmla="*/ 6016814 w 6320274"/>
              <a:gd name="connsiteY880" fmla="*/ 1080815 h 1660203"/>
              <a:gd name="connsiteX881" fmla="*/ 6083395 w 6320274"/>
              <a:gd name="connsiteY881" fmla="*/ 1140732 h 1660203"/>
              <a:gd name="connsiteX882" fmla="*/ 6099421 w 6320274"/>
              <a:gd name="connsiteY882" fmla="*/ 1159673 h 1660203"/>
              <a:gd name="connsiteX883" fmla="*/ 6143976 w 6320274"/>
              <a:gd name="connsiteY883" fmla="*/ 1169854 h 1660203"/>
              <a:gd name="connsiteX884" fmla="*/ 6120155 w 6320274"/>
              <a:gd name="connsiteY884" fmla="*/ 1149743 h 1660203"/>
              <a:gd name="connsiteX885" fmla="*/ 6194387 w 6320274"/>
              <a:gd name="connsiteY885" fmla="*/ 1194429 h 1660203"/>
              <a:gd name="connsiteX886" fmla="*/ 6215523 w 6320274"/>
              <a:gd name="connsiteY886" fmla="*/ 1198076 h 1660203"/>
              <a:gd name="connsiteX887" fmla="*/ 6223462 w 6320274"/>
              <a:gd name="connsiteY887" fmla="*/ 1183046 h 1660203"/>
              <a:gd name="connsiteX888" fmla="*/ 6238943 w 6320274"/>
              <a:gd name="connsiteY888" fmla="*/ 1204609 h 1660203"/>
              <a:gd name="connsiteX889" fmla="*/ 6252536 w 6320274"/>
              <a:gd name="connsiteY889" fmla="*/ 1204262 h 1660203"/>
              <a:gd name="connsiteX890" fmla="*/ 6273475 w 6320274"/>
              <a:gd name="connsiteY890" fmla="*/ 1226644 h 1660203"/>
              <a:gd name="connsiteX891" fmla="*/ 6280327 w 6320274"/>
              <a:gd name="connsiteY891" fmla="*/ 1216859 h 1660203"/>
              <a:gd name="connsiteX892" fmla="*/ 6314351 w 6320274"/>
              <a:gd name="connsiteY892" fmla="*/ 1227547 h 1660203"/>
              <a:gd name="connsiteX893" fmla="*/ 6320274 w 6320274"/>
              <a:gd name="connsiteY893" fmla="*/ 1231316 h 1660203"/>
              <a:gd name="connsiteX894" fmla="*/ 6320274 w 6320274"/>
              <a:gd name="connsiteY894" fmla="*/ 1267994 h 1660203"/>
              <a:gd name="connsiteX895" fmla="*/ 6293849 w 6320274"/>
              <a:gd name="connsiteY895" fmla="*/ 1257210 h 1660203"/>
              <a:gd name="connsiteX896" fmla="*/ 6302333 w 6320274"/>
              <a:gd name="connsiteY896" fmla="*/ 1272159 h 1660203"/>
              <a:gd name="connsiteX897" fmla="*/ 6290026 w 6320274"/>
              <a:gd name="connsiteY897" fmla="*/ 1281126 h 1660203"/>
              <a:gd name="connsiteX898" fmla="*/ 6240609 w 6320274"/>
              <a:gd name="connsiteY898" fmla="*/ 1232369 h 1660203"/>
              <a:gd name="connsiteX899" fmla="*/ 6239266 w 6320274"/>
              <a:gd name="connsiteY899" fmla="*/ 1240437 h 1660203"/>
              <a:gd name="connsiteX900" fmla="*/ 6193768 w 6320274"/>
              <a:gd name="connsiteY900" fmla="*/ 1219303 h 1660203"/>
              <a:gd name="connsiteX901" fmla="*/ 6234156 w 6320274"/>
              <a:gd name="connsiteY901" fmla="*/ 1255731 h 1660203"/>
              <a:gd name="connsiteX902" fmla="*/ 6229047 w 6320274"/>
              <a:gd name="connsiteY902" fmla="*/ 1271027 h 1660203"/>
              <a:gd name="connsiteX903" fmla="*/ 6210139 w 6320274"/>
              <a:gd name="connsiteY903" fmla="*/ 1254356 h 1660203"/>
              <a:gd name="connsiteX904" fmla="*/ 6142760 w 6320274"/>
              <a:gd name="connsiteY904" fmla="*/ 1199885 h 1660203"/>
              <a:gd name="connsiteX905" fmla="*/ 6229047 w 6320274"/>
              <a:gd name="connsiteY905" fmla="*/ 1271027 h 1660203"/>
              <a:gd name="connsiteX906" fmla="*/ 6305768 w 6320274"/>
              <a:gd name="connsiteY906" fmla="*/ 1305929 h 1660203"/>
              <a:gd name="connsiteX907" fmla="*/ 6320274 w 6320274"/>
              <a:gd name="connsiteY907" fmla="*/ 1313257 h 1660203"/>
              <a:gd name="connsiteX908" fmla="*/ 6320274 w 6320274"/>
              <a:gd name="connsiteY908" fmla="*/ 1328571 h 1660203"/>
              <a:gd name="connsiteX909" fmla="*/ 6309363 w 6320274"/>
              <a:gd name="connsiteY909" fmla="*/ 1322641 h 1660203"/>
              <a:gd name="connsiteX910" fmla="*/ 6286601 w 6320274"/>
              <a:gd name="connsiteY910" fmla="*/ 1318618 h 1660203"/>
              <a:gd name="connsiteX911" fmla="*/ 6284916 w 6320274"/>
              <a:gd name="connsiteY911" fmla="*/ 1329020 h 1660203"/>
              <a:gd name="connsiteX912" fmla="*/ 6320274 w 6320274"/>
              <a:gd name="connsiteY912" fmla="*/ 1347998 h 1660203"/>
              <a:gd name="connsiteX913" fmla="*/ 6320274 w 6320274"/>
              <a:gd name="connsiteY913" fmla="*/ 1384805 h 1660203"/>
              <a:gd name="connsiteX914" fmla="*/ 6261597 w 6320274"/>
              <a:gd name="connsiteY914" fmla="*/ 1344473 h 1660203"/>
              <a:gd name="connsiteX915" fmla="*/ 6193264 w 6320274"/>
              <a:gd name="connsiteY915" fmla="*/ 1308595 h 1660203"/>
              <a:gd name="connsiteX916" fmla="*/ 6157101 w 6320274"/>
              <a:gd name="connsiteY916" fmla="*/ 1261827 h 1660203"/>
              <a:gd name="connsiteX917" fmla="*/ 6162611 w 6320274"/>
              <a:gd name="connsiteY917" fmla="*/ 1260109 h 1660203"/>
              <a:gd name="connsiteX918" fmla="*/ 6144902 w 6320274"/>
              <a:gd name="connsiteY918" fmla="*/ 1251570 h 1660203"/>
              <a:gd name="connsiteX919" fmla="*/ 6147927 w 6320274"/>
              <a:gd name="connsiteY919" fmla="*/ 1233100 h 1660203"/>
              <a:gd name="connsiteX920" fmla="*/ 6096428 w 6320274"/>
              <a:gd name="connsiteY920" fmla="*/ 1181169 h 1660203"/>
              <a:gd name="connsiteX921" fmla="*/ 6059465 w 6320274"/>
              <a:gd name="connsiteY921" fmla="*/ 1139846 h 1660203"/>
              <a:gd name="connsiteX922" fmla="*/ 5959040 w 6320274"/>
              <a:gd name="connsiteY922" fmla="*/ 1071673 h 1660203"/>
              <a:gd name="connsiteX923" fmla="*/ 5938503 w 6320274"/>
              <a:gd name="connsiteY923" fmla="*/ 1062868 h 1660203"/>
              <a:gd name="connsiteX924" fmla="*/ 5919451 w 6320274"/>
              <a:gd name="connsiteY924" fmla="*/ 1062395 h 1660203"/>
              <a:gd name="connsiteX925" fmla="*/ 5748622 w 6320274"/>
              <a:gd name="connsiteY925" fmla="*/ 990820 h 1660203"/>
              <a:gd name="connsiteX926" fmla="*/ 5739340 w 6320274"/>
              <a:gd name="connsiteY926" fmla="*/ 981317 h 1660203"/>
              <a:gd name="connsiteX927" fmla="*/ 5509505 w 6320274"/>
              <a:gd name="connsiteY927" fmla="*/ 922041 h 1660203"/>
              <a:gd name="connsiteX928" fmla="*/ 5416078 w 6320274"/>
              <a:gd name="connsiteY928" fmla="*/ 893082 h 1660203"/>
              <a:gd name="connsiteX929" fmla="*/ 5211695 w 6320274"/>
              <a:gd name="connsiteY929" fmla="*/ 878649 h 1660203"/>
              <a:gd name="connsiteX930" fmla="*/ 5102135 w 6320274"/>
              <a:gd name="connsiteY930" fmla="*/ 849974 h 1660203"/>
              <a:gd name="connsiteX931" fmla="*/ 5050380 w 6320274"/>
              <a:gd name="connsiteY931" fmla="*/ 833466 h 1660203"/>
              <a:gd name="connsiteX932" fmla="*/ 5037926 w 6320274"/>
              <a:gd name="connsiteY932" fmla="*/ 826033 h 1660203"/>
              <a:gd name="connsiteX933" fmla="*/ 4800194 w 6320274"/>
              <a:gd name="connsiteY933" fmla="*/ 901056 h 1660203"/>
              <a:gd name="connsiteX934" fmla="*/ 4985670 w 6320274"/>
              <a:gd name="connsiteY934" fmla="*/ 931418 h 1660203"/>
              <a:gd name="connsiteX935" fmla="*/ 5376762 w 6320274"/>
              <a:gd name="connsiteY935" fmla="*/ 1019967 h 1660203"/>
              <a:gd name="connsiteX936" fmla="*/ 5153582 w 6320274"/>
              <a:gd name="connsiteY936" fmla="*/ 969639 h 1660203"/>
              <a:gd name="connsiteX937" fmla="*/ 4748896 w 6320274"/>
              <a:gd name="connsiteY937" fmla="*/ 914035 h 1660203"/>
              <a:gd name="connsiteX938" fmla="*/ 4574735 w 6320274"/>
              <a:gd name="connsiteY938" fmla="*/ 964086 h 1660203"/>
              <a:gd name="connsiteX939" fmla="*/ 4881879 w 6320274"/>
              <a:gd name="connsiteY939" fmla="*/ 981844 h 1660203"/>
              <a:gd name="connsiteX940" fmla="*/ 4896816 w 6320274"/>
              <a:gd name="connsiteY940" fmla="*/ 973430 h 1660203"/>
              <a:gd name="connsiteX941" fmla="*/ 4942170 w 6320274"/>
              <a:gd name="connsiteY941" fmla="*/ 978165 h 1660203"/>
              <a:gd name="connsiteX942" fmla="*/ 4923118 w 6320274"/>
              <a:gd name="connsiteY942" fmla="*/ 977692 h 1660203"/>
              <a:gd name="connsiteX943" fmla="*/ 4986383 w 6320274"/>
              <a:gd name="connsiteY943" fmla="*/ 990680 h 1660203"/>
              <a:gd name="connsiteX944" fmla="*/ 4982268 w 6320274"/>
              <a:gd name="connsiteY944" fmla="*/ 981793 h 1660203"/>
              <a:gd name="connsiteX945" fmla="*/ 5001920 w 6320274"/>
              <a:gd name="connsiteY945" fmla="*/ 995554 h 1660203"/>
              <a:gd name="connsiteX946" fmla="*/ 5013430 w 6320274"/>
              <a:gd name="connsiteY946" fmla="*/ 992032 h 1660203"/>
              <a:gd name="connsiteX947" fmla="*/ 5005890 w 6320274"/>
              <a:gd name="connsiteY947" fmla="*/ 988039 h 1660203"/>
              <a:gd name="connsiteX948" fmla="*/ 5060272 w 6320274"/>
              <a:gd name="connsiteY948" fmla="*/ 1005100 h 1660203"/>
              <a:gd name="connsiteX949" fmla="*/ 5110537 w 6320274"/>
              <a:gd name="connsiteY949" fmla="*/ 1013274 h 1660203"/>
              <a:gd name="connsiteX950" fmla="*/ 4523154 w 6320274"/>
              <a:gd name="connsiteY950" fmla="*/ 995310 h 1660203"/>
              <a:gd name="connsiteX951" fmla="*/ 4474323 w 6320274"/>
              <a:gd name="connsiteY951" fmla="*/ 1063203 h 1660203"/>
              <a:gd name="connsiteX952" fmla="*/ 4473872 w 6320274"/>
              <a:gd name="connsiteY952" fmla="*/ 1117361 h 1660203"/>
              <a:gd name="connsiteX953" fmla="*/ 4512176 w 6320274"/>
              <a:gd name="connsiteY953" fmla="*/ 1183215 h 1660203"/>
              <a:gd name="connsiteX954" fmla="*/ 4528056 w 6320274"/>
              <a:gd name="connsiteY954" fmla="*/ 1185755 h 1660203"/>
              <a:gd name="connsiteX955" fmla="*/ 4557479 w 6320274"/>
              <a:gd name="connsiteY955" fmla="*/ 1223084 h 1660203"/>
              <a:gd name="connsiteX956" fmla="*/ 4605409 w 6320274"/>
              <a:gd name="connsiteY956" fmla="*/ 1296107 h 1660203"/>
              <a:gd name="connsiteX957" fmla="*/ 4707864 w 6320274"/>
              <a:gd name="connsiteY957" fmla="*/ 1402590 h 1660203"/>
              <a:gd name="connsiteX958" fmla="*/ 4698038 w 6320274"/>
              <a:gd name="connsiteY958" fmla="*/ 1395710 h 1660203"/>
              <a:gd name="connsiteX959" fmla="*/ 4820796 w 6320274"/>
              <a:gd name="connsiteY959" fmla="*/ 1443062 h 1660203"/>
              <a:gd name="connsiteX960" fmla="*/ 5043975 w 6320274"/>
              <a:gd name="connsiteY960" fmla="*/ 1493389 h 1660203"/>
              <a:gd name="connsiteX961" fmla="*/ 5190151 w 6320274"/>
              <a:gd name="connsiteY961" fmla="*/ 1482077 h 1660203"/>
              <a:gd name="connsiteX962" fmla="*/ 5561155 w 6320274"/>
              <a:gd name="connsiteY962" fmla="*/ 1442466 h 1660203"/>
              <a:gd name="connsiteX963" fmla="*/ 5549500 w 6320274"/>
              <a:gd name="connsiteY963" fmla="*/ 1429587 h 1660203"/>
              <a:gd name="connsiteX964" fmla="*/ 5607307 w 6320274"/>
              <a:gd name="connsiteY964" fmla="*/ 1441754 h 1660203"/>
              <a:gd name="connsiteX965" fmla="*/ 5598424 w 6320274"/>
              <a:gd name="connsiteY965" fmla="*/ 1445829 h 1660203"/>
              <a:gd name="connsiteX966" fmla="*/ 5623928 w 6320274"/>
              <a:gd name="connsiteY966" fmla="*/ 1455537 h 1660203"/>
              <a:gd name="connsiteX967" fmla="*/ 5618366 w 6320274"/>
              <a:gd name="connsiteY967" fmla="*/ 1450278 h 1660203"/>
              <a:gd name="connsiteX968" fmla="*/ 5748756 w 6320274"/>
              <a:gd name="connsiteY968" fmla="*/ 1488629 h 1660203"/>
              <a:gd name="connsiteX969" fmla="*/ 5885170 w 6320274"/>
              <a:gd name="connsiteY969" fmla="*/ 1532086 h 1660203"/>
              <a:gd name="connsiteX970" fmla="*/ 5944064 w 6320274"/>
              <a:gd name="connsiteY970" fmla="*/ 1571609 h 1660203"/>
              <a:gd name="connsiteX971" fmla="*/ 6101498 w 6320274"/>
              <a:gd name="connsiteY971" fmla="*/ 1624799 h 1660203"/>
              <a:gd name="connsiteX972" fmla="*/ 6113263 w 6320274"/>
              <a:gd name="connsiteY972" fmla="*/ 1618452 h 1660203"/>
              <a:gd name="connsiteX973" fmla="*/ 6174784 w 6320274"/>
              <a:gd name="connsiteY973" fmla="*/ 1625930 h 1660203"/>
              <a:gd name="connsiteX974" fmla="*/ 6172847 w 6320274"/>
              <a:gd name="connsiteY974" fmla="*/ 1639156 h 1660203"/>
              <a:gd name="connsiteX975" fmla="*/ 6211253 w 6320274"/>
              <a:gd name="connsiteY975" fmla="*/ 1647806 h 1660203"/>
              <a:gd name="connsiteX976" fmla="*/ 6249864 w 6320274"/>
              <a:gd name="connsiteY976" fmla="*/ 1660203 h 1660203"/>
              <a:gd name="connsiteX977" fmla="*/ 6130356 w 6320274"/>
              <a:gd name="connsiteY977" fmla="*/ 1660203 h 1660203"/>
              <a:gd name="connsiteX978" fmla="*/ 6119588 w 6320274"/>
              <a:gd name="connsiteY978" fmla="*/ 1652477 h 1660203"/>
              <a:gd name="connsiteX979" fmla="*/ 5983289 w 6320274"/>
              <a:gd name="connsiteY979" fmla="*/ 1602935 h 1660203"/>
              <a:gd name="connsiteX980" fmla="*/ 5908116 w 6320274"/>
              <a:gd name="connsiteY980" fmla="*/ 1579894 h 1660203"/>
              <a:gd name="connsiteX981" fmla="*/ 5874127 w 6320274"/>
              <a:gd name="connsiteY981" fmla="*/ 1555237 h 1660203"/>
              <a:gd name="connsiteX982" fmla="*/ 5756082 w 6320274"/>
              <a:gd name="connsiteY982" fmla="*/ 1511614 h 1660203"/>
              <a:gd name="connsiteX983" fmla="*/ 5680021 w 6320274"/>
              <a:gd name="connsiteY983" fmla="*/ 1493528 h 1660203"/>
              <a:gd name="connsiteX984" fmla="*/ 5665282 w 6320274"/>
              <a:gd name="connsiteY984" fmla="*/ 1483207 h 1660203"/>
              <a:gd name="connsiteX985" fmla="*/ 5418428 w 6320274"/>
              <a:gd name="connsiteY985" fmla="*/ 1461770 h 1660203"/>
              <a:gd name="connsiteX986" fmla="*/ 5406119 w 6320274"/>
              <a:gd name="connsiteY986" fmla="*/ 1470736 h 1660203"/>
              <a:gd name="connsiteX987" fmla="*/ 5260088 w 6320274"/>
              <a:gd name="connsiteY987" fmla="*/ 1498450 h 1660203"/>
              <a:gd name="connsiteX988" fmla="*/ 5025690 w 6320274"/>
              <a:gd name="connsiteY988" fmla="*/ 1517045 h 1660203"/>
              <a:gd name="connsiteX989" fmla="*/ 5601911 w 6320274"/>
              <a:gd name="connsiteY989" fmla="*/ 1587243 h 1660203"/>
              <a:gd name="connsiteX990" fmla="*/ 5547131 w 6320274"/>
              <a:gd name="connsiteY990" fmla="*/ 1589205 h 1660203"/>
              <a:gd name="connsiteX991" fmla="*/ 5150928 w 6320274"/>
              <a:gd name="connsiteY991" fmla="*/ 1548549 h 1660203"/>
              <a:gd name="connsiteX992" fmla="*/ 5018005 w 6320274"/>
              <a:gd name="connsiteY992" fmla="*/ 1529250 h 1660203"/>
              <a:gd name="connsiteX993" fmla="*/ 5014978 w 6320274"/>
              <a:gd name="connsiteY993" fmla="*/ 1515121 h 1660203"/>
              <a:gd name="connsiteX994" fmla="*/ 5004554 w 6320274"/>
              <a:gd name="connsiteY994" fmla="*/ 1513398 h 1660203"/>
              <a:gd name="connsiteX995" fmla="*/ 5000042 w 6320274"/>
              <a:gd name="connsiteY995" fmla="*/ 1523535 h 1660203"/>
              <a:gd name="connsiteX996" fmla="*/ 4951371 w 6320274"/>
              <a:gd name="connsiteY996" fmla="*/ 1504467 h 1660203"/>
              <a:gd name="connsiteX997" fmla="*/ 4809019 w 6320274"/>
              <a:gd name="connsiteY997" fmla="*/ 1459265 h 1660203"/>
              <a:gd name="connsiteX998" fmla="*/ 4731073 w 6320274"/>
              <a:gd name="connsiteY998" fmla="*/ 1419270 h 1660203"/>
              <a:gd name="connsiteX999" fmla="*/ 4775975 w 6320274"/>
              <a:gd name="connsiteY999" fmla="*/ 1445564 h 1660203"/>
              <a:gd name="connsiteX1000" fmla="*/ 4758753 w 6320274"/>
              <a:gd name="connsiteY1000" fmla="*/ 1451091 h 1660203"/>
              <a:gd name="connsiteX1001" fmla="*/ 5224765 w 6320274"/>
              <a:gd name="connsiteY1001" fmla="*/ 1598105 h 1660203"/>
              <a:gd name="connsiteX1002" fmla="*/ 4865977 w 6320274"/>
              <a:gd name="connsiteY1002" fmla="*/ 1512015 h 1660203"/>
              <a:gd name="connsiteX1003" fmla="*/ 5051503 w 6320274"/>
              <a:gd name="connsiteY1003" fmla="*/ 1600048 h 1660203"/>
              <a:gd name="connsiteX1004" fmla="*/ 5239368 w 6320274"/>
              <a:gd name="connsiteY1004" fmla="*/ 1660203 h 1660203"/>
              <a:gd name="connsiteX1005" fmla="*/ 5203242 w 6320274"/>
              <a:gd name="connsiteY1005" fmla="*/ 1660203 h 1660203"/>
              <a:gd name="connsiteX1006" fmla="*/ 5185920 w 6320274"/>
              <a:gd name="connsiteY1006" fmla="*/ 1651651 h 1660203"/>
              <a:gd name="connsiteX1007" fmla="*/ 5163135 w 6320274"/>
              <a:gd name="connsiteY1007" fmla="*/ 1642452 h 1660203"/>
              <a:gd name="connsiteX1008" fmla="*/ 5138916 w 6320274"/>
              <a:gd name="connsiteY1008" fmla="*/ 1641364 h 1660203"/>
              <a:gd name="connsiteX1009" fmla="*/ 4732105 w 6320274"/>
              <a:gd name="connsiteY1009" fmla="*/ 1463315 h 1660203"/>
              <a:gd name="connsiteX1010" fmla="*/ 4765098 w 6320274"/>
              <a:gd name="connsiteY1010" fmla="*/ 1512152 h 1660203"/>
              <a:gd name="connsiteX1011" fmla="*/ 4831482 w 6320274"/>
              <a:gd name="connsiteY1011" fmla="*/ 1590805 h 1660203"/>
              <a:gd name="connsiteX1012" fmla="*/ 4831881 w 6320274"/>
              <a:gd name="connsiteY1012" fmla="*/ 1604381 h 1660203"/>
              <a:gd name="connsiteX1013" fmla="*/ 4869099 w 6320274"/>
              <a:gd name="connsiteY1013" fmla="*/ 1642880 h 1660203"/>
              <a:gd name="connsiteX1014" fmla="*/ 4891397 w 6320274"/>
              <a:gd name="connsiteY1014" fmla="*/ 1660203 h 1660203"/>
              <a:gd name="connsiteX1015" fmla="*/ 4854424 w 6320274"/>
              <a:gd name="connsiteY1015" fmla="*/ 1660203 h 1660203"/>
              <a:gd name="connsiteX1016" fmla="*/ 4851778 w 6320274"/>
              <a:gd name="connsiteY1016" fmla="*/ 1657774 h 1660203"/>
              <a:gd name="connsiteX1017" fmla="*/ 4812187 w 6320274"/>
              <a:gd name="connsiteY1017" fmla="*/ 1615898 h 1660203"/>
              <a:gd name="connsiteX1018" fmla="*/ 4786881 w 6320274"/>
              <a:gd name="connsiteY1018" fmla="*/ 1587455 h 1660203"/>
              <a:gd name="connsiteX1019" fmla="*/ 4750461 w 6320274"/>
              <a:gd name="connsiteY1019" fmla="*/ 1543509 h 1660203"/>
              <a:gd name="connsiteX1020" fmla="*/ 4698816 w 6320274"/>
              <a:gd name="connsiteY1020" fmla="*/ 1442579 h 1660203"/>
              <a:gd name="connsiteX1021" fmla="*/ 4683734 w 6320274"/>
              <a:gd name="connsiteY1021" fmla="*/ 1434593 h 1660203"/>
              <a:gd name="connsiteX1022" fmla="*/ 4693214 w 6320274"/>
              <a:gd name="connsiteY1022" fmla="*/ 1425360 h 1660203"/>
              <a:gd name="connsiteX1023" fmla="*/ 4650344 w 6320274"/>
              <a:gd name="connsiteY1023" fmla="*/ 1404778 h 1660203"/>
              <a:gd name="connsiteX1024" fmla="*/ 4618294 w 6320274"/>
              <a:gd name="connsiteY1024" fmla="*/ 1334296 h 1660203"/>
              <a:gd name="connsiteX1025" fmla="*/ 4605296 w 6320274"/>
              <a:gd name="connsiteY1025" fmla="*/ 1329484 h 1660203"/>
              <a:gd name="connsiteX1026" fmla="*/ 4578303 w 6320274"/>
              <a:gd name="connsiteY1026" fmla="*/ 1278844 h 1660203"/>
              <a:gd name="connsiteX1027" fmla="*/ 4464533 w 6320274"/>
              <a:gd name="connsiteY1027" fmla="*/ 1157146 h 1660203"/>
              <a:gd name="connsiteX1028" fmla="*/ 4458983 w 6320274"/>
              <a:gd name="connsiteY1028" fmla="*/ 1039594 h 1660203"/>
              <a:gd name="connsiteX1029" fmla="*/ 4492680 w 6320274"/>
              <a:gd name="connsiteY1029" fmla="*/ 998850 h 1660203"/>
              <a:gd name="connsiteX1030" fmla="*/ 4516153 w 6320274"/>
              <a:gd name="connsiteY1030" fmla="*/ 970248 h 1660203"/>
              <a:gd name="connsiteX1031" fmla="*/ 4652756 w 6320274"/>
              <a:gd name="connsiteY1031" fmla="*/ 916632 h 1660203"/>
              <a:gd name="connsiteX1032" fmla="*/ 4654097 w 6320274"/>
              <a:gd name="connsiteY1032" fmla="*/ 908564 h 1660203"/>
              <a:gd name="connsiteX1033" fmla="*/ 4713189 w 6320274"/>
              <a:gd name="connsiteY1033" fmla="*/ 896753 h 1660203"/>
              <a:gd name="connsiteX1034" fmla="*/ 4726443 w 6320274"/>
              <a:gd name="connsiteY1034" fmla="*/ 898742 h 1660203"/>
              <a:gd name="connsiteX1035" fmla="*/ 4937328 w 6320274"/>
              <a:gd name="connsiteY1035" fmla="*/ 822077 h 1660203"/>
              <a:gd name="connsiteX1036" fmla="*/ 4985531 w 6320274"/>
              <a:gd name="connsiteY1036" fmla="*/ 791758 h 1660203"/>
              <a:gd name="connsiteX1037" fmla="*/ 1894540 w 6320274"/>
              <a:gd name="connsiteY1037" fmla="*/ 783801 h 1660203"/>
              <a:gd name="connsiteX1038" fmla="*/ 1975223 w 6320274"/>
              <a:gd name="connsiteY1038" fmla="*/ 805124 h 1660203"/>
              <a:gd name="connsiteX1039" fmla="*/ 1894540 w 6320274"/>
              <a:gd name="connsiteY1039" fmla="*/ 783801 h 1660203"/>
              <a:gd name="connsiteX1040" fmla="*/ 3790293 w 6320274"/>
              <a:gd name="connsiteY1040" fmla="*/ 782834 h 1660203"/>
              <a:gd name="connsiteX1041" fmla="*/ 3797833 w 6320274"/>
              <a:gd name="connsiteY1041" fmla="*/ 786827 h 1660203"/>
              <a:gd name="connsiteX1042" fmla="*/ 3790981 w 6320274"/>
              <a:gd name="connsiteY1042" fmla="*/ 796613 h 1660203"/>
              <a:gd name="connsiteX1043" fmla="*/ 3790691 w 6320274"/>
              <a:gd name="connsiteY1043" fmla="*/ 796411 h 1660203"/>
              <a:gd name="connsiteX1044" fmla="*/ 3790293 w 6320274"/>
              <a:gd name="connsiteY1044" fmla="*/ 782834 h 1660203"/>
              <a:gd name="connsiteX1045" fmla="*/ 1851860 w 6320274"/>
              <a:gd name="connsiteY1045" fmla="*/ 771020 h 1660203"/>
              <a:gd name="connsiteX1046" fmla="*/ 1867894 w 6320274"/>
              <a:gd name="connsiteY1046" fmla="*/ 781873 h 1660203"/>
              <a:gd name="connsiteX1047" fmla="*/ 1830933 w 6320274"/>
              <a:gd name="connsiteY1047" fmla="*/ 773148 h 1660203"/>
              <a:gd name="connsiteX1048" fmla="*/ 1851860 w 6320274"/>
              <a:gd name="connsiteY1048" fmla="*/ 771020 h 1660203"/>
              <a:gd name="connsiteX1049" fmla="*/ 1278655 w 6320274"/>
              <a:gd name="connsiteY1049" fmla="*/ 759176 h 1660203"/>
              <a:gd name="connsiteX1050" fmla="*/ 1298649 w 6320274"/>
              <a:gd name="connsiteY1050" fmla="*/ 770602 h 1660203"/>
              <a:gd name="connsiteX1051" fmla="*/ 1666465 w 6320274"/>
              <a:gd name="connsiteY1051" fmla="*/ 869019 h 1660203"/>
              <a:gd name="connsiteX1052" fmla="*/ 2023368 w 6320274"/>
              <a:gd name="connsiteY1052" fmla="*/ 933199 h 1660203"/>
              <a:gd name="connsiteX1053" fmla="*/ 2043021 w 6320274"/>
              <a:gd name="connsiteY1053" fmla="*/ 946960 h 1660203"/>
              <a:gd name="connsiteX1054" fmla="*/ 2053988 w 6320274"/>
              <a:gd name="connsiteY1054" fmla="*/ 946059 h 1660203"/>
              <a:gd name="connsiteX1055" fmla="*/ 2052646 w 6320274"/>
              <a:gd name="connsiteY1055" fmla="*/ 954128 h 1660203"/>
              <a:gd name="connsiteX1056" fmla="*/ 2041134 w 6320274"/>
              <a:gd name="connsiteY1056" fmla="*/ 957649 h 1660203"/>
              <a:gd name="connsiteX1057" fmla="*/ 2215246 w 6320274"/>
              <a:gd name="connsiteY1057" fmla="*/ 1007933 h 1660203"/>
              <a:gd name="connsiteX1058" fmla="*/ 2016627 w 6320274"/>
              <a:gd name="connsiteY1058" fmla="*/ 956360 h 1660203"/>
              <a:gd name="connsiteX1059" fmla="*/ 2039104 w 6320274"/>
              <a:gd name="connsiteY1059" fmla="*/ 951938 h 1660203"/>
              <a:gd name="connsiteX1060" fmla="*/ 1996378 w 6320274"/>
              <a:gd name="connsiteY1060" fmla="*/ 947757 h 1660203"/>
              <a:gd name="connsiteX1061" fmla="*/ 2000492 w 6320274"/>
              <a:gd name="connsiteY1061" fmla="*/ 956644 h 1660203"/>
              <a:gd name="connsiteX1062" fmla="*/ 2000116 w 6320274"/>
              <a:gd name="connsiteY1062" fmla="*/ 955950 h 1660203"/>
              <a:gd name="connsiteX1063" fmla="*/ 1543821 w 6320274"/>
              <a:gd name="connsiteY1063" fmla="*/ 867640 h 1660203"/>
              <a:gd name="connsiteX1064" fmla="*/ 1370798 w 6320274"/>
              <a:gd name="connsiteY1064" fmla="*/ 844714 h 1660203"/>
              <a:gd name="connsiteX1065" fmla="*/ 1503576 w 6320274"/>
              <a:gd name="connsiteY1065" fmla="*/ 847611 h 1660203"/>
              <a:gd name="connsiteX1066" fmla="*/ 1288881 w 6320274"/>
              <a:gd name="connsiteY1066" fmla="*/ 779633 h 1660203"/>
              <a:gd name="connsiteX1067" fmla="*/ 1278655 w 6320274"/>
              <a:gd name="connsiteY1067" fmla="*/ 759176 h 1660203"/>
              <a:gd name="connsiteX1068" fmla="*/ 2695929 w 6320274"/>
              <a:gd name="connsiteY1068" fmla="*/ 758168 h 1660203"/>
              <a:gd name="connsiteX1069" fmla="*/ 2857281 w 6320274"/>
              <a:gd name="connsiteY1069" fmla="*/ 904176 h 1660203"/>
              <a:gd name="connsiteX1070" fmla="*/ 2858624 w 6320274"/>
              <a:gd name="connsiteY1070" fmla="*/ 896107 h 1660203"/>
              <a:gd name="connsiteX1071" fmla="*/ 2849596 w 6320274"/>
              <a:gd name="connsiteY1071" fmla="*/ 883781 h 1660203"/>
              <a:gd name="connsiteX1072" fmla="*/ 2869191 w 6320274"/>
              <a:gd name="connsiteY1072" fmla="*/ 914231 h 1660203"/>
              <a:gd name="connsiteX1073" fmla="*/ 2861650 w 6320274"/>
              <a:gd name="connsiteY1073" fmla="*/ 910237 h 1660203"/>
              <a:gd name="connsiteX1074" fmla="*/ 2885471 w 6320274"/>
              <a:gd name="connsiteY1074" fmla="*/ 930348 h 1660203"/>
              <a:gd name="connsiteX1075" fmla="*/ 2879017 w 6320274"/>
              <a:gd name="connsiteY1075" fmla="*/ 921111 h 1660203"/>
              <a:gd name="connsiteX1076" fmla="*/ 2884527 w 6320274"/>
              <a:gd name="connsiteY1076" fmla="*/ 919393 h 1660203"/>
              <a:gd name="connsiteX1077" fmla="*/ 2889586 w 6320274"/>
              <a:gd name="connsiteY1077" fmla="*/ 939233 h 1660203"/>
              <a:gd name="connsiteX1078" fmla="*/ 2904324 w 6320274"/>
              <a:gd name="connsiteY1078" fmla="*/ 949555 h 1660203"/>
              <a:gd name="connsiteX1079" fmla="*/ 2904412 w 6320274"/>
              <a:gd name="connsiteY1079" fmla="*/ 950045 h 1660203"/>
              <a:gd name="connsiteX1080" fmla="*/ 2902186 w 6320274"/>
              <a:gd name="connsiteY1080" fmla="*/ 963068 h 1660203"/>
              <a:gd name="connsiteX1081" fmla="*/ 2868195 w 6320274"/>
              <a:gd name="connsiteY1081" fmla="*/ 938412 h 1660203"/>
              <a:gd name="connsiteX1082" fmla="*/ 2871621 w 6320274"/>
              <a:gd name="connsiteY1082" fmla="*/ 933519 h 1660203"/>
              <a:gd name="connsiteX1083" fmla="*/ 2825725 w 6320274"/>
              <a:gd name="connsiteY1083" fmla="*/ 898806 h 1660203"/>
              <a:gd name="connsiteX1084" fmla="*/ 2695929 w 6320274"/>
              <a:gd name="connsiteY1084" fmla="*/ 758168 h 1660203"/>
              <a:gd name="connsiteX1085" fmla="*/ 2256265 w 6320274"/>
              <a:gd name="connsiteY1085" fmla="*/ 753135 h 1660203"/>
              <a:gd name="connsiteX1086" fmla="*/ 2345578 w 6320274"/>
              <a:gd name="connsiteY1086" fmla="*/ 805808 h 1660203"/>
              <a:gd name="connsiteX1087" fmla="*/ 2694873 w 6320274"/>
              <a:gd name="connsiteY1087" fmla="*/ 1069688 h 1660203"/>
              <a:gd name="connsiteX1088" fmla="*/ 3006371 w 6320274"/>
              <a:gd name="connsiteY1088" fmla="*/ 1229468 h 1660203"/>
              <a:gd name="connsiteX1089" fmla="*/ 3087744 w 6320274"/>
              <a:gd name="connsiteY1089" fmla="*/ 1264570 h 1660203"/>
              <a:gd name="connsiteX1090" fmla="*/ 3301300 w 6320274"/>
              <a:gd name="connsiteY1090" fmla="*/ 1340328 h 1660203"/>
              <a:gd name="connsiteX1091" fmla="*/ 3231295 w 6320274"/>
              <a:gd name="connsiteY1091" fmla="*/ 1317902 h 1660203"/>
              <a:gd name="connsiteX1092" fmla="*/ 3010740 w 6320274"/>
              <a:gd name="connsiteY1092" fmla="*/ 1235529 h 1660203"/>
              <a:gd name="connsiteX1093" fmla="*/ 2858963 w 6320274"/>
              <a:gd name="connsiteY1093" fmla="*/ 1164424 h 1660203"/>
              <a:gd name="connsiteX1094" fmla="*/ 2798382 w 6320274"/>
              <a:gd name="connsiteY1094" fmla="*/ 1135303 h 1660203"/>
              <a:gd name="connsiteX1095" fmla="*/ 2725094 w 6320274"/>
              <a:gd name="connsiteY1095" fmla="*/ 1101571 h 1660203"/>
              <a:gd name="connsiteX1096" fmla="*/ 2810980 w 6320274"/>
              <a:gd name="connsiteY1096" fmla="*/ 1159137 h 1660203"/>
              <a:gd name="connsiteX1097" fmla="*/ 2828348 w 6320274"/>
              <a:gd name="connsiteY1097" fmla="*/ 1202609 h 1660203"/>
              <a:gd name="connsiteX1098" fmla="*/ 2830432 w 6320274"/>
              <a:gd name="connsiteY1098" fmla="*/ 1205784 h 1660203"/>
              <a:gd name="connsiteX1099" fmla="*/ 2830230 w 6320274"/>
              <a:gd name="connsiteY1099" fmla="*/ 1206073 h 1660203"/>
              <a:gd name="connsiteX1100" fmla="*/ 2847597 w 6320274"/>
              <a:gd name="connsiteY1100" fmla="*/ 1216946 h 1660203"/>
              <a:gd name="connsiteX1101" fmla="*/ 2772677 w 6320274"/>
              <a:gd name="connsiteY1101" fmla="*/ 1158481 h 1660203"/>
              <a:gd name="connsiteX1102" fmla="*/ 2773764 w 6320274"/>
              <a:gd name="connsiteY1102" fmla="*/ 1153238 h 1660203"/>
              <a:gd name="connsiteX1103" fmla="*/ 2593360 w 6320274"/>
              <a:gd name="connsiteY1103" fmla="*/ 1006758 h 1660203"/>
              <a:gd name="connsiteX1104" fmla="*/ 2604327 w 6320274"/>
              <a:gd name="connsiteY1104" fmla="*/ 1005859 h 1660203"/>
              <a:gd name="connsiteX1105" fmla="*/ 2586364 w 6320274"/>
              <a:gd name="connsiteY1105" fmla="*/ 1000144 h 1660203"/>
              <a:gd name="connsiteX1106" fmla="*/ 2572966 w 6320274"/>
              <a:gd name="connsiteY1106" fmla="*/ 981755 h 1660203"/>
              <a:gd name="connsiteX1107" fmla="*/ 2278342 w 6320274"/>
              <a:gd name="connsiteY1107" fmla="*/ 767737 h 1660203"/>
              <a:gd name="connsiteX1108" fmla="*/ 2256265 w 6320274"/>
              <a:gd name="connsiteY1108" fmla="*/ 753135 h 1660203"/>
              <a:gd name="connsiteX1109" fmla="*/ 2779894 w 6320274"/>
              <a:gd name="connsiteY1109" fmla="*/ 725599 h 1660203"/>
              <a:gd name="connsiteX1110" fmla="*/ 2780915 w 6320274"/>
              <a:gd name="connsiteY1110" fmla="*/ 729129 h 1660203"/>
              <a:gd name="connsiteX1111" fmla="*/ 2781020 w 6320274"/>
              <a:gd name="connsiteY1111" fmla="*/ 729097 h 1660203"/>
              <a:gd name="connsiteX1112" fmla="*/ 2782234 w 6320274"/>
              <a:gd name="connsiteY1112" fmla="*/ 732867 h 1660203"/>
              <a:gd name="connsiteX1113" fmla="*/ 2791005 w 6320274"/>
              <a:gd name="connsiteY1113" fmla="*/ 741100 h 1660203"/>
              <a:gd name="connsiteX1114" fmla="*/ 2787434 w 6320274"/>
              <a:gd name="connsiteY1114" fmla="*/ 729592 h 1660203"/>
              <a:gd name="connsiteX1115" fmla="*/ 2784053 w 6320274"/>
              <a:gd name="connsiteY1115" fmla="*/ 728191 h 1660203"/>
              <a:gd name="connsiteX1116" fmla="*/ 2781020 w 6320274"/>
              <a:gd name="connsiteY1116" fmla="*/ 729097 h 1660203"/>
              <a:gd name="connsiteX1117" fmla="*/ 1260367 w 6320274"/>
              <a:gd name="connsiteY1117" fmla="*/ 717633 h 1660203"/>
              <a:gd name="connsiteX1118" fmla="*/ 1263938 w 6320274"/>
              <a:gd name="connsiteY1118" fmla="*/ 729141 h 1660203"/>
              <a:gd name="connsiteX1119" fmla="*/ 1252427 w 6320274"/>
              <a:gd name="connsiteY1119" fmla="*/ 732663 h 1660203"/>
              <a:gd name="connsiteX1120" fmla="*/ 1248856 w 6320274"/>
              <a:gd name="connsiteY1120" fmla="*/ 721154 h 1660203"/>
              <a:gd name="connsiteX1121" fmla="*/ 1260367 w 6320274"/>
              <a:gd name="connsiteY1121" fmla="*/ 717633 h 1660203"/>
              <a:gd name="connsiteX1122" fmla="*/ 1365303 w 6320274"/>
              <a:gd name="connsiteY1122" fmla="*/ 710472 h 1660203"/>
              <a:gd name="connsiteX1123" fmla="*/ 1652343 w 6320274"/>
              <a:gd name="connsiteY1123" fmla="*/ 736028 h 1660203"/>
              <a:gd name="connsiteX1124" fmla="*/ 1815343 w 6320274"/>
              <a:gd name="connsiteY1124" fmla="*/ 770810 h 1660203"/>
              <a:gd name="connsiteX1125" fmla="*/ 1360791 w 6320274"/>
              <a:gd name="connsiteY1125" fmla="*/ 720609 h 1660203"/>
              <a:gd name="connsiteX1126" fmla="*/ 1356675 w 6320274"/>
              <a:gd name="connsiteY1126" fmla="*/ 711722 h 1660203"/>
              <a:gd name="connsiteX1127" fmla="*/ 1356965 w 6320274"/>
              <a:gd name="connsiteY1127" fmla="*/ 711925 h 1660203"/>
              <a:gd name="connsiteX1128" fmla="*/ 1365303 w 6320274"/>
              <a:gd name="connsiteY1128" fmla="*/ 710472 h 1660203"/>
              <a:gd name="connsiteX1129" fmla="*/ 1948683 w 6320274"/>
              <a:gd name="connsiteY1129" fmla="*/ 700325 h 1660203"/>
              <a:gd name="connsiteX1130" fmla="*/ 2042908 w 6320274"/>
              <a:gd name="connsiteY1130" fmla="*/ 723839 h 1660203"/>
              <a:gd name="connsiteX1131" fmla="*/ 1948683 w 6320274"/>
              <a:gd name="connsiteY1131" fmla="*/ 700325 h 1660203"/>
              <a:gd name="connsiteX1132" fmla="*/ 3681981 w 6320274"/>
              <a:gd name="connsiteY1132" fmla="*/ 694555 h 1660203"/>
              <a:gd name="connsiteX1133" fmla="*/ 3727625 w 6320274"/>
              <a:gd name="connsiteY1133" fmla="*/ 732091 h 1660203"/>
              <a:gd name="connsiteX1134" fmla="*/ 3784581 w 6320274"/>
              <a:gd name="connsiteY1134" fmla="*/ 784840 h 1660203"/>
              <a:gd name="connsiteX1135" fmla="*/ 3756647 w 6320274"/>
              <a:gd name="connsiteY1135" fmla="*/ 755844 h 1660203"/>
              <a:gd name="connsiteX1136" fmla="*/ 3703207 w 6320274"/>
              <a:gd name="connsiteY1136" fmla="*/ 717138 h 1660203"/>
              <a:gd name="connsiteX1137" fmla="*/ 3682270 w 6320274"/>
              <a:gd name="connsiteY1137" fmla="*/ 694757 h 1660203"/>
              <a:gd name="connsiteX1138" fmla="*/ 1850488 w 6320274"/>
              <a:gd name="connsiteY1138" fmla="*/ 684327 h 1660203"/>
              <a:gd name="connsiteX1139" fmla="*/ 1932259 w 6320274"/>
              <a:gd name="connsiteY1139" fmla="*/ 700407 h 1660203"/>
              <a:gd name="connsiteX1140" fmla="*/ 1913364 w 6320274"/>
              <a:gd name="connsiteY1140" fmla="*/ 701875 h 1660203"/>
              <a:gd name="connsiteX1141" fmla="*/ 1850488 w 6320274"/>
              <a:gd name="connsiteY1141" fmla="*/ 684327 h 1660203"/>
              <a:gd name="connsiteX1142" fmla="*/ 2747444 w 6320274"/>
              <a:gd name="connsiteY1142" fmla="*/ 674140 h 1660203"/>
              <a:gd name="connsiteX1143" fmla="*/ 2760697 w 6320274"/>
              <a:gd name="connsiteY1143" fmla="*/ 676128 h 1660203"/>
              <a:gd name="connsiteX1144" fmla="*/ 2783864 w 6320274"/>
              <a:gd name="connsiteY1144" fmla="*/ 718083 h 1660203"/>
              <a:gd name="connsiteX1145" fmla="*/ 2843449 w 6320274"/>
              <a:gd name="connsiteY1145" fmla="*/ 803985 h 1660203"/>
              <a:gd name="connsiteX1146" fmla="*/ 2754986 w 6320274"/>
              <a:gd name="connsiteY1146" fmla="*/ 710732 h 1660203"/>
              <a:gd name="connsiteX1147" fmla="*/ 2774037 w 6320274"/>
              <a:gd name="connsiteY1147" fmla="*/ 711204 h 1660203"/>
              <a:gd name="connsiteX1148" fmla="*/ 2747444 w 6320274"/>
              <a:gd name="connsiteY1148" fmla="*/ 674140 h 1660203"/>
              <a:gd name="connsiteX1149" fmla="*/ 3328752 w 6320274"/>
              <a:gd name="connsiteY1149" fmla="*/ 670111 h 1660203"/>
              <a:gd name="connsiteX1150" fmla="*/ 3367895 w 6320274"/>
              <a:gd name="connsiteY1150" fmla="*/ 693704 h 1660203"/>
              <a:gd name="connsiteX1151" fmla="*/ 3400033 w 6320274"/>
              <a:gd name="connsiteY1151" fmla="*/ 724463 h 1660203"/>
              <a:gd name="connsiteX1152" fmla="*/ 3705426 w 6320274"/>
              <a:gd name="connsiteY1152" fmla="*/ 956317 h 1660203"/>
              <a:gd name="connsiteX1153" fmla="*/ 3532709 w 6320274"/>
              <a:gd name="connsiteY1153" fmla="*/ 830232 h 1660203"/>
              <a:gd name="connsiteX1154" fmla="*/ 3497233 w 6320274"/>
              <a:gd name="connsiteY1154" fmla="*/ 797242 h 1660203"/>
              <a:gd name="connsiteX1155" fmla="*/ 3388724 w 6320274"/>
              <a:gd name="connsiteY1155" fmla="*/ 727697 h 1660203"/>
              <a:gd name="connsiteX1156" fmla="*/ 3359175 w 6320274"/>
              <a:gd name="connsiteY1156" fmla="*/ 697623 h 1660203"/>
              <a:gd name="connsiteX1157" fmla="*/ 3373420 w 6320274"/>
              <a:gd name="connsiteY1157" fmla="*/ 669746 h 1660203"/>
              <a:gd name="connsiteX1158" fmla="*/ 3377955 w 6320274"/>
              <a:gd name="connsiteY1158" fmla="*/ 677264 h 1660203"/>
              <a:gd name="connsiteX1159" fmla="*/ 3365501 w 6320274"/>
              <a:gd name="connsiteY1159" fmla="*/ 669830 h 1660203"/>
              <a:gd name="connsiteX1160" fmla="*/ 3373420 w 6320274"/>
              <a:gd name="connsiteY1160" fmla="*/ 669746 h 1660203"/>
              <a:gd name="connsiteX1161" fmla="*/ 2288125 w 6320274"/>
              <a:gd name="connsiteY1161" fmla="*/ 669498 h 1660203"/>
              <a:gd name="connsiteX1162" fmla="*/ 2679694 w 6320274"/>
              <a:gd name="connsiteY1162" fmla="*/ 959119 h 1660203"/>
              <a:gd name="connsiteX1163" fmla="*/ 2679003 w 6320274"/>
              <a:gd name="connsiteY1163" fmla="*/ 959492 h 1660203"/>
              <a:gd name="connsiteX1164" fmla="*/ 2716763 w 6320274"/>
              <a:gd name="connsiteY1164" fmla="*/ 995369 h 1660203"/>
              <a:gd name="connsiteX1165" fmla="*/ 2652955 w 6320274"/>
              <a:gd name="connsiteY1165" fmla="*/ 952405 h 1660203"/>
              <a:gd name="connsiteX1166" fmla="*/ 2654297 w 6320274"/>
              <a:gd name="connsiteY1166" fmla="*/ 944337 h 1660203"/>
              <a:gd name="connsiteX1167" fmla="*/ 2585776 w 6320274"/>
              <a:gd name="connsiteY1167" fmla="*/ 897645 h 1660203"/>
              <a:gd name="connsiteX1168" fmla="*/ 2531648 w 6320274"/>
              <a:gd name="connsiteY1168" fmla="*/ 845161 h 1660203"/>
              <a:gd name="connsiteX1169" fmla="*/ 2500288 w 6320274"/>
              <a:gd name="connsiteY1169" fmla="*/ 821058 h 1660203"/>
              <a:gd name="connsiteX1170" fmla="*/ 2357589 w 6320274"/>
              <a:gd name="connsiteY1170" fmla="*/ 727144 h 1660203"/>
              <a:gd name="connsiteX1171" fmla="*/ 2288125 w 6320274"/>
              <a:gd name="connsiteY1171" fmla="*/ 669498 h 1660203"/>
              <a:gd name="connsiteX1172" fmla="*/ 3327398 w 6320274"/>
              <a:gd name="connsiteY1172" fmla="*/ 668886 h 1660203"/>
              <a:gd name="connsiteX1173" fmla="*/ 3328752 w 6320274"/>
              <a:gd name="connsiteY1173" fmla="*/ 670111 h 1660203"/>
              <a:gd name="connsiteX1174" fmla="*/ 3327197 w 6320274"/>
              <a:gd name="connsiteY1174" fmla="*/ 669173 h 1660203"/>
              <a:gd name="connsiteX1175" fmla="*/ 2702942 w 6320274"/>
              <a:gd name="connsiteY1175" fmla="*/ 661423 h 1660203"/>
              <a:gd name="connsiteX1176" fmla="*/ 2752612 w 6320274"/>
              <a:gd name="connsiteY1176" fmla="*/ 707355 h 1660203"/>
              <a:gd name="connsiteX1177" fmla="*/ 2702942 w 6320274"/>
              <a:gd name="connsiteY1177" fmla="*/ 661423 h 1660203"/>
              <a:gd name="connsiteX1178" fmla="*/ 2760894 w 6320274"/>
              <a:gd name="connsiteY1178" fmla="*/ 657393 h 1660203"/>
              <a:gd name="connsiteX1179" fmla="*/ 2779801 w 6320274"/>
              <a:gd name="connsiteY1179" fmla="*/ 674063 h 1660203"/>
              <a:gd name="connsiteX1180" fmla="*/ 2760894 w 6320274"/>
              <a:gd name="connsiteY1180" fmla="*/ 657393 h 1660203"/>
              <a:gd name="connsiteX1181" fmla="*/ 2260791 w 6320274"/>
              <a:gd name="connsiteY1181" fmla="*/ 653789 h 1660203"/>
              <a:gd name="connsiteX1182" fmla="*/ 2285698 w 6320274"/>
              <a:gd name="connsiteY1182" fmla="*/ 668655 h 1660203"/>
              <a:gd name="connsiteX1183" fmla="*/ 2260791 w 6320274"/>
              <a:gd name="connsiteY1183" fmla="*/ 653789 h 1660203"/>
              <a:gd name="connsiteX1184" fmla="*/ 3341018 w 6320274"/>
              <a:gd name="connsiteY1184" fmla="*/ 652662 h 1660203"/>
              <a:gd name="connsiteX1185" fmla="*/ 3353367 w 6320274"/>
              <a:gd name="connsiteY1185" fmla="*/ 657634 h 1660203"/>
              <a:gd name="connsiteX1186" fmla="*/ 3360587 w 6320274"/>
              <a:gd name="connsiteY1186" fmla="*/ 666390 h 1660203"/>
              <a:gd name="connsiteX1187" fmla="*/ 3342080 w 6320274"/>
              <a:gd name="connsiteY1187" fmla="*/ 663296 h 1660203"/>
              <a:gd name="connsiteX1188" fmla="*/ 3339581 w 6320274"/>
              <a:gd name="connsiteY1188" fmla="*/ 656560 h 1660203"/>
              <a:gd name="connsiteX1189" fmla="*/ 3341136 w 6320274"/>
              <a:gd name="connsiteY1189" fmla="*/ 652341 h 1660203"/>
              <a:gd name="connsiteX1190" fmla="*/ 3341018 w 6320274"/>
              <a:gd name="connsiteY1190" fmla="*/ 652662 h 1660203"/>
              <a:gd name="connsiteX1191" fmla="*/ 3340935 w 6320274"/>
              <a:gd name="connsiteY1191" fmla="*/ 652629 h 1660203"/>
              <a:gd name="connsiteX1192" fmla="*/ 2729932 w 6320274"/>
              <a:gd name="connsiteY1192" fmla="*/ 646866 h 1660203"/>
              <a:gd name="connsiteX1193" fmla="*/ 2741588 w 6320274"/>
              <a:gd name="connsiteY1193" fmla="*/ 659744 h 1660203"/>
              <a:gd name="connsiteX1194" fmla="*/ 2729932 w 6320274"/>
              <a:gd name="connsiteY1194" fmla="*/ 646866 h 1660203"/>
              <a:gd name="connsiteX1195" fmla="*/ 1316539 w 6320274"/>
              <a:gd name="connsiteY1195" fmla="*/ 639869 h 1660203"/>
              <a:gd name="connsiteX1196" fmla="*/ 1360754 w 6320274"/>
              <a:gd name="connsiteY1196" fmla="*/ 652383 h 1660203"/>
              <a:gd name="connsiteX1197" fmla="*/ 1334496 w 6320274"/>
              <a:gd name="connsiteY1197" fmla="*/ 655284 h 1660203"/>
              <a:gd name="connsiteX1198" fmla="*/ 1316539 w 6320274"/>
              <a:gd name="connsiteY1198" fmla="*/ 639869 h 1660203"/>
              <a:gd name="connsiteX1199" fmla="*/ 3286922 w 6320274"/>
              <a:gd name="connsiteY1199" fmla="*/ 631967 h 1660203"/>
              <a:gd name="connsiteX1200" fmla="*/ 3305430 w 6320274"/>
              <a:gd name="connsiteY1200" fmla="*/ 635061 h 1660203"/>
              <a:gd name="connsiteX1201" fmla="*/ 3296546 w 6320274"/>
              <a:gd name="connsiteY1201" fmla="*/ 639135 h 1660203"/>
              <a:gd name="connsiteX1202" fmla="*/ 3325569 w 6320274"/>
              <a:gd name="connsiteY1202" fmla="*/ 662887 h 1660203"/>
              <a:gd name="connsiteX1203" fmla="*/ 3316348 w 6320274"/>
              <a:gd name="connsiteY1203" fmla="*/ 663052 h 1660203"/>
              <a:gd name="connsiteX1204" fmla="*/ 3292865 w 6320274"/>
              <a:gd name="connsiteY1204" fmla="*/ 646852 h 1660203"/>
              <a:gd name="connsiteX1205" fmla="*/ 3292778 w 6320274"/>
              <a:gd name="connsiteY1205" fmla="*/ 646362 h 1660203"/>
              <a:gd name="connsiteX1206" fmla="*/ 3286922 w 6320274"/>
              <a:gd name="connsiteY1206" fmla="*/ 631967 h 1660203"/>
              <a:gd name="connsiteX1207" fmla="*/ 2678179 w 6320274"/>
              <a:gd name="connsiteY1207" fmla="*/ 630357 h 1660203"/>
              <a:gd name="connsiteX1208" fmla="*/ 2706657 w 6320274"/>
              <a:gd name="connsiteY1208" fmla="*/ 656732 h 1660203"/>
              <a:gd name="connsiteX1209" fmla="*/ 2691033 w 6320274"/>
              <a:gd name="connsiteY1209" fmla="*/ 651367 h 1660203"/>
              <a:gd name="connsiteX1210" fmla="*/ 2678179 w 6320274"/>
              <a:gd name="connsiteY1210" fmla="*/ 630357 h 1660203"/>
              <a:gd name="connsiteX1211" fmla="*/ 2800791 w 6320274"/>
              <a:gd name="connsiteY1211" fmla="*/ 628709 h 1660203"/>
              <a:gd name="connsiteX1212" fmla="*/ 2823812 w 6320274"/>
              <a:gd name="connsiteY1212" fmla="*/ 654267 h 1660203"/>
              <a:gd name="connsiteX1213" fmla="*/ 2800791 w 6320274"/>
              <a:gd name="connsiteY1213" fmla="*/ 628709 h 1660203"/>
              <a:gd name="connsiteX1214" fmla="*/ 1237341 w 6320274"/>
              <a:gd name="connsiteY1214" fmla="*/ 624690 h 1660203"/>
              <a:gd name="connsiteX1215" fmla="*/ 1243854 w 6320274"/>
              <a:gd name="connsiteY1215" fmla="*/ 627363 h 1660203"/>
              <a:gd name="connsiteX1216" fmla="*/ 1256847 w 6320274"/>
              <a:gd name="connsiteY1216" fmla="*/ 638391 h 1660203"/>
              <a:gd name="connsiteX1217" fmla="*/ 1241766 w 6320274"/>
              <a:gd name="connsiteY1217" fmla="*/ 630405 h 1660203"/>
              <a:gd name="connsiteX1218" fmla="*/ 1235711 w 6320274"/>
              <a:gd name="connsiteY1218" fmla="*/ 634744 h 1660203"/>
              <a:gd name="connsiteX1219" fmla="*/ 1237397 w 6320274"/>
              <a:gd name="connsiteY1219" fmla="*/ 624342 h 1660203"/>
              <a:gd name="connsiteX1220" fmla="*/ 1237341 w 6320274"/>
              <a:gd name="connsiteY1220" fmla="*/ 624690 h 1660203"/>
              <a:gd name="connsiteX1221" fmla="*/ 1237195 w 6320274"/>
              <a:gd name="connsiteY1221" fmla="*/ 624631 h 1660203"/>
              <a:gd name="connsiteX1222" fmla="*/ 1213721 w 6320274"/>
              <a:gd name="connsiteY1222" fmla="*/ 620633 h 1660203"/>
              <a:gd name="connsiteX1223" fmla="*/ 1226972 w 6320274"/>
              <a:gd name="connsiteY1223" fmla="*/ 622621 h 1660203"/>
              <a:gd name="connsiteX1224" fmla="*/ 1209409 w 6320274"/>
              <a:gd name="connsiteY1224" fmla="*/ 630482 h 1660203"/>
              <a:gd name="connsiteX1225" fmla="*/ 1209208 w 6320274"/>
              <a:gd name="connsiteY1225" fmla="*/ 630769 h 1660203"/>
              <a:gd name="connsiteX1226" fmla="*/ 1213721 w 6320274"/>
              <a:gd name="connsiteY1226" fmla="*/ 620633 h 1660203"/>
              <a:gd name="connsiteX1227" fmla="*/ 1631287 w 6320274"/>
              <a:gd name="connsiteY1227" fmla="*/ 594247 h 1660203"/>
              <a:gd name="connsiteX1228" fmla="*/ 1633905 w 6320274"/>
              <a:gd name="connsiteY1228" fmla="*/ 594439 h 1660203"/>
              <a:gd name="connsiteX1229" fmla="*/ 1634166 w 6320274"/>
              <a:gd name="connsiteY1229" fmla="*/ 595909 h 1660203"/>
              <a:gd name="connsiteX1230" fmla="*/ 2638046 w 6320274"/>
              <a:gd name="connsiteY1230" fmla="*/ 591102 h 1660203"/>
              <a:gd name="connsiteX1231" fmla="*/ 2673521 w 6320274"/>
              <a:gd name="connsiteY1231" fmla="*/ 624092 h 1660203"/>
              <a:gd name="connsiteX1232" fmla="*/ 2638046 w 6320274"/>
              <a:gd name="connsiteY1232" fmla="*/ 591102 h 1660203"/>
              <a:gd name="connsiteX1233" fmla="*/ 1583725 w 6320274"/>
              <a:gd name="connsiteY1233" fmla="*/ 590755 h 1660203"/>
              <a:gd name="connsiteX1234" fmla="*/ 1597148 w 6320274"/>
              <a:gd name="connsiteY1234" fmla="*/ 591740 h 1660203"/>
              <a:gd name="connsiteX1235" fmla="*/ 1593779 w 6320274"/>
              <a:gd name="connsiteY1235" fmla="*/ 592078 h 1660203"/>
              <a:gd name="connsiteX1236" fmla="*/ 1614679 w 6320274"/>
              <a:gd name="connsiteY1236" fmla="*/ 589985 h 1660203"/>
              <a:gd name="connsiteX1237" fmla="*/ 1624673 w 6320274"/>
              <a:gd name="connsiteY1237" fmla="*/ 590427 h 1660203"/>
              <a:gd name="connsiteX1238" fmla="*/ 1631287 w 6320274"/>
              <a:gd name="connsiteY1238" fmla="*/ 594247 h 1660203"/>
              <a:gd name="connsiteX1239" fmla="*/ 1597148 w 6320274"/>
              <a:gd name="connsiteY1239" fmla="*/ 591740 h 1660203"/>
              <a:gd name="connsiteX1240" fmla="*/ 2263470 w 6320274"/>
              <a:gd name="connsiteY1240" fmla="*/ 586608 h 1660203"/>
              <a:gd name="connsiteX1241" fmla="*/ 2379920 w 6320274"/>
              <a:gd name="connsiteY1241" fmla="*/ 673723 h 1660203"/>
              <a:gd name="connsiteX1242" fmla="*/ 2578234 w 6320274"/>
              <a:gd name="connsiteY1242" fmla="*/ 828454 h 1660203"/>
              <a:gd name="connsiteX1243" fmla="*/ 2274038 w 6320274"/>
              <a:gd name="connsiteY1243" fmla="*/ 604731 h 1660203"/>
              <a:gd name="connsiteX1244" fmla="*/ 2263470 w 6320274"/>
              <a:gd name="connsiteY1244" fmla="*/ 586608 h 1660203"/>
              <a:gd name="connsiteX1245" fmla="*/ 2246306 w 6320274"/>
              <a:gd name="connsiteY1245" fmla="*/ 575447 h 1660203"/>
              <a:gd name="connsiteX1246" fmla="*/ 2260300 w 6320274"/>
              <a:gd name="connsiteY1246" fmla="*/ 588676 h 1660203"/>
              <a:gd name="connsiteX1247" fmla="*/ 2246306 w 6320274"/>
              <a:gd name="connsiteY1247" fmla="*/ 575447 h 1660203"/>
              <a:gd name="connsiteX1248" fmla="*/ 2351694 w 6320274"/>
              <a:gd name="connsiteY1248" fmla="*/ 546726 h 1660203"/>
              <a:gd name="connsiteX1249" fmla="*/ 2367574 w 6320274"/>
              <a:gd name="connsiteY1249" fmla="*/ 549267 h 1660203"/>
              <a:gd name="connsiteX1250" fmla="*/ 2512102 w 6320274"/>
              <a:gd name="connsiteY1250" fmla="*/ 649180 h 1660203"/>
              <a:gd name="connsiteX1251" fmla="*/ 2629494 w 6320274"/>
              <a:gd name="connsiteY1251" fmla="*/ 747249 h 1660203"/>
              <a:gd name="connsiteX1252" fmla="*/ 2778340 w 6320274"/>
              <a:gd name="connsiteY1252" fmla="*/ 888360 h 1660203"/>
              <a:gd name="connsiteX1253" fmla="*/ 2776655 w 6320274"/>
              <a:gd name="connsiteY1253" fmla="*/ 898762 h 1660203"/>
              <a:gd name="connsiteX1254" fmla="*/ 2801963 w 6320274"/>
              <a:gd name="connsiteY1254" fmla="*/ 927205 h 1660203"/>
              <a:gd name="connsiteX1255" fmla="*/ 2789909 w 6320274"/>
              <a:gd name="connsiteY1255" fmla="*/ 933349 h 1660203"/>
              <a:gd name="connsiteX1256" fmla="*/ 2811587 w 6320274"/>
              <a:gd name="connsiteY1256" fmla="*/ 934373 h 1660203"/>
              <a:gd name="connsiteX1257" fmla="*/ 2819273 w 6320274"/>
              <a:gd name="connsiteY1257" fmla="*/ 954767 h 1660203"/>
              <a:gd name="connsiteX1258" fmla="*/ 2808306 w 6320274"/>
              <a:gd name="connsiteY1258" fmla="*/ 955666 h 1660203"/>
              <a:gd name="connsiteX1259" fmla="*/ 2829441 w 6320274"/>
              <a:gd name="connsiteY1259" fmla="*/ 959313 h 1660203"/>
              <a:gd name="connsiteX1260" fmla="*/ 2983796 w 6320274"/>
              <a:gd name="connsiteY1260" fmla="*/ 1098706 h 1660203"/>
              <a:gd name="connsiteX1261" fmla="*/ 2872458 w 6320274"/>
              <a:gd name="connsiteY1261" fmla="*/ 1028896 h 1660203"/>
              <a:gd name="connsiteX1262" fmla="*/ 2879599 w 6320274"/>
              <a:gd name="connsiteY1262" fmla="*/ 1051911 h 1660203"/>
              <a:gd name="connsiteX1263" fmla="*/ 2847949 w 6320274"/>
              <a:gd name="connsiteY1263" fmla="*/ 995006 h 1660203"/>
              <a:gd name="connsiteX1264" fmla="*/ 2733982 w 6320274"/>
              <a:gd name="connsiteY1264" fmla="*/ 892044 h 1660203"/>
              <a:gd name="connsiteX1265" fmla="*/ 2730955 w 6320274"/>
              <a:gd name="connsiteY1265" fmla="*/ 877914 h 1660203"/>
              <a:gd name="connsiteX1266" fmla="*/ 2693993 w 6320274"/>
              <a:gd name="connsiteY1266" fmla="*/ 836592 h 1660203"/>
              <a:gd name="connsiteX1267" fmla="*/ 2774770 w 6320274"/>
              <a:gd name="connsiteY1267" fmla="*/ 909452 h 1660203"/>
              <a:gd name="connsiteX1268" fmla="*/ 2774971 w 6320274"/>
              <a:gd name="connsiteY1268" fmla="*/ 909163 h 1660203"/>
              <a:gd name="connsiteX1269" fmla="*/ 2756661 w 6320274"/>
              <a:gd name="connsiteY1269" fmla="*/ 887335 h 1660203"/>
              <a:gd name="connsiteX1270" fmla="*/ 2751059 w 6320274"/>
              <a:gd name="connsiteY1270" fmla="*/ 870116 h 1660203"/>
              <a:gd name="connsiteX1271" fmla="*/ 2690677 w 6320274"/>
              <a:gd name="connsiteY1271" fmla="*/ 822260 h 1660203"/>
              <a:gd name="connsiteX1272" fmla="*/ 2684820 w 6320274"/>
              <a:gd name="connsiteY1272" fmla="*/ 807864 h 1660203"/>
              <a:gd name="connsiteX1273" fmla="*/ 2634263 w 6320274"/>
              <a:gd name="connsiteY1273" fmla="*/ 766888 h 1660203"/>
              <a:gd name="connsiteX1274" fmla="*/ 2590450 w 6320274"/>
              <a:gd name="connsiteY1274" fmla="*/ 735351 h 1660203"/>
              <a:gd name="connsiteX1275" fmla="*/ 2410590 w 6320274"/>
              <a:gd name="connsiteY1275" fmla="*/ 586251 h 1660203"/>
              <a:gd name="connsiteX1276" fmla="*/ 2351694 w 6320274"/>
              <a:gd name="connsiteY1276" fmla="*/ 546726 h 1660203"/>
              <a:gd name="connsiteX1277" fmla="*/ 2818005 w 6320274"/>
              <a:gd name="connsiteY1277" fmla="*/ 539536 h 1660203"/>
              <a:gd name="connsiteX1278" fmla="*/ 2816621 w 6320274"/>
              <a:gd name="connsiteY1278" fmla="*/ 540282 h 1660203"/>
              <a:gd name="connsiteX1279" fmla="*/ 2816315 w 6320274"/>
              <a:gd name="connsiteY1279" fmla="*/ 540132 h 1660203"/>
              <a:gd name="connsiteX1280" fmla="*/ 3087048 w 6320274"/>
              <a:gd name="connsiteY1280" fmla="*/ 523752 h 1660203"/>
              <a:gd name="connsiteX1281" fmla="*/ 3087337 w 6320274"/>
              <a:gd name="connsiteY1281" fmla="*/ 523955 h 1660203"/>
              <a:gd name="connsiteX1282" fmla="*/ 3147030 w 6320274"/>
              <a:gd name="connsiteY1282" fmla="*/ 558032 h 1660203"/>
              <a:gd name="connsiteX1283" fmla="*/ 3250139 w 6320274"/>
              <a:gd name="connsiteY1283" fmla="*/ 610070 h 1660203"/>
              <a:gd name="connsiteX1284" fmla="*/ 3085363 w 6320274"/>
              <a:gd name="connsiteY1284" fmla="*/ 534154 h 1660203"/>
              <a:gd name="connsiteX1285" fmla="*/ 3087048 w 6320274"/>
              <a:gd name="connsiteY1285" fmla="*/ 523752 h 1660203"/>
              <a:gd name="connsiteX1286" fmla="*/ 3106089 w 6320274"/>
              <a:gd name="connsiteY1286" fmla="*/ 490869 h 1660203"/>
              <a:gd name="connsiteX1287" fmla="*/ 3123518 w 6320274"/>
              <a:gd name="connsiteY1287" fmla="*/ 499963 h 1660203"/>
              <a:gd name="connsiteX1288" fmla="*/ 3123806 w 6320274"/>
              <a:gd name="connsiteY1288" fmla="*/ 500165 h 1660203"/>
              <a:gd name="connsiteX1289" fmla="*/ 3114925 w 6320274"/>
              <a:gd name="connsiteY1289" fmla="*/ 504240 h 1660203"/>
              <a:gd name="connsiteX1290" fmla="*/ 3086592 w 6320274"/>
              <a:gd name="connsiteY1290" fmla="*/ 494266 h 1660203"/>
              <a:gd name="connsiteX1291" fmla="*/ 3083419 w 6320274"/>
              <a:gd name="connsiteY1291" fmla="*/ 496334 h 1660203"/>
              <a:gd name="connsiteX1292" fmla="*/ 3084218 w 6320274"/>
              <a:gd name="connsiteY1292" fmla="*/ 490889 h 1660203"/>
              <a:gd name="connsiteX1293" fmla="*/ 3106089 w 6320274"/>
              <a:gd name="connsiteY1293" fmla="*/ 490869 h 1660203"/>
              <a:gd name="connsiteX1294" fmla="*/ 2460416 w 6320274"/>
              <a:gd name="connsiteY1294" fmla="*/ 461577 h 1660203"/>
              <a:gd name="connsiteX1295" fmla="*/ 2564213 w 6320274"/>
              <a:gd name="connsiteY1295" fmla="*/ 527395 h 1660203"/>
              <a:gd name="connsiteX1296" fmla="*/ 2628166 w 6320274"/>
              <a:gd name="connsiteY1296" fmla="*/ 586759 h 1660203"/>
              <a:gd name="connsiteX1297" fmla="*/ 2548333 w 6320274"/>
              <a:gd name="connsiteY1297" fmla="*/ 524854 h 1660203"/>
              <a:gd name="connsiteX1298" fmla="*/ 2460416 w 6320274"/>
              <a:gd name="connsiteY1298" fmla="*/ 461577 h 1660203"/>
              <a:gd name="connsiteX1299" fmla="*/ 2787950 w 6320274"/>
              <a:gd name="connsiteY1299" fmla="*/ 439141 h 1660203"/>
              <a:gd name="connsiteX1300" fmla="*/ 2796034 w 6320274"/>
              <a:gd name="connsiteY1300" fmla="*/ 440512 h 1660203"/>
              <a:gd name="connsiteX1301" fmla="*/ 2982455 w 6320274"/>
              <a:gd name="connsiteY1301" fmla="*/ 481828 h 1660203"/>
              <a:gd name="connsiteX1302" fmla="*/ 3047151 w 6320274"/>
              <a:gd name="connsiteY1302" fmla="*/ 519836 h 1660203"/>
              <a:gd name="connsiteX1303" fmla="*/ 2789437 w 6320274"/>
              <a:gd name="connsiteY1303" fmla="*/ 447473 h 1660203"/>
              <a:gd name="connsiteX1304" fmla="*/ 2787950 w 6320274"/>
              <a:gd name="connsiteY1304" fmla="*/ 439141 h 1660203"/>
              <a:gd name="connsiteX1305" fmla="*/ 2748361 w 6320274"/>
              <a:gd name="connsiteY1305" fmla="*/ 429865 h 1660203"/>
              <a:gd name="connsiteX1306" fmla="*/ 2779323 w 6320274"/>
              <a:gd name="connsiteY1306" fmla="*/ 440392 h 1660203"/>
              <a:gd name="connsiteX1307" fmla="*/ 2748361 w 6320274"/>
              <a:gd name="connsiteY1307" fmla="*/ 429865 h 1660203"/>
              <a:gd name="connsiteX1308" fmla="*/ 2412145 w 6320274"/>
              <a:gd name="connsiteY1308" fmla="*/ 423489 h 1660203"/>
              <a:gd name="connsiteX1309" fmla="*/ 2447220 w 6320274"/>
              <a:gd name="connsiteY1309" fmla="*/ 442902 h 1660203"/>
              <a:gd name="connsiteX1310" fmla="*/ 2412145 w 6320274"/>
              <a:gd name="connsiteY1310" fmla="*/ 423489 h 1660203"/>
              <a:gd name="connsiteX1311" fmla="*/ 2542440 w 6320274"/>
              <a:gd name="connsiteY1311" fmla="*/ 409636 h 1660203"/>
              <a:gd name="connsiteX1312" fmla="*/ 2802133 w 6320274"/>
              <a:gd name="connsiteY1312" fmla="*/ 620642 h 1660203"/>
              <a:gd name="connsiteX1313" fmla="*/ 2793047 w 6320274"/>
              <a:gd name="connsiteY1313" fmla="*/ 621230 h 1660203"/>
              <a:gd name="connsiteX1314" fmla="*/ 2775141 w 6320274"/>
              <a:gd name="connsiteY1314" fmla="*/ 602601 h 1660203"/>
              <a:gd name="connsiteX1315" fmla="*/ 2586253 w 6320274"/>
              <a:gd name="connsiteY1315" fmla="*/ 441173 h 1660203"/>
              <a:gd name="connsiteX1316" fmla="*/ 2542440 w 6320274"/>
              <a:gd name="connsiteY1316" fmla="*/ 409636 h 1660203"/>
              <a:gd name="connsiteX1317" fmla="*/ 2325459 w 6320274"/>
              <a:gd name="connsiteY1317" fmla="*/ 371370 h 1660203"/>
              <a:gd name="connsiteX1318" fmla="*/ 2342878 w 6320274"/>
              <a:gd name="connsiteY1318" fmla="*/ 379707 h 1660203"/>
              <a:gd name="connsiteX1319" fmla="*/ 2325459 w 6320274"/>
              <a:gd name="connsiteY1319" fmla="*/ 371370 h 1660203"/>
              <a:gd name="connsiteX1320" fmla="*/ 2237763 w 6320274"/>
              <a:gd name="connsiteY1320" fmla="*/ 367441 h 1660203"/>
              <a:gd name="connsiteX1321" fmla="*/ 2283805 w 6320274"/>
              <a:gd name="connsiteY1321" fmla="*/ 385955 h 1660203"/>
              <a:gd name="connsiteX1322" fmla="*/ 2320223 w 6320274"/>
              <a:gd name="connsiteY1322" fmla="*/ 397300 h 1660203"/>
              <a:gd name="connsiteX1323" fmla="*/ 2339419 w 6320274"/>
              <a:gd name="connsiteY1323" fmla="*/ 414172 h 1660203"/>
              <a:gd name="connsiteX1324" fmla="*/ 2523103 w 6320274"/>
              <a:gd name="connsiteY1324" fmla="*/ 539358 h 1660203"/>
              <a:gd name="connsiteX1325" fmla="*/ 2602138 w 6320274"/>
              <a:gd name="connsiteY1325" fmla="*/ 606709 h 1660203"/>
              <a:gd name="connsiteX1326" fmla="*/ 2617763 w 6320274"/>
              <a:gd name="connsiteY1326" fmla="*/ 612074 h 1660203"/>
              <a:gd name="connsiteX1327" fmla="*/ 2810569 w 6320274"/>
              <a:gd name="connsiteY1327" fmla="*/ 833722 h 1660203"/>
              <a:gd name="connsiteX1328" fmla="*/ 2846988 w 6320274"/>
              <a:gd name="connsiteY1328" fmla="*/ 877666 h 1660203"/>
              <a:gd name="connsiteX1329" fmla="*/ 2787547 w 6320274"/>
              <a:gd name="connsiteY1329" fmla="*/ 808165 h 1660203"/>
              <a:gd name="connsiteX1330" fmla="*/ 2777124 w 6320274"/>
              <a:gd name="connsiteY1330" fmla="*/ 806442 h 1660203"/>
              <a:gd name="connsiteX1331" fmla="*/ 2623363 w 6320274"/>
              <a:gd name="connsiteY1331" fmla="*/ 629294 h 1660203"/>
              <a:gd name="connsiteX1332" fmla="*/ 2513512 w 6320274"/>
              <a:gd name="connsiteY1332" fmla="*/ 535217 h 1660203"/>
              <a:gd name="connsiteX1333" fmla="*/ 2495549 w 6320274"/>
              <a:gd name="connsiteY1333" fmla="*/ 529501 h 1660203"/>
              <a:gd name="connsiteX1334" fmla="*/ 2238832 w 6320274"/>
              <a:gd name="connsiteY1334" fmla="*/ 367761 h 1660203"/>
              <a:gd name="connsiteX1335" fmla="*/ 2635928 w 6320274"/>
              <a:gd name="connsiteY1335" fmla="*/ 361002 h 1660203"/>
              <a:gd name="connsiteX1336" fmla="*/ 2667978 w 6320274"/>
              <a:gd name="connsiteY1336" fmla="*/ 398884 h 1660203"/>
              <a:gd name="connsiteX1337" fmla="*/ 2775092 w 6320274"/>
              <a:gd name="connsiteY1337" fmla="*/ 511633 h 1660203"/>
              <a:gd name="connsiteX1338" fmla="*/ 2790112 w 6320274"/>
              <a:gd name="connsiteY1338" fmla="*/ 527243 h 1660203"/>
              <a:gd name="connsiteX1339" fmla="*/ 2816315 w 6320274"/>
              <a:gd name="connsiteY1339" fmla="*/ 540132 h 1660203"/>
              <a:gd name="connsiteX1340" fmla="*/ 2812503 w 6320274"/>
              <a:gd name="connsiteY1340" fmla="*/ 541474 h 1660203"/>
              <a:gd name="connsiteX1341" fmla="*/ 2808781 w 6320274"/>
              <a:gd name="connsiteY1341" fmla="*/ 545946 h 1660203"/>
              <a:gd name="connsiteX1342" fmla="*/ 3043072 w 6320274"/>
              <a:gd name="connsiteY1342" fmla="*/ 611773 h 1660203"/>
              <a:gd name="connsiteX1343" fmla="*/ 3052100 w 6320274"/>
              <a:gd name="connsiteY1343" fmla="*/ 624099 h 1660203"/>
              <a:gd name="connsiteX1344" fmla="*/ 3222786 w 6320274"/>
              <a:gd name="connsiteY1344" fmla="*/ 711875 h 1660203"/>
              <a:gd name="connsiteX1345" fmla="*/ 3474647 w 6320274"/>
              <a:gd name="connsiteY1345" fmla="*/ 853485 h 1660203"/>
              <a:gd name="connsiteX1346" fmla="*/ 3619285 w 6320274"/>
              <a:gd name="connsiteY1346" fmla="*/ 934173 h 1660203"/>
              <a:gd name="connsiteX1347" fmla="*/ 3538710 w 6320274"/>
              <a:gd name="connsiteY1347" fmla="*/ 893626 h 1660203"/>
              <a:gd name="connsiteX1348" fmla="*/ 3489098 w 6320274"/>
              <a:gd name="connsiteY1348" fmla="*/ 863604 h 1660203"/>
              <a:gd name="connsiteX1349" fmla="*/ 3465677 w 6320274"/>
              <a:gd name="connsiteY1349" fmla="*/ 857071 h 1660203"/>
              <a:gd name="connsiteX1350" fmla="*/ 3459478 w 6320274"/>
              <a:gd name="connsiteY1350" fmla="*/ 845009 h 1660203"/>
              <a:gd name="connsiteX1351" fmla="*/ 3235552 w 6320274"/>
              <a:gd name="connsiteY1351" fmla="*/ 732394 h 1660203"/>
              <a:gd name="connsiteX1352" fmla="*/ 3234065 w 6320274"/>
              <a:gd name="connsiteY1352" fmla="*/ 724061 h 1660203"/>
              <a:gd name="connsiteX1353" fmla="*/ 2820060 w 6320274"/>
              <a:gd name="connsiteY1353" fmla="*/ 558132 h 1660203"/>
              <a:gd name="connsiteX1354" fmla="*/ 2874935 w 6320274"/>
              <a:gd name="connsiteY1354" fmla="*/ 672904 h 1660203"/>
              <a:gd name="connsiteX1355" fmla="*/ 2902471 w 6320274"/>
              <a:gd name="connsiteY1355" fmla="*/ 720923 h 1660203"/>
              <a:gd name="connsiteX1356" fmla="*/ 2958484 w 6320274"/>
              <a:gd name="connsiteY1356" fmla="*/ 795317 h 1660203"/>
              <a:gd name="connsiteX1357" fmla="*/ 2992473 w 6320274"/>
              <a:gd name="connsiteY1357" fmla="*/ 819974 h 1660203"/>
              <a:gd name="connsiteX1358" fmla="*/ 3014407 w 6320274"/>
              <a:gd name="connsiteY1358" fmla="*/ 818175 h 1660203"/>
              <a:gd name="connsiteX1359" fmla="*/ 3012723 w 6320274"/>
              <a:gd name="connsiteY1359" fmla="*/ 828577 h 1660203"/>
              <a:gd name="connsiteX1360" fmla="*/ 3331760 w 6320274"/>
              <a:gd name="connsiteY1360" fmla="*/ 959749 h 1660203"/>
              <a:gd name="connsiteX1361" fmla="*/ 3347097 w 6320274"/>
              <a:gd name="connsiteY1361" fmla="*/ 964912 h 1660203"/>
              <a:gd name="connsiteX1362" fmla="*/ 3496394 w 6320274"/>
              <a:gd name="connsiteY1362" fmla="*/ 1084464 h 1660203"/>
              <a:gd name="connsiteX1363" fmla="*/ 3556922 w 6320274"/>
              <a:gd name="connsiteY1363" fmla="*/ 1148721 h 1660203"/>
              <a:gd name="connsiteX1364" fmla="*/ 3669706 w 6320274"/>
              <a:gd name="connsiteY1364" fmla="*/ 1140192 h 1660203"/>
              <a:gd name="connsiteX1365" fmla="*/ 3780355 w 6320274"/>
              <a:gd name="connsiteY1365" fmla="*/ 1196223 h 1660203"/>
              <a:gd name="connsiteX1366" fmla="*/ 3824170 w 6320274"/>
              <a:gd name="connsiteY1366" fmla="*/ 1227761 h 1660203"/>
              <a:gd name="connsiteX1367" fmla="*/ 3875075 w 6320274"/>
              <a:gd name="connsiteY1367" fmla="*/ 1317449 h 1660203"/>
              <a:gd name="connsiteX1368" fmla="*/ 3905092 w 6320274"/>
              <a:gd name="connsiteY1368" fmla="*/ 1349620 h 1660203"/>
              <a:gd name="connsiteX1369" fmla="*/ 4086387 w 6320274"/>
              <a:gd name="connsiteY1369" fmla="*/ 1574789 h 1660203"/>
              <a:gd name="connsiteX1370" fmla="*/ 4080878 w 6320274"/>
              <a:gd name="connsiteY1370" fmla="*/ 1576507 h 1660203"/>
              <a:gd name="connsiteX1371" fmla="*/ 4095960 w 6320274"/>
              <a:gd name="connsiteY1371" fmla="*/ 1617093 h 1660203"/>
              <a:gd name="connsiteX1372" fmla="*/ 4133771 w 6320274"/>
              <a:gd name="connsiteY1372" fmla="*/ 1585234 h 1660203"/>
              <a:gd name="connsiteX1373" fmla="*/ 4081924 w 6320274"/>
              <a:gd name="connsiteY1373" fmla="*/ 1451993 h 1660203"/>
              <a:gd name="connsiteX1374" fmla="*/ 4086438 w 6320274"/>
              <a:gd name="connsiteY1374" fmla="*/ 1441857 h 1660203"/>
              <a:gd name="connsiteX1375" fmla="*/ 3992118 w 6320274"/>
              <a:gd name="connsiteY1375" fmla="*/ 1301609 h 1660203"/>
              <a:gd name="connsiteX1376" fmla="*/ 3979120 w 6320274"/>
              <a:gd name="connsiteY1376" fmla="*/ 1264198 h 1660203"/>
              <a:gd name="connsiteX1377" fmla="*/ 3941017 w 6320274"/>
              <a:gd name="connsiteY1377" fmla="*/ 1230656 h 1660203"/>
              <a:gd name="connsiteX1378" fmla="*/ 3943499 w 6320274"/>
              <a:gd name="connsiteY1378" fmla="*/ 1214807 h 1660203"/>
              <a:gd name="connsiteX1379" fmla="*/ 3927620 w 6320274"/>
              <a:gd name="connsiteY1379" fmla="*/ 1212267 h 1660203"/>
              <a:gd name="connsiteX1380" fmla="*/ 3930102 w 6320274"/>
              <a:gd name="connsiteY1380" fmla="*/ 1196420 h 1660203"/>
              <a:gd name="connsiteX1381" fmla="*/ 3901768 w 6320274"/>
              <a:gd name="connsiteY1381" fmla="*/ 1186445 h 1660203"/>
              <a:gd name="connsiteX1382" fmla="*/ 3679090 w 6320274"/>
              <a:gd name="connsiteY1382" fmla="*/ 981626 h 1660203"/>
              <a:gd name="connsiteX1383" fmla="*/ 3779173 w 6320274"/>
              <a:gd name="connsiteY1383" fmla="*/ 1052134 h 1660203"/>
              <a:gd name="connsiteX1384" fmla="*/ 3828589 w 6320274"/>
              <a:gd name="connsiteY1384" fmla="*/ 1100890 h 1660203"/>
              <a:gd name="connsiteX1385" fmla="*/ 3805568 w 6320274"/>
              <a:gd name="connsiteY1385" fmla="*/ 1075334 h 1660203"/>
              <a:gd name="connsiteX1386" fmla="*/ 3739727 w 6320274"/>
              <a:gd name="connsiteY1386" fmla="*/ 994060 h 1660203"/>
              <a:gd name="connsiteX1387" fmla="*/ 3763292 w 6320274"/>
              <a:gd name="connsiteY1387" fmla="*/ 1016995 h 1660203"/>
              <a:gd name="connsiteX1388" fmla="*/ 3802883 w 6320274"/>
              <a:gd name="connsiteY1388" fmla="*/ 1058870 h 1660203"/>
              <a:gd name="connsiteX1389" fmla="*/ 3909707 w 6320274"/>
              <a:gd name="connsiteY1389" fmla="*/ 1171416 h 1660203"/>
              <a:gd name="connsiteX1390" fmla="*/ 3982145 w 6320274"/>
              <a:gd name="connsiteY1390" fmla="*/ 1245728 h 1660203"/>
              <a:gd name="connsiteX1391" fmla="*/ 3984033 w 6320274"/>
              <a:gd name="connsiteY1391" fmla="*/ 1267638 h 1660203"/>
              <a:gd name="connsiteX1392" fmla="*/ 4046500 w 6320274"/>
              <a:gd name="connsiteY1392" fmla="*/ 1351269 h 1660203"/>
              <a:gd name="connsiteX1393" fmla="*/ 4043872 w 6320274"/>
              <a:gd name="connsiteY1393" fmla="*/ 1350716 h 1660203"/>
              <a:gd name="connsiteX1394" fmla="*/ 4091548 w 6320274"/>
              <a:gd name="connsiteY1394" fmla="*/ 1426562 h 1660203"/>
              <a:gd name="connsiteX1395" fmla="*/ 4108916 w 6320274"/>
              <a:gd name="connsiteY1395" fmla="*/ 1470035 h 1660203"/>
              <a:gd name="connsiteX1396" fmla="*/ 4109061 w 6320274"/>
              <a:gd name="connsiteY1396" fmla="*/ 1486435 h 1660203"/>
              <a:gd name="connsiteX1397" fmla="*/ 4122458 w 6320274"/>
              <a:gd name="connsiteY1397" fmla="*/ 1504824 h 1660203"/>
              <a:gd name="connsiteX1398" fmla="*/ 4148853 w 6320274"/>
              <a:gd name="connsiteY1398" fmla="*/ 1560623 h 1660203"/>
              <a:gd name="connsiteX1399" fmla="*/ 4160218 w 6320274"/>
              <a:gd name="connsiteY1399" fmla="*/ 1540700 h 1660203"/>
              <a:gd name="connsiteX1400" fmla="*/ 4151190 w 6320274"/>
              <a:gd name="connsiteY1400" fmla="*/ 1528374 h 1660203"/>
              <a:gd name="connsiteX1401" fmla="*/ 4159529 w 6320274"/>
              <a:gd name="connsiteY1401" fmla="*/ 1526921 h 1660203"/>
              <a:gd name="connsiteX1402" fmla="*/ 4159384 w 6320274"/>
              <a:gd name="connsiteY1402" fmla="*/ 1477922 h 1660203"/>
              <a:gd name="connsiteX1403" fmla="*/ 4152693 w 6320274"/>
              <a:gd name="connsiteY1403" fmla="*/ 1400748 h 1660203"/>
              <a:gd name="connsiteX1404" fmla="*/ 4136124 w 6320274"/>
              <a:gd name="connsiteY1404" fmla="*/ 1384428 h 1660203"/>
              <a:gd name="connsiteX1405" fmla="*/ 4108443 w 6320274"/>
              <a:gd name="connsiteY1405" fmla="*/ 1320009 h 1660203"/>
              <a:gd name="connsiteX1406" fmla="*/ 4031890 w 6320274"/>
              <a:gd name="connsiteY1406" fmla="*/ 1204211 h 1660203"/>
              <a:gd name="connsiteX1407" fmla="*/ 4037944 w 6320274"/>
              <a:gd name="connsiteY1407" fmla="*/ 1199872 h 1660203"/>
              <a:gd name="connsiteX1408" fmla="*/ 3997155 w 6320274"/>
              <a:gd name="connsiteY1408" fmla="*/ 1149865 h 1660203"/>
              <a:gd name="connsiteX1409" fmla="*/ 3966103 w 6320274"/>
              <a:gd name="connsiteY1409" fmla="*/ 1087801 h 1660203"/>
              <a:gd name="connsiteX1410" fmla="*/ 3927056 w 6320274"/>
              <a:gd name="connsiteY1410" fmla="*/ 1043304 h 1660203"/>
              <a:gd name="connsiteX1411" fmla="*/ 3905575 w 6320274"/>
              <a:gd name="connsiteY1411" fmla="*/ 1023544 h 1660203"/>
              <a:gd name="connsiteX1412" fmla="*/ 3815174 w 6320274"/>
              <a:gd name="connsiteY1412" fmla="*/ 943517 h 1660203"/>
              <a:gd name="connsiteX1413" fmla="*/ 3814229 w 6320274"/>
              <a:gd name="connsiteY1413" fmla="*/ 932561 h 1660203"/>
              <a:gd name="connsiteX1414" fmla="*/ 3673613 w 6320274"/>
              <a:gd name="connsiteY1414" fmla="*/ 809223 h 1660203"/>
              <a:gd name="connsiteX1415" fmla="*/ 3674412 w 6320274"/>
              <a:gd name="connsiteY1415" fmla="*/ 803778 h 1660203"/>
              <a:gd name="connsiteX1416" fmla="*/ 3605691 w 6320274"/>
              <a:gd name="connsiteY1416" fmla="*/ 757373 h 1660203"/>
              <a:gd name="connsiteX1417" fmla="*/ 3439969 w 6320274"/>
              <a:gd name="connsiteY1417" fmla="*/ 637902 h 1660203"/>
              <a:gd name="connsiteX1418" fmla="*/ 3124900 w 6320274"/>
              <a:gd name="connsiteY1418" fmla="*/ 499215 h 1660203"/>
              <a:gd name="connsiteX1419" fmla="*/ 3231923 w 6320274"/>
              <a:gd name="connsiteY1419" fmla="*/ 527828 h 1660203"/>
              <a:gd name="connsiteX1420" fmla="*/ 3407121 w 6320274"/>
              <a:gd name="connsiteY1420" fmla="*/ 605466 h 1660203"/>
              <a:gd name="connsiteX1421" fmla="*/ 3446023 w 6320274"/>
              <a:gd name="connsiteY1421" fmla="*/ 633563 h 1660203"/>
              <a:gd name="connsiteX1422" fmla="*/ 3491521 w 6320274"/>
              <a:gd name="connsiteY1422" fmla="*/ 654698 h 1660203"/>
              <a:gd name="connsiteX1423" fmla="*/ 3646820 w 6320274"/>
              <a:gd name="connsiteY1423" fmla="*/ 772447 h 1660203"/>
              <a:gd name="connsiteX1424" fmla="*/ 3650391 w 6320274"/>
              <a:gd name="connsiteY1424" fmla="*/ 783955 h 1660203"/>
              <a:gd name="connsiteX1425" fmla="*/ 3767529 w 6320274"/>
              <a:gd name="connsiteY1425" fmla="*/ 884849 h 1660203"/>
              <a:gd name="connsiteX1426" fmla="*/ 3809746 w 6320274"/>
              <a:gd name="connsiteY1426" fmla="*/ 927278 h 1660203"/>
              <a:gd name="connsiteX1427" fmla="*/ 3942567 w 6320274"/>
              <a:gd name="connsiteY1427" fmla="*/ 1049446 h 1660203"/>
              <a:gd name="connsiteX1428" fmla="*/ 4039259 w 6320274"/>
              <a:gd name="connsiteY1428" fmla="*/ 1193071 h 1660203"/>
              <a:gd name="connsiteX1429" fmla="*/ 4055140 w 6320274"/>
              <a:gd name="connsiteY1429" fmla="*/ 1195612 h 1660203"/>
              <a:gd name="connsiteX1430" fmla="*/ 4042830 w 6320274"/>
              <a:gd name="connsiteY1430" fmla="*/ 1204580 h 1660203"/>
              <a:gd name="connsiteX1431" fmla="*/ 4050915 w 6320274"/>
              <a:gd name="connsiteY1431" fmla="*/ 1205951 h 1660203"/>
              <a:gd name="connsiteX1432" fmla="*/ 4116500 w 6320274"/>
              <a:gd name="connsiteY1432" fmla="*/ 1322648 h 1660203"/>
              <a:gd name="connsiteX1433" fmla="*/ 4138925 w 6320274"/>
              <a:gd name="connsiteY1433" fmla="*/ 1353363 h 1660203"/>
              <a:gd name="connsiteX1434" fmla="*/ 4127322 w 6320274"/>
              <a:gd name="connsiteY1434" fmla="*/ 1272748 h 1660203"/>
              <a:gd name="connsiteX1435" fmla="*/ 4062677 w 6320274"/>
              <a:gd name="connsiteY1435" fmla="*/ 1134407 h 1660203"/>
              <a:gd name="connsiteX1436" fmla="*/ 4039511 w 6320274"/>
              <a:gd name="connsiteY1436" fmla="*/ 1092450 h 1660203"/>
              <a:gd name="connsiteX1437" fmla="*/ 4025824 w 6320274"/>
              <a:gd name="connsiteY1437" fmla="*/ 1041260 h 1660203"/>
              <a:gd name="connsiteX1438" fmla="*/ 4015998 w 6320274"/>
              <a:gd name="connsiteY1438" fmla="*/ 1034380 h 1660203"/>
              <a:gd name="connsiteX1439" fmla="*/ 3988115 w 6320274"/>
              <a:gd name="connsiteY1439" fmla="*/ 937650 h 1660203"/>
              <a:gd name="connsiteX1440" fmla="*/ 3994712 w 6320274"/>
              <a:gd name="connsiteY1440" fmla="*/ 930688 h 1660203"/>
              <a:gd name="connsiteX1441" fmla="*/ 3981714 w 6320274"/>
              <a:gd name="connsiteY1441" fmla="*/ 925876 h 1660203"/>
              <a:gd name="connsiteX1442" fmla="*/ 3957205 w 6320274"/>
              <a:gd name="connsiteY1442" fmla="*/ 859388 h 1660203"/>
              <a:gd name="connsiteX1443" fmla="*/ 3943953 w 6320274"/>
              <a:gd name="connsiteY1443" fmla="*/ 857401 h 1660203"/>
              <a:gd name="connsiteX1444" fmla="*/ 3946180 w 6320274"/>
              <a:gd name="connsiteY1444" fmla="*/ 844377 h 1660203"/>
              <a:gd name="connsiteX1445" fmla="*/ 3933184 w 6320274"/>
              <a:gd name="connsiteY1445" fmla="*/ 839565 h 1660203"/>
              <a:gd name="connsiteX1446" fmla="*/ 3803933 w 6320274"/>
              <a:gd name="connsiteY1446" fmla="*/ 696304 h 1660203"/>
              <a:gd name="connsiteX1447" fmla="*/ 3802989 w 6320274"/>
              <a:gd name="connsiteY1447" fmla="*/ 685350 h 1660203"/>
              <a:gd name="connsiteX1448" fmla="*/ 3738637 w 6320274"/>
              <a:gd name="connsiteY1448" fmla="*/ 645008 h 1660203"/>
              <a:gd name="connsiteX1449" fmla="*/ 3493720 w 6320274"/>
              <a:gd name="connsiteY1449" fmla="*/ 545145 h 1660203"/>
              <a:gd name="connsiteX1450" fmla="*/ 3586604 w 6320274"/>
              <a:gd name="connsiteY1450" fmla="*/ 609326 h 1660203"/>
              <a:gd name="connsiteX1451" fmla="*/ 3593004 w 6320274"/>
              <a:gd name="connsiteY1451" fmla="*/ 621099 h 1660203"/>
              <a:gd name="connsiteX1452" fmla="*/ 3619453 w 6320274"/>
              <a:gd name="connsiteY1452" fmla="*/ 641763 h 1660203"/>
              <a:gd name="connsiteX1453" fmla="*/ 3682463 w 6320274"/>
              <a:gd name="connsiteY1453" fmla="*/ 690173 h 1660203"/>
              <a:gd name="connsiteX1454" fmla="*/ 3609625 w 6320274"/>
              <a:gd name="connsiteY1454" fmla="*/ 634882 h 1660203"/>
              <a:gd name="connsiteX1455" fmla="*/ 3358963 w 6320274"/>
              <a:gd name="connsiteY1455" fmla="*/ 501401 h 1660203"/>
              <a:gd name="connsiteX1456" fmla="*/ 3349680 w 6320274"/>
              <a:gd name="connsiteY1456" fmla="*/ 491899 h 1660203"/>
              <a:gd name="connsiteX1457" fmla="*/ 3202017 w 6320274"/>
              <a:gd name="connsiteY1457" fmla="*/ 462279 h 1660203"/>
              <a:gd name="connsiteX1458" fmla="*/ 3065321 w 6320274"/>
              <a:gd name="connsiteY1458" fmla="*/ 431760 h 1660203"/>
              <a:gd name="connsiteX1459" fmla="*/ 2635928 w 6320274"/>
              <a:gd name="connsiteY1459" fmla="*/ 361002 h 1660203"/>
              <a:gd name="connsiteX1460" fmla="*/ 2348040 w 6320274"/>
              <a:gd name="connsiteY1460" fmla="*/ 296678 h 1660203"/>
              <a:gd name="connsiteX1461" fmla="*/ 2365461 w 6320274"/>
              <a:gd name="connsiteY1461" fmla="*/ 305015 h 1660203"/>
              <a:gd name="connsiteX1462" fmla="*/ 2348040 w 6320274"/>
              <a:gd name="connsiteY1462" fmla="*/ 296678 h 1660203"/>
              <a:gd name="connsiteX1463" fmla="*/ 2326506 w 6320274"/>
              <a:gd name="connsiteY1463" fmla="*/ 279454 h 1660203"/>
              <a:gd name="connsiteX1464" fmla="*/ 2322536 w 6320274"/>
              <a:gd name="connsiteY1464" fmla="*/ 286968 h 1660203"/>
              <a:gd name="connsiteX1465" fmla="*/ 2345412 w 6320274"/>
              <a:gd name="connsiteY1465" fmla="*/ 296124 h 1660203"/>
              <a:gd name="connsiteX1466" fmla="*/ 2326506 w 6320274"/>
              <a:gd name="connsiteY1466" fmla="*/ 279454 h 1660203"/>
              <a:gd name="connsiteX1467" fmla="*/ 1046979 w 6320274"/>
              <a:gd name="connsiteY1467" fmla="*/ 270113 h 1660203"/>
              <a:gd name="connsiteX1468" fmla="*/ 1214238 w 6320274"/>
              <a:gd name="connsiteY1468" fmla="*/ 330182 h 1660203"/>
              <a:gd name="connsiteX1469" fmla="*/ 1046979 w 6320274"/>
              <a:gd name="connsiteY1469" fmla="*/ 270113 h 1660203"/>
              <a:gd name="connsiteX1470" fmla="*/ 2223853 w 6320274"/>
              <a:gd name="connsiteY1470" fmla="*/ 224304 h 1660203"/>
              <a:gd name="connsiteX1471" fmla="*/ 2266724 w 6320274"/>
              <a:gd name="connsiteY1471" fmla="*/ 244886 h 1660203"/>
              <a:gd name="connsiteX1472" fmla="*/ 2253167 w 6320274"/>
              <a:gd name="connsiteY1472" fmla="*/ 244891 h 1660203"/>
              <a:gd name="connsiteX1473" fmla="*/ 2223853 w 6320274"/>
              <a:gd name="connsiteY1473" fmla="*/ 224304 h 1660203"/>
              <a:gd name="connsiteX1474" fmla="*/ 2159644 w 6320274"/>
              <a:gd name="connsiteY1474" fmla="*/ 200363 h 1660203"/>
              <a:gd name="connsiteX1475" fmla="*/ 2177555 w 6320274"/>
              <a:gd name="connsiteY1475" fmla="*/ 208615 h 1660203"/>
              <a:gd name="connsiteX1476" fmla="*/ 2159644 w 6320274"/>
              <a:gd name="connsiteY1476" fmla="*/ 200363 h 1660203"/>
              <a:gd name="connsiteX1477" fmla="*/ 2090475 w 6320274"/>
              <a:gd name="connsiteY1477" fmla="*/ 193964 h 1660203"/>
              <a:gd name="connsiteX1478" fmla="*/ 2321399 w 6320274"/>
              <a:gd name="connsiteY1478" fmla="*/ 280597 h 1660203"/>
              <a:gd name="connsiteX1479" fmla="*/ 2271785 w 6320274"/>
              <a:gd name="connsiteY1479" fmla="*/ 250575 h 1660203"/>
              <a:gd name="connsiteX1480" fmla="*/ 2428478 w 6320274"/>
              <a:gd name="connsiteY1480" fmla="*/ 325119 h 1660203"/>
              <a:gd name="connsiteX1481" fmla="*/ 2537930 w 6320274"/>
              <a:gd name="connsiteY1481" fmla="*/ 405620 h 1660203"/>
              <a:gd name="connsiteX1482" fmla="*/ 2477350 w 6320274"/>
              <a:gd name="connsiteY1482" fmla="*/ 376498 h 1660203"/>
              <a:gd name="connsiteX1483" fmla="*/ 2466782 w 6320274"/>
              <a:gd name="connsiteY1483" fmla="*/ 358375 h 1660203"/>
              <a:gd name="connsiteX1484" fmla="*/ 2366503 w 6320274"/>
              <a:gd name="connsiteY1484" fmla="*/ 306602 h 1660203"/>
              <a:gd name="connsiteX1485" fmla="*/ 2505828 w 6320274"/>
              <a:gd name="connsiteY1485" fmla="*/ 402873 h 1660203"/>
              <a:gd name="connsiteX1486" fmla="*/ 2505224 w 6320274"/>
              <a:gd name="connsiteY1486" fmla="*/ 403736 h 1660203"/>
              <a:gd name="connsiteX1487" fmla="*/ 2761982 w 6320274"/>
              <a:gd name="connsiteY1487" fmla="*/ 652148 h 1660203"/>
              <a:gd name="connsiteX1488" fmla="*/ 2647870 w 6320274"/>
              <a:gd name="connsiteY1488" fmla="*/ 532786 h 1660203"/>
              <a:gd name="connsiteX1489" fmla="*/ 2648669 w 6320274"/>
              <a:gd name="connsiteY1489" fmla="*/ 527339 h 1660203"/>
              <a:gd name="connsiteX1490" fmla="*/ 2496744 w 6320274"/>
              <a:gd name="connsiteY1490" fmla="*/ 407235 h 1660203"/>
              <a:gd name="connsiteX1491" fmla="*/ 2435221 w 6320274"/>
              <a:gd name="connsiteY1491" fmla="*/ 367159 h 1660203"/>
              <a:gd name="connsiteX1492" fmla="*/ 2426736 w 6320274"/>
              <a:gd name="connsiteY1492" fmla="*/ 352210 h 1660203"/>
              <a:gd name="connsiteX1493" fmla="*/ 2090475 w 6320274"/>
              <a:gd name="connsiteY1493" fmla="*/ 193964 h 1660203"/>
              <a:gd name="connsiteX1494" fmla="*/ 2064279 w 6320274"/>
              <a:gd name="connsiteY1494" fmla="*/ 184629 h 1660203"/>
              <a:gd name="connsiteX1495" fmla="*/ 2081988 w 6320274"/>
              <a:gd name="connsiteY1495" fmla="*/ 193169 h 1660203"/>
              <a:gd name="connsiteX1496" fmla="*/ 2064279 w 6320274"/>
              <a:gd name="connsiteY1496" fmla="*/ 184629 h 1660203"/>
              <a:gd name="connsiteX1497" fmla="*/ 2044846 w 6320274"/>
              <a:gd name="connsiteY1497" fmla="*/ 180781 h 1660203"/>
              <a:gd name="connsiteX1498" fmla="*/ 2056141 w 6320274"/>
              <a:gd name="connsiteY1498" fmla="*/ 185795 h 1660203"/>
              <a:gd name="connsiteX1499" fmla="*/ 2043419 w 6320274"/>
              <a:gd name="connsiteY1499" fmla="*/ 187664 h 1660203"/>
              <a:gd name="connsiteX1500" fmla="*/ 2032176 w 6320274"/>
              <a:gd name="connsiteY1500" fmla="*/ 181883 h 1660203"/>
              <a:gd name="connsiteX1501" fmla="*/ 2044846 w 6320274"/>
              <a:gd name="connsiteY1501" fmla="*/ 180781 h 1660203"/>
              <a:gd name="connsiteX1502" fmla="*/ 1979283 w 6320274"/>
              <a:gd name="connsiteY1502" fmla="*/ 173154 h 1660203"/>
              <a:gd name="connsiteX1503" fmla="*/ 1961666 w 6320274"/>
              <a:gd name="connsiteY1503" fmla="*/ 180014 h 1660203"/>
              <a:gd name="connsiteX1504" fmla="*/ 1943553 w 6320274"/>
              <a:gd name="connsiteY1504" fmla="*/ 175588 h 1660203"/>
              <a:gd name="connsiteX1505" fmla="*/ 1979283 w 6320274"/>
              <a:gd name="connsiteY1505" fmla="*/ 173154 h 1660203"/>
              <a:gd name="connsiteX1506" fmla="*/ 923641 w 6320274"/>
              <a:gd name="connsiteY1506" fmla="*/ 157157 h 1660203"/>
              <a:gd name="connsiteX1507" fmla="*/ 931583 w 6320274"/>
              <a:gd name="connsiteY1507" fmla="*/ 174728 h 1660203"/>
              <a:gd name="connsiteX1508" fmla="*/ 937039 w 6320274"/>
              <a:gd name="connsiteY1508" fmla="*/ 175545 h 1660203"/>
              <a:gd name="connsiteX1509" fmla="*/ 945609 w 6320274"/>
              <a:gd name="connsiteY1509" fmla="*/ 171616 h 1660203"/>
              <a:gd name="connsiteX1510" fmla="*/ 945721 w 6320274"/>
              <a:gd name="connsiteY1510" fmla="*/ 171759 h 1660203"/>
              <a:gd name="connsiteX1511" fmla="*/ 945922 w 6320274"/>
              <a:gd name="connsiteY1511" fmla="*/ 171472 h 1660203"/>
              <a:gd name="connsiteX1512" fmla="*/ 945609 w 6320274"/>
              <a:gd name="connsiteY1512" fmla="*/ 171616 h 1660203"/>
              <a:gd name="connsiteX1513" fmla="*/ 938141 w 6320274"/>
              <a:gd name="connsiteY1513" fmla="*/ 162056 h 1660203"/>
              <a:gd name="connsiteX1514" fmla="*/ 923641 w 6320274"/>
              <a:gd name="connsiteY1514" fmla="*/ 157157 h 1660203"/>
              <a:gd name="connsiteX1515" fmla="*/ 854394 w 6320274"/>
              <a:gd name="connsiteY1515" fmla="*/ 42615 h 1660203"/>
              <a:gd name="connsiteX1516" fmla="*/ 822185 w 6320274"/>
              <a:gd name="connsiteY1516" fmla="*/ 124290 h 1660203"/>
              <a:gd name="connsiteX1517" fmla="*/ 813845 w 6320274"/>
              <a:gd name="connsiteY1517" fmla="*/ 125743 h 1660203"/>
              <a:gd name="connsiteX1518" fmla="*/ 788488 w 6320274"/>
              <a:gd name="connsiteY1518" fmla="*/ 197633 h 1660203"/>
              <a:gd name="connsiteX1519" fmla="*/ 779605 w 6320274"/>
              <a:gd name="connsiteY1519" fmla="*/ 201708 h 1660203"/>
              <a:gd name="connsiteX1520" fmla="*/ 755481 w 6320274"/>
              <a:gd name="connsiteY1520" fmla="*/ 317354 h 1660203"/>
              <a:gd name="connsiteX1521" fmla="*/ 746598 w 6320274"/>
              <a:gd name="connsiteY1521" fmla="*/ 321429 h 1660203"/>
              <a:gd name="connsiteX1522" fmla="*/ 745256 w 6320274"/>
              <a:gd name="connsiteY1522" fmla="*/ 329497 h 1660203"/>
              <a:gd name="connsiteX1523" fmla="*/ 751998 w 6320274"/>
              <a:gd name="connsiteY1523" fmla="*/ 338936 h 1660203"/>
              <a:gd name="connsiteX1524" fmla="*/ 739944 w 6320274"/>
              <a:gd name="connsiteY1524" fmla="*/ 345079 h 1660203"/>
              <a:gd name="connsiteX1525" fmla="*/ 732496 w 6320274"/>
              <a:gd name="connsiteY1525" fmla="*/ 425221 h 1660203"/>
              <a:gd name="connsiteX1526" fmla="*/ 730559 w 6320274"/>
              <a:gd name="connsiteY1526" fmla="*/ 438447 h 1660203"/>
              <a:gd name="connsiteX1527" fmla="*/ 735616 w 6320274"/>
              <a:gd name="connsiteY1527" fmla="*/ 490887 h 1660203"/>
              <a:gd name="connsiteX1528" fmla="*/ 729020 w 6320274"/>
              <a:gd name="connsiteY1528" fmla="*/ 497848 h 1660203"/>
              <a:gd name="connsiteX1529" fmla="*/ 741474 w 6320274"/>
              <a:gd name="connsiteY1529" fmla="*/ 505282 h 1660203"/>
              <a:gd name="connsiteX1530" fmla="*/ 740079 w 6320274"/>
              <a:gd name="connsiteY1530" fmla="*/ 548485 h 1660203"/>
              <a:gd name="connsiteX1531" fmla="*/ 751989 w 6320274"/>
              <a:gd name="connsiteY1531" fmla="*/ 558540 h 1660203"/>
              <a:gd name="connsiteX1532" fmla="*/ 763501 w 6320274"/>
              <a:gd name="connsiteY1532" fmla="*/ 587618 h 1660203"/>
              <a:gd name="connsiteX1533" fmla="*/ 770445 w 6320274"/>
              <a:gd name="connsiteY1533" fmla="*/ 629367 h 1660203"/>
              <a:gd name="connsiteX1534" fmla="*/ 788212 w 6320274"/>
              <a:gd name="connsiteY1534" fmla="*/ 653819 h 1660203"/>
              <a:gd name="connsiteX1535" fmla="*/ 835741 w 6320274"/>
              <a:gd name="connsiteY1535" fmla="*/ 713263 h 1660203"/>
              <a:gd name="connsiteX1536" fmla="*/ 936803 w 6320274"/>
              <a:gd name="connsiteY1536" fmla="*/ 862951 h 1660203"/>
              <a:gd name="connsiteX1537" fmla="*/ 935120 w 6320274"/>
              <a:gd name="connsiteY1537" fmla="*/ 873352 h 1660203"/>
              <a:gd name="connsiteX1538" fmla="*/ 1013612 w 6320274"/>
              <a:gd name="connsiteY1538" fmla="*/ 975924 h 1660203"/>
              <a:gd name="connsiteX1539" fmla="*/ 1018670 w 6320274"/>
              <a:gd name="connsiteY1539" fmla="*/ 995766 h 1660203"/>
              <a:gd name="connsiteX1540" fmla="*/ 1159975 w 6320274"/>
              <a:gd name="connsiteY1540" fmla="*/ 1132882 h 1660203"/>
              <a:gd name="connsiteX1541" fmla="*/ 1382756 w 6320274"/>
              <a:gd name="connsiteY1541" fmla="*/ 1202232 h 1660203"/>
              <a:gd name="connsiteX1542" fmla="*/ 1524563 w 6320274"/>
              <a:gd name="connsiteY1542" fmla="*/ 1250056 h 1660203"/>
              <a:gd name="connsiteX1543" fmla="*/ 1504118 w 6320274"/>
              <a:gd name="connsiteY1543" fmla="*/ 1260189 h 1660203"/>
              <a:gd name="connsiteX1544" fmla="*/ 1505097 w 6320274"/>
              <a:gd name="connsiteY1544" fmla="*/ 1260016 h 1660203"/>
              <a:gd name="connsiteX1545" fmla="*/ 1530603 w 6320274"/>
              <a:gd name="connsiteY1545" fmla="*/ 1269726 h 1660203"/>
              <a:gd name="connsiteX1546" fmla="*/ 1577045 w 6320274"/>
              <a:gd name="connsiteY1546" fmla="*/ 1301816 h 1660203"/>
              <a:gd name="connsiteX1547" fmla="*/ 1632913 w 6320274"/>
              <a:gd name="connsiteY1547" fmla="*/ 1327210 h 1660203"/>
              <a:gd name="connsiteX1548" fmla="*/ 1681983 w 6320274"/>
              <a:gd name="connsiteY1548" fmla="*/ 1359853 h 1660203"/>
              <a:gd name="connsiteX1549" fmla="*/ 1827761 w 6320274"/>
              <a:gd name="connsiteY1549" fmla="*/ 1400163 h 1660203"/>
              <a:gd name="connsiteX1550" fmla="*/ 1837187 w 6320274"/>
              <a:gd name="connsiteY1550" fmla="*/ 1393467 h 1660203"/>
              <a:gd name="connsiteX1551" fmla="*/ 1931843 w 6320274"/>
              <a:gd name="connsiteY1551" fmla="*/ 1430069 h 1660203"/>
              <a:gd name="connsiteX1552" fmla="*/ 1970510 w 6320274"/>
              <a:gd name="connsiteY1552" fmla="*/ 1426342 h 1660203"/>
              <a:gd name="connsiteX1553" fmla="*/ 1958057 w 6320274"/>
              <a:gd name="connsiteY1553" fmla="*/ 1418909 h 1660203"/>
              <a:gd name="connsiteX1554" fmla="*/ 1972449 w 6320274"/>
              <a:gd name="connsiteY1554" fmla="*/ 1413115 h 1660203"/>
              <a:gd name="connsiteX1555" fmla="*/ 1819328 w 6320274"/>
              <a:gd name="connsiteY1555" fmla="*/ 1350078 h 1660203"/>
              <a:gd name="connsiteX1556" fmla="*/ 1825383 w 6320274"/>
              <a:gd name="connsiteY1556" fmla="*/ 1345739 h 1660203"/>
              <a:gd name="connsiteX1557" fmla="*/ 1732753 w 6320274"/>
              <a:gd name="connsiteY1557" fmla="*/ 1278735 h 1660203"/>
              <a:gd name="connsiteX1558" fmla="*/ 1724812 w 6320274"/>
              <a:gd name="connsiteY1558" fmla="*/ 1261164 h 1660203"/>
              <a:gd name="connsiteX1559" fmla="*/ 1681253 w 6320274"/>
              <a:gd name="connsiteY1559" fmla="*/ 1226804 h 1660203"/>
              <a:gd name="connsiteX1560" fmla="*/ 1658086 w 6320274"/>
              <a:gd name="connsiteY1560" fmla="*/ 1184847 h 1660203"/>
              <a:gd name="connsiteX1561" fmla="*/ 1597159 w 6320274"/>
              <a:gd name="connsiteY1561" fmla="*/ 1139611 h 1660203"/>
              <a:gd name="connsiteX1562" fmla="*/ 1573340 w 6320274"/>
              <a:gd name="connsiteY1562" fmla="*/ 1119502 h 1660203"/>
              <a:gd name="connsiteX1563" fmla="*/ 1557315 w 6320274"/>
              <a:gd name="connsiteY1563" fmla="*/ 1100560 h 1660203"/>
              <a:gd name="connsiteX1564" fmla="*/ 1554340 w 6320274"/>
              <a:gd name="connsiteY1564" fmla="*/ 1083893 h 1660203"/>
              <a:gd name="connsiteX1565" fmla="*/ 1550914 w 6320274"/>
              <a:gd name="connsiteY1565" fmla="*/ 1088786 h 1660203"/>
              <a:gd name="connsiteX1566" fmla="*/ 1529433 w 6320274"/>
              <a:gd name="connsiteY1566" fmla="*/ 1069027 h 1660203"/>
              <a:gd name="connsiteX1567" fmla="*/ 1533947 w 6320274"/>
              <a:gd name="connsiteY1567" fmla="*/ 1058891 h 1660203"/>
              <a:gd name="connsiteX1568" fmla="*/ 1503784 w 6320274"/>
              <a:gd name="connsiteY1568" fmla="*/ 1042917 h 1660203"/>
              <a:gd name="connsiteX1569" fmla="*/ 1505723 w 6320274"/>
              <a:gd name="connsiteY1569" fmla="*/ 1029692 h 1660203"/>
              <a:gd name="connsiteX1570" fmla="*/ 1462308 w 6320274"/>
              <a:gd name="connsiteY1570" fmla="*/ 1011731 h 1660203"/>
              <a:gd name="connsiteX1571" fmla="*/ 1468906 w 6320274"/>
              <a:gd name="connsiteY1571" fmla="*/ 1004770 h 1660203"/>
              <a:gd name="connsiteX1572" fmla="*/ 1459680 w 6320274"/>
              <a:gd name="connsiteY1572" fmla="*/ 1011179 h 1660203"/>
              <a:gd name="connsiteX1573" fmla="*/ 1447770 w 6320274"/>
              <a:gd name="connsiteY1573" fmla="*/ 1001122 h 1660203"/>
              <a:gd name="connsiteX1574" fmla="*/ 1452284 w 6320274"/>
              <a:gd name="connsiteY1574" fmla="*/ 990986 h 1660203"/>
              <a:gd name="connsiteX1575" fmla="*/ 1352260 w 6320274"/>
              <a:gd name="connsiteY1575" fmla="*/ 936390 h 1660203"/>
              <a:gd name="connsiteX1576" fmla="*/ 1298675 w 6320274"/>
              <a:gd name="connsiteY1576" fmla="*/ 913883 h 1660203"/>
              <a:gd name="connsiteX1577" fmla="*/ 1306071 w 6320274"/>
              <a:gd name="connsiteY1577" fmla="*/ 901475 h 1660203"/>
              <a:gd name="connsiteX1578" fmla="*/ 1276453 w 6320274"/>
              <a:gd name="connsiteY1578" fmla="*/ 882881 h 1660203"/>
              <a:gd name="connsiteX1579" fmla="*/ 1280966 w 6320274"/>
              <a:gd name="connsiteY1579" fmla="*/ 872744 h 1660203"/>
              <a:gd name="connsiteX1580" fmla="*/ 1244946 w 6320274"/>
              <a:gd name="connsiteY1580" fmla="*/ 809777 h 1660203"/>
              <a:gd name="connsiteX1581" fmla="*/ 1247429 w 6320274"/>
              <a:gd name="connsiteY1581" fmla="*/ 793930 h 1660203"/>
              <a:gd name="connsiteX1582" fmla="*/ 1202780 w 6320274"/>
              <a:gd name="connsiteY1582" fmla="*/ 732212 h 1660203"/>
              <a:gd name="connsiteX1583" fmla="*/ 1175389 w 6320274"/>
              <a:gd name="connsiteY1583" fmla="*/ 700594 h 1660203"/>
              <a:gd name="connsiteX1584" fmla="*/ 1137627 w 6320274"/>
              <a:gd name="connsiteY1584" fmla="*/ 632118 h 1660203"/>
              <a:gd name="connsiteX1585" fmla="*/ 1115404 w 6320274"/>
              <a:gd name="connsiteY1585" fmla="*/ 601116 h 1660203"/>
              <a:gd name="connsiteX1586" fmla="*/ 1007093 w 6320274"/>
              <a:gd name="connsiteY1586" fmla="*/ 512837 h 1660203"/>
              <a:gd name="connsiteX1587" fmla="*/ 1011606 w 6320274"/>
              <a:gd name="connsiteY1587" fmla="*/ 502700 h 1660203"/>
              <a:gd name="connsiteX1588" fmla="*/ 958908 w 6320274"/>
              <a:gd name="connsiteY1588" fmla="*/ 475237 h 1660203"/>
              <a:gd name="connsiteX1589" fmla="*/ 926605 w 6320274"/>
              <a:gd name="connsiteY1589" fmla="*/ 440179 h 1660203"/>
              <a:gd name="connsiteX1590" fmla="*/ 931372 w 6320274"/>
              <a:gd name="connsiteY1590" fmla="*/ 427218 h 1660203"/>
              <a:gd name="connsiteX1591" fmla="*/ 898634 w 6320274"/>
              <a:gd name="connsiteY1591" fmla="*/ 342958 h 1660203"/>
              <a:gd name="connsiteX1592" fmla="*/ 908114 w 6320274"/>
              <a:gd name="connsiteY1592" fmla="*/ 333726 h 1660203"/>
              <a:gd name="connsiteX1593" fmla="*/ 928812 w 6320274"/>
              <a:gd name="connsiteY1593" fmla="*/ 222972 h 1660203"/>
              <a:gd name="connsiteX1594" fmla="*/ 901473 w 6320274"/>
              <a:gd name="connsiteY1594" fmla="*/ 156218 h 1660203"/>
              <a:gd name="connsiteX1595" fmla="*/ 903413 w 6320274"/>
              <a:gd name="connsiteY1595" fmla="*/ 142993 h 1660203"/>
              <a:gd name="connsiteX1596" fmla="*/ 854394 w 6320274"/>
              <a:gd name="connsiteY1596" fmla="*/ 42615 h 1660203"/>
              <a:gd name="connsiteX1597" fmla="*/ 875619 w 6320274"/>
              <a:gd name="connsiteY1597" fmla="*/ 0 h 1660203"/>
              <a:gd name="connsiteX1598" fmla="*/ 864253 w 6320274"/>
              <a:gd name="connsiteY1598" fmla="*/ 19922 h 1660203"/>
              <a:gd name="connsiteX1599" fmla="*/ 887819 w 6320274"/>
              <a:gd name="connsiteY1599" fmla="*/ 42857 h 1660203"/>
              <a:gd name="connsiteX1600" fmla="*/ 885336 w 6320274"/>
              <a:gd name="connsiteY1600" fmla="*/ 58704 h 1660203"/>
              <a:gd name="connsiteX1601" fmla="*/ 1106126 w 6320274"/>
              <a:gd name="connsiteY1601" fmla="*/ 209014 h 1660203"/>
              <a:gd name="connsiteX1602" fmla="*/ 1234194 w 6320274"/>
              <a:gd name="connsiteY1602" fmla="*/ 208185 h 1660203"/>
              <a:gd name="connsiteX1603" fmla="*/ 1389161 w 6320274"/>
              <a:gd name="connsiteY1603" fmla="*/ 173861 h 1660203"/>
              <a:gd name="connsiteX1604" fmla="*/ 1433172 w 6320274"/>
              <a:gd name="connsiteY1604" fmla="*/ 154064 h 1660203"/>
              <a:gd name="connsiteX1605" fmla="*/ 1641466 w 6320274"/>
              <a:gd name="connsiteY1605" fmla="*/ 145071 h 1660203"/>
              <a:gd name="connsiteX1606" fmla="*/ 1667370 w 6320274"/>
              <a:gd name="connsiteY1606" fmla="*/ 135757 h 1660203"/>
              <a:gd name="connsiteX1607" fmla="*/ 1794894 w 6320274"/>
              <a:gd name="connsiteY1607" fmla="*/ 137549 h 1660203"/>
              <a:gd name="connsiteX1608" fmla="*/ 1942608 w 6320274"/>
              <a:gd name="connsiteY1608" fmla="*/ 132033 h 1660203"/>
              <a:gd name="connsiteX1609" fmla="*/ 2154729 w 6320274"/>
              <a:gd name="connsiteY1609" fmla="*/ 131724 h 1660203"/>
              <a:gd name="connsiteX1610" fmla="*/ 2227474 w 6320274"/>
              <a:gd name="connsiteY1610" fmla="*/ 135478 h 1660203"/>
              <a:gd name="connsiteX1611" fmla="*/ 2415127 w 6320274"/>
              <a:gd name="connsiteY1611" fmla="*/ 220550 h 1660203"/>
              <a:gd name="connsiteX1612" fmla="*/ 2478535 w 6320274"/>
              <a:gd name="connsiteY1612" fmla="*/ 249936 h 1660203"/>
              <a:gd name="connsiteX1613" fmla="*/ 2625946 w 6320274"/>
              <a:gd name="connsiteY1613" fmla="*/ 347579 h 1660203"/>
              <a:gd name="connsiteX1614" fmla="*/ 2625546 w 6320274"/>
              <a:gd name="connsiteY1614" fmla="*/ 334001 h 1660203"/>
              <a:gd name="connsiteX1615" fmla="*/ 2921470 w 6320274"/>
              <a:gd name="connsiteY1615" fmla="*/ 388083 h 1660203"/>
              <a:gd name="connsiteX1616" fmla="*/ 3301793 w 6320274"/>
              <a:gd name="connsiteY1616" fmla="*/ 458797 h 1660203"/>
              <a:gd name="connsiteX1617" fmla="*/ 3308790 w 6320274"/>
              <a:gd name="connsiteY1617" fmla="*/ 465412 h 1660203"/>
              <a:gd name="connsiteX1618" fmla="*/ 3638650 w 6320274"/>
              <a:gd name="connsiteY1618" fmla="*/ 579285 h 1660203"/>
              <a:gd name="connsiteX1619" fmla="*/ 3774004 w 6320274"/>
              <a:gd name="connsiteY1619" fmla="*/ 650471 h 1660203"/>
              <a:gd name="connsiteX1620" fmla="*/ 3862520 w 6320274"/>
              <a:gd name="connsiteY1620" fmla="*/ 708589 h 1660203"/>
              <a:gd name="connsiteX1621" fmla="*/ 3922903 w 6320274"/>
              <a:gd name="connsiteY1621" fmla="*/ 789044 h 1660203"/>
              <a:gd name="connsiteX1622" fmla="*/ 3961406 w 6320274"/>
              <a:gd name="connsiteY1622" fmla="*/ 836165 h 1660203"/>
              <a:gd name="connsiteX1623" fmla="*/ 3982889 w 6320274"/>
              <a:gd name="connsiteY1623" fmla="*/ 888524 h 1660203"/>
              <a:gd name="connsiteX1624" fmla="*/ 4005910 w 6320274"/>
              <a:gd name="connsiteY1624" fmla="*/ 914080 h 1660203"/>
              <a:gd name="connsiteX1625" fmla="*/ 4004968 w 6320274"/>
              <a:gd name="connsiteY1625" fmla="*/ 935724 h 1660203"/>
              <a:gd name="connsiteX1626" fmla="*/ 4025506 w 6320274"/>
              <a:gd name="connsiteY1626" fmla="*/ 977128 h 1660203"/>
              <a:gd name="connsiteX1627" fmla="*/ 4021937 w 6320274"/>
              <a:gd name="connsiteY1627" fmla="*/ 998219 h 1660203"/>
              <a:gd name="connsiteX1628" fmla="*/ 4084498 w 6320274"/>
              <a:gd name="connsiteY1628" fmla="*/ 1133386 h 1660203"/>
              <a:gd name="connsiteX1629" fmla="*/ 4122150 w 6320274"/>
              <a:gd name="connsiteY1629" fmla="*/ 1221087 h 1660203"/>
              <a:gd name="connsiteX1630" fmla="*/ 4172059 w 6320274"/>
              <a:gd name="connsiteY1630" fmla="*/ 1367555 h 1660203"/>
              <a:gd name="connsiteX1631" fmla="*/ 4185949 w 6320274"/>
              <a:gd name="connsiteY1631" fmla="*/ 1483655 h 1660203"/>
              <a:gd name="connsiteX1632" fmla="*/ 4171012 w 6320274"/>
              <a:gd name="connsiteY1632" fmla="*/ 1492068 h 1660203"/>
              <a:gd name="connsiteX1633" fmla="*/ 4178502 w 6320274"/>
              <a:gd name="connsiteY1633" fmla="*/ 1531198 h 1660203"/>
              <a:gd name="connsiteX1634" fmla="*/ 4234966 w 6320274"/>
              <a:gd name="connsiteY1634" fmla="*/ 1551433 h 1660203"/>
              <a:gd name="connsiteX1635" fmla="*/ 4254271 w 6320274"/>
              <a:gd name="connsiteY1635" fmla="*/ 1549081 h 1660203"/>
              <a:gd name="connsiteX1636" fmla="*/ 4239879 w 6320274"/>
              <a:gd name="connsiteY1636" fmla="*/ 1554873 h 1660203"/>
              <a:gd name="connsiteX1637" fmla="*/ 4286866 w 6320274"/>
              <a:gd name="connsiteY1637" fmla="*/ 1584342 h 1660203"/>
              <a:gd name="connsiteX1638" fmla="*/ 4264388 w 6320274"/>
              <a:gd name="connsiteY1638" fmla="*/ 1588763 h 1660203"/>
              <a:gd name="connsiteX1639" fmla="*/ 4373296 w 6320274"/>
              <a:gd name="connsiteY1639" fmla="*/ 1639286 h 1660203"/>
              <a:gd name="connsiteX1640" fmla="*/ 4271980 w 6320274"/>
              <a:gd name="connsiteY1640" fmla="*/ 1525022 h 1660203"/>
              <a:gd name="connsiteX1641" fmla="*/ 4324023 w 6320274"/>
              <a:gd name="connsiteY1641" fmla="*/ 1574330 h 1660203"/>
              <a:gd name="connsiteX1642" fmla="*/ 4437284 w 6320274"/>
              <a:gd name="connsiteY1642" fmla="*/ 1659186 h 1660203"/>
              <a:gd name="connsiteX1643" fmla="*/ 4440733 w 6320274"/>
              <a:gd name="connsiteY1643" fmla="*/ 1660203 h 1660203"/>
              <a:gd name="connsiteX1644" fmla="*/ 4311269 w 6320274"/>
              <a:gd name="connsiteY1644" fmla="*/ 1660203 h 1660203"/>
              <a:gd name="connsiteX1645" fmla="*/ 4255869 w 6320274"/>
              <a:gd name="connsiteY1645" fmla="*/ 1650139 h 1660203"/>
              <a:gd name="connsiteX1646" fmla="*/ 4275711 w 6320274"/>
              <a:gd name="connsiteY1646" fmla="*/ 1660203 h 1660203"/>
              <a:gd name="connsiteX1647" fmla="*/ 4237601 w 6320274"/>
              <a:gd name="connsiteY1647" fmla="*/ 1660203 h 1660203"/>
              <a:gd name="connsiteX1648" fmla="*/ 4201448 w 6320274"/>
              <a:gd name="connsiteY1648" fmla="*/ 1644204 h 1660203"/>
              <a:gd name="connsiteX1649" fmla="*/ 4203133 w 6320274"/>
              <a:gd name="connsiteY1649" fmla="*/ 1633802 h 1660203"/>
              <a:gd name="connsiteX1650" fmla="*/ 4161350 w 6320274"/>
              <a:gd name="connsiteY1650" fmla="*/ 1640575 h 1660203"/>
              <a:gd name="connsiteX1651" fmla="*/ 4159411 w 6320274"/>
              <a:gd name="connsiteY1651" fmla="*/ 1653800 h 1660203"/>
              <a:gd name="connsiteX1652" fmla="*/ 4186003 w 6320274"/>
              <a:gd name="connsiteY1652" fmla="*/ 1658266 h 1660203"/>
              <a:gd name="connsiteX1653" fmla="*/ 4163910 w 6320274"/>
              <a:gd name="connsiteY1653" fmla="*/ 1658486 h 1660203"/>
              <a:gd name="connsiteX1654" fmla="*/ 4159406 w 6320274"/>
              <a:gd name="connsiteY1654" fmla="*/ 1660203 h 1660203"/>
              <a:gd name="connsiteX1655" fmla="*/ 4117678 w 6320274"/>
              <a:gd name="connsiteY1655" fmla="*/ 1660203 h 1660203"/>
              <a:gd name="connsiteX1656" fmla="*/ 4119669 w 6320274"/>
              <a:gd name="connsiteY1656" fmla="*/ 1657660 h 1660203"/>
              <a:gd name="connsiteX1657" fmla="*/ 4137964 w 6320274"/>
              <a:gd name="connsiteY1657" fmla="*/ 1637068 h 1660203"/>
              <a:gd name="connsiteX1658" fmla="*/ 4094151 w 6320274"/>
              <a:gd name="connsiteY1658" fmla="*/ 1638130 h 1660203"/>
              <a:gd name="connsiteX1659" fmla="*/ 4088214 w 6320274"/>
              <a:gd name="connsiteY1659" fmla="*/ 1660203 h 1660203"/>
              <a:gd name="connsiteX1660" fmla="*/ 4068502 w 6320274"/>
              <a:gd name="connsiteY1660" fmla="*/ 1660203 h 1660203"/>
              <a:gd name="connsiteX1661" fmla="*/ 4068928 w 6320274"/>
              <a:gd name="connsiteY1661" fmla="*/ 1656928 h 1660203"/>
              <a:gd name="connsiteX1662" fmla="*/ 4055676 w 6320274"/>
              <a:gd name="connsiteY1662" fmla="*/ 1654941 h 1660203"/>
              <a:gd name="connsiteX1663" fmla="*/ 4064559 w 6320274"/>
              <a:gd name="connsiteY1663" fmla="*/ 1650866 h 1660203"/>
              <a:gd name="connsiteX1664" fmla="*/ 4037966 w 6320274"/>
              <a:gd name="connsiteY1664" fmla="*/ 1613802 h 1660203"/>
              <a:gd name="connsiteX1665" fmla="*/ 3997179 w 6320274"/>
              <a:gd name="connsiteY1665" fmla="*/ 1563795 h 1660203"/>
              <a:gd name="connsiteX1666" fmla="*/ 3938137 w 6320274"/>
              <a:gd name="connsiteY1666" fmla="*/ 1507871 h 1660203"/>
              <a:gd name="connsiteX1667" fmla="*/ 3671049 w 6320274"/>
              <a:gd name="connsiteY1667" fmla="*/ 1309272 h 1660203"/>
              <a:gd name="connsiteX1668" fmla="*/ 3787099 w 6320274"/>
              <a:gd name="connsiteY1668" fmla="*/ 1382811 h 1660203"/>
              <a:gd name="connsiteX1669" fmla="*/ 4011062 w 6320274"/>
              <a:gd name="connsiteY1669" fmla="*/ 1563652 h 1660203"/>
              <a:gd name="connsiteX1670" fmla="*/ 4072533 w 6320274"/>
              <a:gd name="connsiteY1670" fmla="*/ 1638863 h 1660203"/>
              <a:gd name="connsiteX1671" fmla="*/ 4058991 w 6320274"/>
              <a:gd name="connsiteY1671" fmla="*/ 1604075 h 1660203"/>
              <a:gd name="connsiteX1672" fmla="*/ 3976183 w 6320274"/>
              <a:gd name="connsiteY1672" fmla="*/ 1492904 h 1660203"/>
              <a:gd name="connsiteX1673" fmla="*/ 3955645 w 6320274"/>
              <a:gd name="connsiteY1673" fmla="*/ 1484100 h 1660203"/>
              <a:gd name="connsiteX1674" fmla="*/ 3945418 w 6320274"/>
              <a:gd name="connsiteY1674" fmla="*/ 1463642 h 1660203"/>
              <a:gd name="connsiteX1675" fmla="*/ 3880811 w 6320274"/>
              <a:gd name="connsiteY1675" fmla="*/ 1426124 h 1660203"/>
              <a:gd name="connsiteX1676" fmla="*/ 3879868 w 6320274"/>
              <a:gd name="connsiteY1676" fmla="*/ 1415170 h 1660203"/>
              <a:gd name="connsiteX1677" fmla="*/ 3859075 w 6320274"/>
              <a:gd name="connsiteY1677" fmla="*/ 1409189 h 1660203"/>
              <a:gd name="connsiteX1678" fmla="*/ 3932109 w 6320274"/>
              <a:gd name="connsiteY1678" fmla="*/ 1445745 h 1660203"/>
              <a:gd name="connsiteX1679" fmla="*/ 3891033 w 6320274"/>
              <a:gd name="connsiteY1679" fmla="*/ 1395536 h 1660203"/>
              <a:gd name="connsiteX1680" fmla="*/ 3892374 w 6320274"/>
              <a:gd name="connsiteY1680" fmla="*/ 1387468 h 1660203"/>
              <a:gd name="connsiteX1681" fmla="*/ 3840874 w 6320274"/>
              <a:gd name="connsiteY1681" fmla="*/ 1335537 h 1660203"/>
              <a:gd name="connsiteX1682" fmla="*/ 3831846 w 6320274"/>
              <a:gd name="connsiteY1682" fmla="*/ 1290612 h 1660203"/>
              <a:gd name="connsiteX1683" fmla="*/ 3776920 w 6320274"/>
              <a:gd name="connsiteY1683" fmla="*/ 1243574 h 1660203"/>
              <a:gd name="connsiteX1684" fmla="*/ 3786943 w 6320274"/>
              <a:gd name="connsiteY1684" fmla="*/ 1231719 h 1660203"/>
              <a:gd name="connsiteX1685" fmla="*/ 3710680 w 6320274"/>
              <a:gd name="connsiteY1685" fmla="*/ 1181322 h 1660203"/>
              <a:gd name="connsiteX1686" fmla="*/ 3773146 w 6320274"/>
              <a:gd name="connsiteY1686" fmla="*/ 1232353 h 1660203"/>
              <a:gd name="connsiteX1687" fmla="*/ 3622057 w 6320274"/>
              <a:gd name="connsiteY1687" fmla="*/ 1175027 h 1660203"/>
              <a:gd name="connsiteX1688" fmla="*/ 3650934 w 6320274"/>
              <a:gd name="connsiteY1688" fmla="*/ 1182380 h 1660203"/>
              <a:gd name="connsiteX1689" fmla="*/ 3576106 w 6320274"/>
              <a:gd name="connsiteY1689" fmla="*/ 1175451 h 1660203"/>
              <a:gd name="connsiteX1690" fmla="*/ 3576506 w 6320274"/>
              <a:gd name="connsiteY1690" fmla="*/ 1189027 h 1660203"/>
              <a:gd name="connsiteX1691" fmla="*/ 3548716 w 6320274"/>
              <a:gd name="connsiteY1691" fmla="*/ 1176432 h 1660203"/>
              <a:gd name="connsiteX1692" fmla="*/ 3327621 w 6320274"/>
              <a:gd name="connsiteY1692" fmla="*/ 1129279 h 1660203"/>
              <a:gd name="connsiteX1693" fmla="*/ 3306139 w 6320274"/>
              <a:gd name="connsiteY1693" fmla="*/ 1109520 h 1660203"/>
              <a:gd name="connsiteX1694" fmla="*/ 3099578 w 6320274"/>
              <a:gd name="connsiteY1694" fmla="*/ 1007777 h 1660203"/>
              <a:gd name="connsiteX1695" fmla="*/ 3094520 w 6320274"/>
              <a:gd name="connsiteY1695" fmla="*/ 987937 h 1660203"/>
              <a:gd name="connsiteX1696" fmla="*/ 3050161 w 6320274"/>
              <a:gd name="connsiteY1696" fmla="*/ 926422 h 1660203"/>
              <a:gd name="connsiteX1697" fmla="*/ 2990976 w 6320274"/>
              <a:gd name="connsiteY1697" fmla="*/ 854098 h 1660203"/>
              <a:gd name="connsiteX1698" fmla="*/ 2968897 w 6320274"/>
              <a:gd name="connsiteY1698" fmla="*/ 839495 h 1660203"/>
              <a:gd name="connsiteX1699" fmla="*/ 2933277 w 6320274"/>
              <a:gd name="connsiteY1699" fmla="*/ 790105 h 1660203"/>
              <a:gd name="connsiteX1700" fmla="*/ 2907825 w 6320274"/>
              <a:gd name="connsiteY1700" fmla="*/ 777860 h 1660203"/>
              <a:gd name="connsiteX1701" fmla="*/ 2910997 w 6320274"/>
              <a:gd name="connsiteY1701" fmla="*/ 775791 h 1660203"/>
              <a:gd name="connsiteX1702" fmla="*/ 2899088 w 6320274"/>
              <a:gd name="connsiteY1702" fmla="*/ 765737 h 1660203"/>
              <a:gd name="connsiteX1703" fmla="*/ 2877750 w 6320274"/>
              <a:gd name="connsiteY1703" fmla="*/ 729778 h 1660203"/>
              <a:gd name="connsiteX1704" fmla="*/ 2849126 w 6320274"/>
              <a:gd name="connsiteY1704" fmla="*/ 687003 h 1660203"/>
              <a:gd name="connsiteX1705" fmla="*/ 2828189 w 6320274"/>
              <a:gd name="connsiteY1705" fmla="*/ 664622 h 1660203"/>
              <a:gd name="connsiteX1706" fmla="*/ 2855035 w 6320274"/>
              <a:gd name="connsiteY1706" fmla="*/ 666262 h 1660203"/>
              <a:gd name="connsiteX1707" fmla="*/ 2834096 w 6320274"/>
              <a:gd name="connsiteY1707" fmla="*/ 611281 h 1660203"/>
              <a:gd name="connsiteX1708" fmla="*/ 2814445 w 6320274"/>
              <a:gd name="connsiteY1708" fmla="*/ 597521 h 1660203"/>
              <a:gd name="connsiteX1709" fmla="*/ 2818414 w 6320274"/>
              <a:gd name="connsiteY1709" fmla="*/ 590006 h 1660203"/>
              <a:gd name="connsiteX1710" fmla="*/ 2741607 w 6320274"/>
              <a:gd name="connsiteY1710" fmla="*/ 509632 h 1660203"/>
              <a:gd name="connsiteX1711" fmla="*/ 2737093 w 6320274"/>
              <a:gd name="connsiteY1711" fmla="*/ 487169 h 1660203"/>
              <a:gd name="connsiteX1712" fmla="*/ 2722010 w 6320274"/>
              <a:gd name="connsiteY1712" fmla="*/ 479183 h 1660203"/>
              <a:gd name="connsiteX1713" fmla="*/ 2654232 w 6320274"/>
              <a:gd name="connsiteY1713" fmla="*/ 411135 h 1660203"/>
              <a:gd name="connsiteX1714" fmla="*/ 2481769 w 6320274"/>
              <a:gd name="connsiteY1714" fmla="*/ 282226 h 1660203"/>
              <a:gd name="connsiteX1715" fmla="*/ 2460287 w 6320274"/>
              <a:gd name="connsiteY1715" fmla="*/ 262466 h 1660203"/>
              <a:gd name="connsiteX1716" fmla="*/ 2399707 w 6320274"/>
              <a:gd name="connsiteY1716" fmla="*/ 233344 h 1660203"/>
              <a:gd name="connsiteX1717" fmla="*/ 2152963 w 6320274"/>
              <a:gd name="connsiteY1717" fmla="*/ 160082 h 1660203"/>
              <a:gd name="connsiteX1718" fmla="*/ 1922677 w 6320274"/>
              <a:gd name="connsiteY1718" fmla="*/ 154964 h 1660203"/>
              <a:gd name="connsiteX1719" fmla="*/ 1333899 w 6320274"/>
              <a:gd name="connsiteY1719" fmla="*/ 212802 h 1660203"/>
              <a:gd name="connsiteX1720" fmla="*/ 1312221 w 6320274"/>
              <a:gd name="connsiteY1720" fmla="*/ 211777 h 1660203"/>
              <a:gd name="connsiteX1721" fmla="*/ 1190009 w 6320274"/>
              <a:gd name="connsiteY1721" fmla="*/ 227002 h 1660203"/>
              <a:gd name="connsiteX1722" fmla="*/ 1066853 w 6320274"/>
              <a:gd name="connsiteY1722" fmla="*/ 231270 h 1660203"/>
              <a:gd name="connsiteX1723" fmla="*/ 936557 w 6320274"/>
              <a:gd name="connsiteY1723" fmla="*/ 179926 h 1660203"/>
              <a:gd name="connsiteX1724" fmla="*/ 951638 w 6320274"/>
              <a:gd name="connsiteY1724" fmla="*/ 220511 h 1660203"/>
              <a:gd name="connsiteX1725" fmla="*/ 1047549 w 6320274"/>
              <a:gd name="connsiteY1725" fmla="*/ 266222 h 1660203"/>
              <a:gd name="connsiteX1726" fmla="*/ 938787 w 6320274"/>
              <a:gd name="connsiteY1726" fmla="*/ 232100 h 1660203"/>
              <a:gd name="connsiteX1727" fmla="*/ 956298 w 6320274"/>
              <a:gd name="connsiteY1727" fmla="*/ 259375 h 1660203"/>
              <a:gd name="connsiteX1728" fmla="*/ 939874 w 6320274"/>
              <a:gd name="connsiteY1728" fmla="*/ 259456 h 1660203"/>
              <a:gd name="connsiteX1729" fmla="*/ 977635 w 6320274"/>
              <a:gd name="connsiteY1729" fmla="*/ 295332 h 1660203"/>
              <a:gd name="connsiteX1730" fmla="*/ 1314892 w 6320274"/>
              <a:gd name="connsiteY1730" fmla="*/ 396799 h 1660203"/>
              <a:gd name="connsiteX1731" fmla="*/ 1258570 w 6320274"/>
              <a:gd name="connsiteY1731" fmla="*/ 392963 h 1660203"/>
              <a:gd name="connsiteX1732" fmla="*/ 996488 w 6320274"/>
              <a:gd name="connsiteY1732" fmla="*/ 314539 h 1660203"/>
              <a:gd name="connsiteX1733" fmla="*/ 928710 w 6320274"/>
              <a:gd name="connsiteY1733" fmla="*/ 279090 h 1660203"/>
              <a:gd name="connsiteX1734" fmla="*/ 922005 w 6320274"/>
              <a:gd name="connsiteY1734" fmla="*/ 337876 h 1660203"/>
              <a:gd name="connsiteX1735" fmla="*/ 1377248 w 6320274"/>
              <a:gd name="connsiteY1735" fmla="*/ 467054 h 1660203"/>
              <a:gd name="connsiteX1736" fmla="*/ 924233 w 6320274"/>
              <a:gd name="connsiteY1736" fmla="*/ 357451 h 1660203"/>
              <a:gd name="connsiteX1737" fmla="*/ 919523 w 6320274"/>
              <a:gd name="connsiteY1737" fmla="*/ 386323 h 1660203"/>
              <a:gd name="connsiteX1738" fmla="*/ 1041285 w 6320274"/>
              <a:gd name="connsiteY1738" fmla="*/ 457855 h 1660203"/>
              <a:gd name="connsiteX1739" fmla="*/ 1450321 w 6320274"/>
              <a:gd name="connsiteY1739" fmla="*/ 573204 h 1660203"/>
              <a:gd name="connsiteX1740" fmla="*/ 1583725 w 6320274"/>
              <a:gd name="connsiteY1740" fmla="*/ 590755 h 1660203"/>
              <a:gd name="connsiteX1741" fmla="*/ 1473389 w 6320274"/>
              <a:gd name="connsiteY1741" fmla="*/ 582655 h 1660203"/>
              <a:gd name="connsiteX1742" fmla="*/ 1007722 w 6320274"/>
              <a:gd name="connsiteY1742" fmla="*/ 445506 h 1660203"/>
              <a:gd name="connsiteX1743" fmla="*/ 959394 w 6320274"/>
              <a:gd name="connsiteY1743" fmla="*/ 424106 h 1660203"/>
              <a:gd name="connsiteX1744" fmla="*/ 936518 w 6320274"/>
              <a:gd name="connsiteY1744" fmla="*/ 414951 h 1660203"/>
              <a:gd name="connsiteX1745" fmla="*/ 1082933 w 6320274"/>
              <a:gd name="connsiteY1745" fmla="*/ 536774 h 1660203"/>
              <a:gd name="connsiteX1746" fmla="*/ 1359151 w 6320274"/>
              <a:gd name="connsiteY1746" fmla="*/ 612229 h 1660203"/>
              <a:gd name="connsiteX1747" fmla="*/ 1829440 w 6320274"/>
              <a:gd name="connsiteY1747" fmla="*/ 681170 h 1660203"/>
              <a:gd name="connsiteX1748" fmla="*/ 1759325 w 6320274"/>
              <a:gd name="connsiteY1748" fmla="*/ 677969 h 1660203"/>
              <a:gd name="connsiteX1749" fmla="*/ 1081590 w 6320274"/>
              <a:gd name="connsiteY1749" fmla="*/ 544841 h 1660203"/>
              <a:gd name="connsiteX1750" fmla="*/ 1116267 w 6320274"/>
              <a:gd name="connsiteY1750" fmla="*/ 583276 h 1660203"/>
              <a:gd name="connsiteX1751" fmla="*/ 1157055 w 6320274"/>
              <a:gd name="connsiteY1751" fmla="*/ 633283 h 1660203"/>
              <a:gd name="connsiteX1752" fmla="*/ 1361874 w 6320274"/>
              <a:gd name="connsiteY1752" fmla="*/ 729516 h 1660203"/>
              <a:gd name="connsiteX1753" fmla="*/ 1598902 w 6320274"/>
              <a:gd name="connsiteY1753" fmla="*/ 776673 h 1660203"/>
              <a:gd name="connsiteX1754" fmla="*/ 1789038 w 6320274"/>
              <a:gd name="connsiteY1754" fmla="*/ 813298 h 1660203"/>
              <a:gd name="connsiteX1755" fmla="*/ 1493514 w 6320274"/>
              <a:gd name="connsiteY1755" fmla="*/ 772794 h 1660203"/>
              <a:gd name="connsiteX1756" fmla="*/ 1468352 w 6320274"/>
              <a:gd name="connsiteY1756" fmla="*/ 760751 h 1660203"/>
              <a:gd name="connsiteX1757" fmla="*/ 1370157 w 6320274"/>
              <a:gd name="connsiteY1757" fmla="*/ 744752 h 1660203"/>
              <a:gd name="connsiteX1758" fmla="*/ 1181363 w 6320274"/>
              <a:gd name="connsiteY1758" fmla="*/ 667460 h 1660203"/>
              <a:gd name="connsiteX1759" fmla="*/ 1268685 w 6320274"/>
              <a:gd name="connsiteY1759" fmla="*/ 801092 h 1660203"/>
              <a:gd name="connsiteX1760" fmla="*/ 1288426 w 6320274"/>
              <a:gd name="connsiteY1760" fmla="*/ 847943 h 1660203"/>
              <a:gd name="connsiteX1761" fmla="*/ 1283658 w 6320274"/>
              <a:gd name="connsiteY1761" fmla="*/ 860903 h 1660203"/>
              <a:gd name="connsiteX1762" fmla="*/ 1441693 w 6320274"/>
              <a:gd name="connsiteY1762" fmla="*/ 959980 h 1660203"/>
              <a:gd name="connsiteX1763" fmla="*/ 1515526 w 6320274"/>
              <a:gd name="connsiteY1763" fmla="*/ 1023688 h 1660203"/>
              <a:gd name="connsiteX1764" fmla="*/ 1760043 w 6320274"/>
              <a:gd name="connsiteY1764" fmla="*/ 1109973 h 1660203"/>
              <a:gd name="connsiteX1765" fmla="*/ 2366230 w 6320274"/>
              <a:gd name="connsiteY1765" fmla="*/ 1214879 h 1660203"/>
              <a:gd name="connsiteX1766" fmla="*/ 2100724 w 6320274"/>
              <a:gd name="connsiteY1766" fmla="*/ 1173947 h 1660203"/>
              <a:gd name="connsiteX1767" fmla="*/ 2506899 w 6320274"/>
              <a:gd name="connsiteY1767" fmla="*/ 1303082 h 1660203"/>
              <a:gd name="connsiteX1768" fmla="*/ 2254985 w 6320274"/>
              <a:gd name="connsiteY1768" fmla="*/ 1229204 h 1660203"/>
              <a:gd name="connsiteX1769" fmla="*/ 2067280 w 6320274"/>
              <a:gd name="connsiteY1769" fmla="*/ 1179268 h 1660203"/>
              <a:gd name="connsiteX1770" fmla="*/ 2068079 w 6320274"/>
              <a:gd name="connsiteY1770" fmla="*/ 1173822 h 1660203"/>
              <a:gd name="connsiteX1771" fmla="*/ 1779695 w 6320274"/>
              <a:gd name="connsiteY1771" fmla="*/ 1123733 h 1660203"/>
              <a:gd name="connsiteX1772" fmla="*/ 1749423 w 6320274"/>
              <a:gd name="connsiteY1772" fmla="*/ 1126985 h 1660203"/>
              <a:gd name="connsiteX1773" fmla="*/ 1731714 w 6320274"/>
              <a:gd name="connsiteY1773" fmla="*/ 1118447 h 1660203"/>
              <a:gd name="connsiteX1774" fmla="*/ 1674850 w 6320274"/>
              <a:gd name="connsiteY1774" fmla="*/ 1117233 h 1660203"/>
              <a:gd name="connsiteX1775" fmla="*/ 1716378 w 6320274"/>
              <a:gd name="connsiteY1775" fmla="*/ 1113284 h 1660203"/>
              <a:gd name="connsiteX1776" fmla="*/ 1546236 w 6320274"/>
              <a:gd name="connsiteY1776" fmla="*/ 1055486 h 1660203"/>
              <a:gd name="connsiteX1777" fmla="*/ 1577743 w 6320274"/>
              <a:gd name="connsiteY1777" fmla="*/ 1095990 h 1660203"/>
              <a:gd name="connsiteX1778" fmla="*/ 1673601 w 6320274"/>
              <a:gd name="connsiteY1778" fmla="*/ 1176837 h 1660203"/>
              <a:gd name="connsiteX1779" fmla="*/ 1724014 w 6320274"/>
              <a:gd name="connsiteY1779" fmla="*/ 1234012 h 1660203"/>
              <a:gd name="connsiteX1780" fmla="*/ 1758689 w 6320274"/>
              <a:gd name="connsiteY1780" fmla="*/ 1272447 h 1660203"/>
              <a:gd name="connsiteX1781" fmla="*/ 1832523 w 6320274"/>
              <a:gd name="connsiteY1781" fmla="*/ 1336156 h 1660203"/>
              <a:gd name="connsiteX1782" fmla="*/ 1924861 w 6320274"/>
              <a:gd name="connsiteY1782" fmla="*/ 1370358 h 1660203"/>
              <a:gd name="connsiteX1783" fmla="*/ 1988272 w 6320274"/>
              <a:gd name="connsiteY1783" fmla="*/ 1399746 h 1660203"/>
              <a:gd name="connsiteX1784" fmla="*/ 2002265 w 6320274"/>
              <a:gd name="connsiteY1784" fmla="*/ 1412976 h 1660203"/>
              <a:gd name="connsiteX1785" fmla="*/ 2153898 w 6320274"/>
              <a:gd name="connsiteY1785" fmla="*/ 1435080 h 1660203"/>
              <a:gd name="connsiteX1786" fmla="*/ 2176376 w 6320274"/>
              <a:gd name="connsiteY1786" fmla="*/ 1430659 h 1660203"/>
              <a:gd name="connsiteX1787" fmla="*/ 2331980 w 6320274"/>
              <a:gd name="connsiteY1787" fmla="*/ 1477849 h 1660203"/>
              <a:gd name="connsiteX1788" fmla="*/ 2470215 w 6320274"/>
              <a:gd name="connsiteY1788" fmla="*/ 1481566 h 1660203"/>
              <a:gd name="connsiteX1789" fmla="*/ 2582804 w 6320274"/>
              <a:gd name="connsiteY1789" fmla="*/ 1491772 h 1660203"/>
              <a:gd name="connsiteX1790" fmla="*/ 2787238 w 6320274"/>
              <a:gd name="connsiteY1790" fmla="*/ 1471069 h 1660203"/>
              <a:gd name="connsiteX1791" fmla="*/ 2744622 w 6320274"/>
              <a:gd name="connsiteY1791" fmla="*/ 1447663 h 1660203"/>
              <a:gd name="connsiteX1792" fmla="*/ 2799546 w 6320274"/>
              <a:gd name="connsiteY1792" fmla="*/ 1462101 h 1660203"/>
              <a:gd name="connsiteX1793" fmla="*/ 3052998 w 6320274"/>
              <a:gd name="connsiteY1793" fmla="*/ 1476578 h 1660203"/>
              <a:gd name="connsiteX1794" fmla="*/ 3237386 w 6320274"/>
              <a:gd name="connsiteY1794" fmla="*/ 1479583 h 1660203"/>
              <a:gd name="connsiteX1795" fmla="*/ 3285713 w 6320274"/>
              <a:gd name="connsiteY1795" fmla="*/ 1500983 h 1660203"/>
              <a:gd name="connsiteX1796" fmla="*/ 3332555 w 6320274"/>
              <a:gd name="connsiteY1796" fmla="*/ 1514051 h 1660203"/>
              <a:gd name="connsiteX1797" fmla="*/ 3188316 w 6320274"/>
              <a:gd name="connsiteY1797" fmla="*/ 1479538 h 1660203"/>
              <a:gd name="connsiteX1798" fmla="*/ 2893084 w 6320274"/>
              <a:gd name="connsiteY1798" fmla="*/ 1471836 h 1660203"/>
              <a:gd name="connsiteX1799" fmla="*/ 3092444 w 6320274"/>
              <a:gd name="connsiteY1799" fmla="*/ 1534652 h 1660203"/>
              <a:gd name="connsiteX1800" fmla="*/ 3007646 w 6320274"/>
              <a:gd name="connsiteY1800" fmla="*/ 1504443 h 1660203"/>
              <a:gd name="connsiteX1801" fmla="*/ 3046546 w 6320274"/>
              <a:gd name="connsiteY1801" fmla="*/ 1499940 h 1660203"/>
              <a:gd name="connsiteX1802" fmla="*/ 3170790 w 6320274"/>
              <a:gd name="connsiteY1802" fmla="*/ 1555625 h 1660203"/>
              <a:gd name="connsiteX1803" fmla="*/ 3336417 w 6320274"/>
              <a:gd name="connsiteY1803" fmla="*/ 1590960 h 1660203"/>
              <a:gd name="connsiteX1804" fmla="*/ 3476192 w 6320274"/>
              <a:gd name="connsiteY1804" fmla="*/ 1567874 h 1660203"/>
              <a:gd name="connsiteX1805" fmla="*/ 3945681 w 6320274"/>
              <a:gd name="connsiteY1805" fmla="*/ 1609661 h 1660203"/>
              <a:gd name="connsiteX1806" fmla="*/ 3962504 w 6320274"/>
              <a:gd name="connsiteY1806" fmla="*/ 1623156 h 1660203"/>
              <a:gd name="connsiteX1807" fmla="*/ 3983298 w 6320274"/>
              <a:gd name="connsiteY1807" fmla="*/ 1629138 h 1660203"/>
              <a:gd name="connsiteX1808" fmla="*/ 4010785 w 6320274"/>
              <a:gd name="connsiteY1808" fmla="*/ 1650315 h 1660203"/>
              <a:gd name="connsiteX1809" fmla="*/ 4035308 w 6320274"/>
              <a:gd name="connsiteY1809" fmla="*/ 1660203 h 1660203"/>
              <a:gd name="connsiteX1810" fmla="*/ 3970530 w 6320274"/>
              <a:gd name="connsiteY1810" fmla="*/ 1660203 h 1660203"/>
              <a:gd name="connsiteX1811" fmla="*/ 3928211 w 6320274"/>
              <a:gd name="connsiteY1811" fmla="*/ 1637534 h 1660203"/>
              <a:gd name="connsiteX1812" fmla="*/ 3812765 w 6320274"/>
              <a:gd name="connsiteY1812" fmla="*/ 1594657 h 1660203"/>
              <a:gd name="connsiteX1813" fmla="*/ 3465834 w 6320274"/>
              <a:gd name="connsiteY1813" fmla="*/ 1586357 h 1660203"/>
              <a:gd name="connsiteX1814" fmla="*/ 3361731 w 6320274"/>
              <a:gd name="connsiteY1814" fmla="*/ 1623698 h 1660203"/>
              <a:gd name="connsiteX1815" fmla="*/ 3337313 w 6320274"/>
              <a:gd name="connsiteY1815" fmla="*/ 1650478 h 1660203"/>
              <a:gd name="connsiteX1816" fmla="*/ 3323457 w 6320274"/>
              <a:gd name="connsiteY1816" fmla="*/ 1660203 h 1660203"/>
              <a:gd name="connsiteX1817" fmla="*/ 3262014 w 6320274"/>
              <a:gd name="connsiteY1817" fmla="*/ 1660203 h 1660203"/>
              <a:gd name="connsiteX1818" fmla="*/ 3252977 w 6320274"/>
              <a:gd name="connsiteY1818" fmla="*/ 1659068 h 1660203"/>
              <a:gd name="connsiteX1819" fmla="*/ 3251901 w 6320274"/>
              <a:gd name="connsiteY1819" fmla="*/ 1660203 h 1660203"/>
              <a:gd name="connsiteX1820" fmla="*/ 3105720 w 6320274"/>
              <a:gd name="connsiteY1820" fmla="*/ 1660203 h 1660203"/>
              <a:gd name="connsiteX1821" fmla="*/ 2881388 w 6320274"/>
              <a:gd name="connsiteY1821" fmla="*/ 1641008 h 1660203"/>
              <a:gd name="connsiteX1822" fmla="*/ 2624346 w 6320274"/>
              <a:gd name="connsiteY1822" fmla="*/ 1608362 h 1660203"/>
              <a:gd name="connsiteX1823" fmla="*/ 2681209 w 6320274"/>
              <a:gd name="connsiteY1823" fmla="*/ 1609575 h 1660203"/>
              <a:gd name="connsiteX1824" fmla="*/ 3224039 w 6320274"/>
              <a:gd name="connsiteY1824" fmla="*/ 1649958 h 1660203"/>
              <a:gd name="connsiteX1825" fmla="*/ 2901671 w 6320274"/>
              <a:gd name="connsiteY1825" fmla="*/ 1607813 h 1660203"/>
              <a:gd name="connsiteX1826" fmla="*/ 2652587 w 6320274"/>
              <a:gd name="connsiteY1826" fmla="*/ 1566800 h 1660203"/>
              <a:gd name="connsiteX1827" fmla="*/ 2648617 w 6320274"/>
              <a:gd name="connsiteY1827" fmla="*/ 1574314 h 1660203"/>
              <a:gd name="connsiteX1828" fmla="*/ 2352439 w 6320274"/>
              <a:gd name="connsiteY1828" fmla="*/ 1555657 h 1660203"/>
              <a:gd name="connsiteX1829" fmla="*/ 2227600 w 6320274"/>
              <a:gd name="connsiteY1829" fmla="*/ 1537730 h 1660203"/>
              <a:gd name="connsiteX1830" fmla="*/ 1798405 w 6320274"/>
              <a:gd name="connsiteY1830" fmla="*/ 1448236 h 1660203"/>
              <a:gd name="connsiteX1831" fmla="*/ 1945125 w 6320274"/>
              <a:gd name="connsiteY1831" fmla="*/ 1466900 h 1660203"/>
              <a:gd name="connsiteX1832" fmla="*/ 1804603 w 6320274"/>
              <a:gd name="connsiteY1832" fmla="*/ 1427697 h 1660203"/>
              <a:gd name="connsiteX1833" fmla="*/ 1589958 w 6320274"/>
              <a:gd name="connsiteY1833" fmla="*/ 1324583 h 1660203"/>
              <a:gd name="connsiteX1834" fmla="*/ 1372035 w 6320274"/>
              <a:gd name="connsiteY1834" fmla="*/ 1275363 h 1660203"/>
              <a:gd name="connsiteX1835" fmla="*/ 1323706 w 6320274"/>
              <a:gd name="connsiteY1835" fmla="*/ 1253963 h 1660203"/>
              <a:gd name="connsiteX1836" fmla="*/ 1226708 w 6320274"/>
              <a:gd name="connsiteY1836" fmla="*/ 1213496 h 1660203"/>
              <a:gd name="connsiteX1837" fmla="*/ 1195747 w 6320274"/>
              <a:gd name="connsiteY1837" fmla="*/ 1202969 h 1660203"/>
              <a:gd name="connsiteX1838" fmla="*/ 1182351 w 6320274"/>
              <a:gd name="connsiteY1838" fmla="*/ 1184580 h 1660203"/>
              <a:gd name="connsiteX1839" fmla="*/ 1164387 w 6320274"/>
              <a:gd name="connsiteY1839" fmla="*/ 1178865 h 1660203"/>
              <a:gd name="connsiteX1840" fmla="*/ 1094380 w 6320274"/>
              <a:gd name="connsiteY1840" fmla="*/ 1123840 h 1660203"/>
              <a:gd name="connsiteX1841" fmla="*/ 989296 w 6320274"/>
              <a:gd name="connsiteY1841" fmla="*/ 1049401 h 1660203"/>
              <a:gd name="connsiteX1842" fmla="*/ 855575 w 6320274"/>
              <a:gd name="connsiteY1842" fmla="*/ 1068148 h 1660203"/>
              <a:gd name="connsiteX1843" fmla="*/ 716198 w 6320274"/>
              <a:gd name="connsiteY1843" fmla="*/ 1072211 h 1660203"/>
              <a:gd name="connsiteX1844" fmla="*/ 653079 w 6320274"/>
              <a:gd name="connsiteY1844" fmla="*/ 1075626 h 1660203"/>
              <a:gd name="connsiteX1845" fmla="*/ 627175 w 6320274"/>
              <a:gd name="connsiteY1845" fmla="*/ 1084940 h 1660203"/>
              <a:gd name="connsiteX1846" fmla="*/ 498510 w 6320274"/>
              <a:gd name="connsiteY1846" fmla="*/ 1090927 h 1660203"/>
              <a:gd name="connsiteX1847" fmla="*/ 350397 w 6320274"/>
              <a:gd name="connsiteY1847" fmla="*/ 1148064 h 1660203"/>
              <a:gd name="connsiteX1848" fmla="*/ 354766 w 6320274"/>
              <a:gd name="connsiteY1848" fmla="*/ 1154126 h 1660203"/>
              <a:gd name="connsiteX1849" fmla="*/ 305189 w 6320274"/>
              <a:gd name="connsiteY1849" fmla="*/ 1192329 h 1660203"/>
              <a:gd name="connsiteX1850" fmla="*/ 266434 w 6320274"/>
              <a:gd name="connsiteY1850" fmla="*/ 1213232 h 1660203"/>
              <a:gd name="connsiteX1851" fmla="*/ 268264 w 6320274"/>
              <a:gd name="connsiteY1851" fmla="*/ 1219232 h 1660203"/>
              <a:gd name="connsiteX1852" fmla="*/ 179697 w 6320274"/>
              <a:gd name="connsiteY1852" fmla="*/ 1261447 h 1660203"/>
              <a:gd name="connsiteX1853" fmla="*/ 178013 w 6320274"/>
              <a:gd name="connsiteY1853" fmla="*/ 1271849 h 1660203"/>
              <a:gd name="connsiteX1854" fmla="*/ 92620 w 6320274"/>
              <a:gd name="connsiteY1854" fmla="*/ 1311996 h 1660203"/>
              <a:gd name="connsiteX1855" fmla="*/ 47956 w 6320274"/>
              <a:gd name="connsiteY1855" fmla="*/ 1353639 h 1660203"/>
              <a:gd name="connsiteX1856" fmla="*/ 33164 w 6320274"/>
              <a:gd name="connsiteY1856" fmla="*/ 1411053 h 1660203"/>
              <a:gd name="connsiteX1857" fmla="*/ 24825 w 6320274"/>
              <a:gd name="connsiteY1857" fmla="*/ 1412505 h 1660203"/>
              <a:gd name="connsiteX1858" fmla="*/ 25202 w 6320274"/>
              <a:gd name="connsiteY1858" fmla="*/ 1413198 h 1660203"/>
              <a:gd name="connsiteX1859" fmla="*/ 27829 w 6320274"/>
              <a:gd name="connsiteY1859" fmla="*/ 1413751 h 1660203"/>
              <a:gd name="connsiteX1860" fmla="*/ 25094 w 6320274"/>
              <a:gd name="connsiteY1860" fmla="*/ 1465022 h 1660203"/>
              <a:gd name="connsiteX1861" fmla="*/ 37692 w 6320274"/>
              <a:gd name="connsiteY1861" fmla="*/ 1488856 h 1660203"/>
              <a:gd name="connsiteX1862" fmla="*/ 79025 w 6320274"/>
              <a:gd name="connsiteY1862" fmla="*/ 1536242 h 1660203"/>
              <a:gd name="connsiteX1863" fmla="*/ 96790 w 6320274"/>
              <a:gd name="connsiteY1863" fmla="*/ 1560691 h 1660203"/>
              <a:gd name="connsiteX1864" fmla="*/ 134730 w 6320274"/>
              <a:gd name="connsiteY1864" fmla="*/ 1641361 h 1660203"/>
              <a:gd name="connsiteX1865" fmla="*/ 139028 w 6320274"/>
              <a:gd name="connsiteY1865" fmla="*/ 1660203 h 1660203"/>
              <a:gd name="connsiteX1866" fmla="*/ 118767 w 6320274"/>
              <a:gd name="connsiteY1866" fmla="*/ 1660203 h 1660203"/>
              <a:gd name="connsiteX1867" fmla="*/ 113238 w 6320274"/>
              <a:gd name="connsiteY1867" fmla="*/ 1635850 h 1660203"/>
              <a:gd name="connsiteX1868" fmla="*/ 85981 w 6320274"/>
              <a:gd name="connsiteY1868" fmla="*/ 1600734 h 1660203"/>
              <a:gd name="connsiteX1869" fmla="*/ 11255 w 6320274"/>
              <a:gd name="connsiteY1869" fmla="*/ 1490934 h 1660203"/>
              <a:gd name="connsiteX1870" fmla="*/ 0 w 6320274"/>
              <a:gd name="connsiteY1870" fmla="*/ 1459033 h 1660203"/>
              <a:gd name="connsiteX1871" fmla="*/ 10423 w 6320274"/>
              <a:gd name="connsiteY1871" fmla="*/ 1428156 h 1660203"/>
              <a:gd name="connsiteX1872" fmla="*/ 3681 w 6320274"/>
              <a:gd name="connsiteY1872" fmla="*/ 1418717 h 1660203"/>
              <a:gd name="connsiteX1873" fmla="*/ 12760 w 6320274"/>
              <a:gd name="connsiteY1873" fmla="*/ 1395907 h 1660203"/>
              <a:gd name="connsiteX1874" fmla="*/ 11817 w 6320274"/>
              <a:gd name="connsiteY1874" fmla="*/ 1384953 h 1660203"/>
              <a:gd name="connsiteX1875" fmla="*/ 21294 w 6320274"/>
              <a:gd name="connsiteY1875" fmla="*/ 1343120 h 1660203"/>
              <a:gd name="connsiteX1876" fmla="*/ 49426 w 6320274"/>
              <a:gd name="connsiteY1876" fmla="*/ 1320783 h 1660203"/>
              <a:gd name="connsiteX1877" fmla="*/ 68332 w 6320274"/>
              <a:gd name="connsiteY1877" fmla="*/ 1304855 h 1660203"/>
              <a:gd name="connsiteX1878" fmla="*/ 134675 w 6320274"/>
              <a:gd name="connsiteY1878" fmla="*/ 1264237 h 1660203"/>
              <a:gd name="connsiteX1879" fmla="*/ 208015 w 6320274"/>
              <a:gd name="connsiteY1879" fmla="*/ 1230232 h 1660203"/>
              <a:gd name="connsiteX1880" fmla="*/ 241059 w 6320274"/>
              <a:gd name="connsiteY1880" fmla="*/ 1211336 h 1660203"/>
              <a:gd name="connsiteX1881" fmla="*/ 303831 w 6320274"/>
              <a:gd name="connsiteY1881" fmla="*/ 1159210 h 1660203"/>
              <a:gd name="connsiteX1882" fmla="*/ 330278 w 6320274"/>
              <a:gd name="connsiteY1882" fmla="*/ 1147273 h 1660203"/>
              <a:gd name="connsiteX1883" fmla="*/ 386995 w 6320274"/>
              <a:gd name="connsiteY1883" fmla="*/ 1099487 h 1660203"/>
              <a:gd name="connsiteX1884" fmla="*/ 640897 w 6320274"/>
              <a:gd name="connsiteY1884" fmla="*/ 1059805 h 1660203"/>
              <a:gd name="connsiteX1885" fmla="*/ 687340 w 6320274"/>
              <a:gd name="connsiteY1885" fmla="*/ 1059296 h 1660203"/>
              <a:gd name="connsiteX1886" fmla="*/ 1022614 w 6320274"/>
              <a:gd name="connsiteY1886" fmla="*/ 1022118 h 1660203"/>
              <a:gd name="connsiteX1887" fmla="*/ 994135 w 6320274"/>
              <a:gd name="connsiteY1887" fmla="*/ 995743 h 1660203"/>
              <a:gd name="connsiteX1888" fmla="*/ 962484 w 6320274"/>
              <a:gd name="connsiteY1888" fmla="*/ 938838 h 1660203"/>
              <a:gd name="connsiteX1889" fmla="*/ 971368 w 6320274"/>
              <a:gd name="connsiteY1889" fmla="*/ 934764 h 1660203"/>
              <a:gd name="connsiteX1890" fmla="*/ 955742 w 6320274"/>
              <a:gd name="connsiteY1890" fmla="*/ 929399 h 1660203"/>
              <a:gd name="connsiteX1891" fmla="*/ 857453 w 6320274"/>
              <a:gd name="connsiteY1891" fmla="*/ 796666 h 1660203"/>
              <a:gd name="connsiteX1892" fmla="*/ 847285 w 6320274"/>
              <a:gd name="connsiteY1892" fmla="*/ 792120 h 1660203"/>
              <a:gd name="connsiteX1893" fmla="*/ 799806 w 6320274"/>
              <a:gd name="connsiteY1893" fmla="*/ 697538 h 1660203"/>
              <a:gd name="connsiteX1894" fmla="*/ 716853 w 6320274"/>
              <a:gd name="connsiteY1894" fmla="*/ 537369 h 1660203"/>
              <a:gd name="connsiteX1895" fmla="*/ 720822 w 6320274"/>
              <a:gd name="connsiteY1895" fmla="*/ 529854 h 1660203"/>
              <a:gd name="connsiteX1896" fmla="*/ 706082 w 6320274"/>
              <a:gd name="connsiteY1896" fmla="*/ 486935 h 1660203"/>
              <a:gd name="connsiteX1897" fmla="*/ 706786 w 6320274"/>
              <a:gd name="connsiteY1897" fmla="*/ 397353 h 1660203"/>
              <a:gd name="connsiteX1898" fmla="*/ 733140 w 6320274"/>
              <a:gd name="connsiteY1898" fmla="*/ 301283 h 1660203"/>
              <a:gd name="connsiteX1899" fmla="*/ 730513 w 6320274"/>
              <a:gd name="connsiteY1899" fmla="*/ 300730 h 1660203"/>
              <a:gd name="connsiteX1900" fmla="*/ 751501 w 6320274"/>
              <a:gd name="connsiteY1900" fmla="*/ 255376 h 1660203"/>
              <a:gd name="connsiteX1901" fmla="*/ 754828 w 6320274"/>
              <a:gd name="connsiteY1901" fmla="*/ 259849 h 1660203"/>
              <a:gd name="connsiteX1902" fmla="*/ 756223 w 6320274"/>
              <a:gd name="connsiteY1902" fmla="*/ 216648 h 1660203"/>
              <a:gd name="connsiteX1903" fmla="*/ 765106 w 6320274"/>
              <a:gd name="connsiteY1903" fmla="*/ 212573 h 1660203"/>
              <a:gd name="connsiteX1904" fmla="*/ 771413 w 6320274"/>
              <a:gd name="connsiteY1904" fmla="*/ 172809 h 1660203"/>
              <a:gd name="connsiteX1905" fmla="*/ 809966 w 6320274"/>
              <a:gd name="connsiteY1905" fmla="*/ 119596 h 1660203"/>
              <a:gd name="connsiteX1906" fmla="*/ 805996 w 6320274"/>
              <a:gd name="connsiteY1906" fmla="*/ 94511 h 1660203"/>
              <a:gd name="connsiteX1907" fmla="*/ 875619 w 6320274"/>
              <a:gd name="connsiteY1907" fmla="*/ 0 h 166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Lst>
            <a:rect l="l" t="t" r="r" b="b"/>
            <a:pathLst>
              <a:path w="6320274" h="1660203">
                <a:moveTo>
                  <a:pt x="2010310" y="1648299"/>
                </a:moveTo>
                <a:cubicBezTo>
                  <a:pt x="2018204" y="1648250"/>
                  <a:pt x="2026853" y="1650660"/>
                  <a:pt x="2034652" y="1653976"/>
                </a:cubicBezTo>
                <a:cubicBezTo>
                  <a:pt x="2028827" y="1656761"/>
                  <a:pt x="2022387" y="1658578"/>
                  <a:pt x="2015102" y="1659214"/>
                </a:cubicBezTo>
                <a:cubicBezTo>
                  <a:pt x="2007820" y="1659852"/>
                  <a:pt x="1999694" y="1659308"/>
                  <a:pt x="1990497" y="1657373"/>
                </a:cubicBezTo>
                <a:cubicBezTo>
                  <a:pt x="1995277" y="1650854"/>
                  <a:pt x="2002416" y="1648347"/>
                  <a:pt x="2010310" y="1648299"/>
                </a:cubicBezTo>
                <a:close/>
                <a:moveTo>
                  <a:pt x="2259881" y="1638022"/>
                </a:moveTo>
                <a:cubicBezTo>
                  <a:pt x="2301780" y="1637388"/>
                  <a:pt x="2344279" y="1639588"/>
                  <a:pt x="2384294" y="1644873"/>
                </a:cubicBezTo>
                <a:cubicBezTo>
                  <a:pt x="2412557" y="1648794"/>
                  <a:pt x="2456906" y="1640815"/>
                  <a:pt x="2495936" y="1644124"/>
                </a:cubicBezTo>
                <a:cubicBezTo>
                  <a:pt x="2541695" y="1648284"/>
                  <a:pt x="2597182" y="1654538"/>
                  <a:pt x="2634172" y="1647841"/>
                </a:cubicBezTo>
                <a:cubicBezTo>
                  <a:pt x="2636256" y="1651016"/>
                  <a:pt x="2643702" y="1650225"/>
                  <a:pt x="2640915" y="1657280"/>
                </a:cubicBezTo>
                <a:cubicBezTo>
                  <a:pt x="2661099" y="1645678"/>
                  <a:pt x="2706031" y="1656551"/>
                  <a:pt x="2735881" y="1659438"/>
                </a:cubicBezTo>
                <a:lnTo>
                  <a:pt x="2748009" y="1660203"/>
                </a:lnTo>
                <a:lnTo>
                  <a:pt x="2479270" y="1660203"/>
                </a:lnTo>
                <a:lnTo>
                  <a:pt x="2390627" y="1654174"/>
                </a:lnTo>
                <a:cubicBezTo>
                  <a:pt x="2276282" y="1650390"/>
                  <a:pt x="2160458" y="1656067"/>
                  <a:pt x="2051645" y="1650005"/>
                </a:cubicBezTo>
                <a:cubicBezTo>
                  <a:pt x="2064593" y="1643201"/>
                  <a:pt x="2096062" y="1648079"/>
                  <a:pt x="2115651" y="1641636"/>
                </a:cubicBezTo>
                <a:cubicBezTo>
                  <a:pt x="2127115" y="1644945"/>
                  <a:pt x="2134158" y="1644729"/>
                  <a:pt x="2139071" y="1648169"/>
                </a:cubicBezTo>
                <a:cubicBezTo>
                  <a:pt x="2176684" y="1642122"/>
                  <a:pt x="2217982" y="1638656"/>
                  <a:pt x="2259881" y="1638022"/>
                </a:cubicBezTo>
                <a:close/>
                <a:moveTo>
                  <a:pt x="1092944" y="1625967"/>
                </a:moveTo>
                <a:cubicBezTo>
                  <a:pt x="1162980" y="1628361"/>
                  <a:pt x="1254381" y="1639684"/>
                  <a:pt x="1334818" y="1652135"/>
                </a:cubicBezTo>
                <a:lnTo>
                  <a:pt x="1383455" y="1660203"/>
                </a:lnTo>
                <a:lnTo>
                  <a:pt x="1303587" y="1660203"/>
                </a:lnTo>
                <a:lnTo>
                  <a:pt x="1094282" y="1632053"/>
                </a:lnTo>
                <a:cubicBezTo>
                  <a:pt x="1092348" y="1631126"/>
                  <a:pt x="1091596" y="1629740"/>
                  <a:pt x="1092540" y="1626543"/>
                </a:cubicBezTo>
                <a:close/>
                <a:moveTo>
                  <a:pt x="1020395" y="1617631"/>
                </a:moveTo>
                <a:lnTo>
                  <a:pt x="1020480" y="1618121"/>
                </a:lnTo>
                <a:cubicBezTo>
                  <a:pt x="1034441" y="1628325"/>
                  <a:pt x="1069131" y="1610151"/>
                  <a:pt x="1075661" y="1629736"/>
                </a:cubicBezTo>
                <a:cubicBezTo>
                  <a:pt x="1054131" y="1630960"/>
                  <a:pt x="1038392" y="1626373"/>
                  <a:pt x="1019052" y="1625699"/>
                </a:cubicBezTo>
                <a:cubicBezTo>
                  <a:pt x="1019596" y="1623078"/>
                  <a:pt x="1019850" y="1620253"/>
                  <a:pt x="1020395" y="1617631"/>
                </a:cubicBezTo>
                <a:close/>
                <a:moveTo>
                  <a:pt x="2441704" y="1608403"/>
                </a:moveTo>
                <a:cubicBezTo>
                  <a:pt x="2455459" y="1609671"/>
                  <a:pt x="2470194" y="1613232"/>
                  <a:pt x="2483910" y="1616402"/>
                </a:cubicBezTo>
                <a:cubicBezTo>
                  <a:pt x="2480344" y="1619802"/>
                  <a:pt x="2475178" y="1621683"/>
                  <a:pt x="2469054" y="1622508"/>
                </a:cubicBezTo>
                <a:cubicBezTo>
                  <a:pt x="2450684" y="1624986"/>
                  <a:pt x="2423687" y="1617985"/>
                  <a:pt x="2405368" y="1614164"/>
                </a:cubicBezTo>
                <a:cubicBezTo>
                  <a:pt x="2415170" y="1608160"/>
                  <a:pt x="2427948" y="1607135"/>
                  <a:pt x="2441704" y="1608403"/>
                </a:cubicBezTo>
                <a:close/>
                <a:moveTo>
                  <a:pt x="937737" y="1606507"/>
                </a:moveTo>
                <a:cubicBezTo>
                  <a:pt x="966037" y="1613454"/>
                  <a:pt x="987882" y="1611166"/>
                  <a:pt x="1015140" y="1616525"/>
                </a:cubicBezTo>
                <a:cubicBezTo>
                  <a:pt x="1011050" y="1618059"/>
                  <a:pt x="1005296" y="1618935"/>
                  <a:pt x="998682" y="1619202"/>
                </a:cubicBezTo>
                <a:cubicBezTo>
                  <a:pt x="978839" y="1620006"/>
                  <a:pt x="951262" y="1615333"/>
                  <a:pt x="937737" y="1606507"/>
                </a:cubicBezTo>
                <a:close/>
                <a:moveTo>
                  <a:pt x="4211655" y="1605025"/>
                </a:moveTo>
                <a:cubicBezTo>
                  <a:pt x="4200688" y="1605924"/>
                  <a:pt x="4203206" y="1625703"/>
                  <a:pt x="4189576" y="1623022"/>
                </a:cubicBezTo>
                <a:cubicBezTo>
                  <a:pt x="4213058" y="1631314"/>
                  <a:pt x="4276429" y="1639229"/>
                  <a:pt x="4310991" y="1645843"/>
                </a:cubicBezTo>
                <a:cubicBezTo>
                  <a:pt x="4279584" y="1628570"/>
                  <a:pt x="4245384" y="1614059"/>
                  <a:pt x="4211655" y="1605025"/>
                </a:cubicBezTo>
                <a:close/>
                <a:moveTo>
                  <a:pt x="3341193" y="1604974"/>
                </a:moveTo>
                <a:cubicBezTo>
                  <a:pt x="3337048" y="1605128"/>
                  <a:pt x="3332186" y="1606228"/>
                  <a:pt x="3324036" y="1608027"/>
                </a:cubicBezTo>
                <a:lnTo>
                  <a:pt x="3323834" y="1608314"/>
                </a:lnTo>
                <a:cubicBezTo>
                  <a:pt x="3326503" y="1616188"/>
                  <a:pt x="3340387" y="1616044"/>
                  <a:pt x="3341201" y="1619188"/>
                </a:cubicBezTo>
                <a:cubicBezTo>
                  <a:pt x="3347579" y="1618077"/>
                  <a:pt x="3346634" y="1607122"/>
                  <a:pt x="3354053" y="1607599"/>
                </a:cubicBezTo>
                <a:cubicBezTo>
                  <a:pt x="3348767" y="1605614"/>
                  <a:pt x="3345338" y="1604821"/>
                  <a:pt x="3341193" y="1604974"/>
                </a:cubicBezTo>
                <a:close/>
                <a:moveTo>
                  <a:pt x="914822" y="1603866"/>
                </a:moveTo>
                <a:cubicBezTo>
                  <a:pt x="922803" y="1604307"/>
                  <a:pt x="930550" y="1606622"/>
                  <a:pt x="933766" y="1614022"/>
                </a:cubicBezTo>
                <a:cubicBezTo>
                  <a:pt x="920568" y="1609497"/>
                  <a:pt x="899456" y="1618734"/>
                  <a:pt x="894467" y="1604947"/>
                </a:cubicBezTo>
                <a:cubicBezTo>
                  <a:pt x="898623" y="1604855"/>
                  <a:pt x="906840" y="1603424"/>
                  <a:pt x="914822" y="1603866"/>
                </a:cubicBezTo>
                <a:close/>
                <a:moveTo>
                  <a:pt x="4152014" y="1601011"/>
                </a:moveTo>
                <a:lnTo>
                  <a:pt x="4148790" y="1605616"/>
                </a:lnTo>
                <a:lnTo>
                  <a:pt x="4158958" y="1610161"/>
                </a:lnTo>
                <a:cubicBezTo>
                  <a:pt x="4158661" y="1605665"/>
                  <a:pt x="4162183" y="1605557"/>
                  <a:pt x="4165011" y="1605822"/>
                </a:cubicBezTo>
                <a:cubicBezTo>
                  <a:pt x="4166299" y="1600290"/>
                  <a:pt x="4155683" y="1603150"/>
                  <a:pt x="4152014" y="1601011"/>
                </a:cubicBezTo>
                <a:close/>
                <a:moveTo>
                  <a:pt x="2312829" y="1598695"/>
                </a:moveTo>
                <a:cubicBezTo>
                  <a:pt x="2332896" y="1602022"/>
                  <a:pt x="2385356" y="1594147"/>
                  <a:pt x="2399856" y="1615881"/>
                </a:cubicBezTo>
                <a:cubicBezTo>
                  <a:pt x="2366119" y="1602552"/>
                  <a:pt x="2335888" y="1613126"/>
                  <a:pt x="2314658" y="1604694"/>
                </a:cubicBezTo>
                <a:lnTo>
                  <a:pt x="2314860" y="1604406"/>
                </a:lnTo>
                <a:cubicBezTo>
                  <a:pt x="2319565" y="1603839"/>
                  <a:pt x="2313845" y="1601551"/>
                  <a:pt x="2312829" y="1598695"/>
                </a:cubicBezTo>
                <a:close/>
                <a:moveTo>
                  <a:pt x="5237633" y="1596379"/>
                </a:moveTo>
                <a:lnTo>
                  <a:pt x="5266254" y="1602440"/>
                </a:lnTo>
                <a:cubicBezTo>
                  <a:pt x="5276502" y="1604951"/>
                  <a:pt x="5287273" y="1607560"/>
                  <a:pt x="5298042" y="1609095"/>
                </a:cubicBezTo>
                <a:cubicBezTo>
                  <a:pt x="5311005" y="1610882"/>
                  <a:pt x="5332957" y="1603518"/>
                  <a:pt x="5336797" y="1620792"/>
                </a:cubicBezTo>
                <a:cubicBezTo>
                  <a:pt x="5307344" y="1613035"/>
                  <a:pt x="5274185" y="1614025"/>
                  <a:pt x="5253393" y="1606785"/>
                </a:cubicBezTo>
                <a:close/>
                <a:moveTo>
                  <a:pt x="5237318" y="1596172"/>
                </a:moveTo>
                <a:lnTo>
                  <a:pt x="5237633" y="1596379"/>
                </a:lnTo>
                <a:lnTo>
                  <a:pt x="5237607" y="1596374"/>
                </a:lnTo>
                <a:close/>
                <a:moveTo>
                  <a:pt x="831150" y="1594497"/>
                </a:moveTo>
                <a:cubicBezTo>
                  <a:pt x="840180" y="1592670"/>
                  <a:pt x="869970" y="1593799"/>
                  <a:pt x="873078" y="1604124"/>
                </a:cubicBezTo>
                <a:cubicBezTo>
                  <a:pt x="859457" y="1605740"/>
                  <a:pt x="840169" y="1602528"/>
                  <a:pt x="831150" y="1594497"/>
                </a:cubicBezTo>
                <a:close/>
                <a:moveTo>
                  <a:pt x="2975326" y="1572744"/>
                </a:moveTo>
                <a:cubicBezTo>
                  <a:pt x="2975823" y="1576952"/>
                  <a:pt x="2983269" y="1576161"/>
                  <a:pt x="2978897" y="1584253"/>
                </a:cubicBezTo>
                <a:cubicBezTo>
                  <a:pt x="2930075" y="1577089"/>
                  <a:pt x="2867350" y="1575634"/>
                  <a:pt x="2821354" y="1582887"/>
                </a:cubicBezTo>
                <a:cubicBezTo>
                  <a:pt x="2940248" y="1600082"/>
                  <a:pt x="3139607" y="1630298"/>
                  <a:pt x="3273332" y="1630000"/>
                </a:cubicBezTo>
                <a:cubicBezTo>
                  <a:pt x="3271397" y="1629074"/>
                  <a:pt x="3271248" y="1626825"/>
                  <a:pt x="3268420" y="1626560"/>
                </a:cubicBezTo>
                <a:cubicBezTo>
                  <a:pt x="3263857" y="1625081"/>
                  <a:pt x="3262620" y="1628075"/>
                  <a:pt x="3265537" y="1628831"/>
                </a:cubicBezTo>
                <a:lnTo>
                  <a:pt x="3265738" y="1628543"/>
                </a:lnTo>
                <a:cubicBezTo>
                  <a:pt x="3248414" y="1624991"/>
                  <a:pt x="3170604" y="1597101"/>
                  <a:pt x="3156033" y="1616065"/>
                </a:cubicBezTo>
                <a:cubicBezTo>
                  <a:pt x="3092864" y="1607863"/>
                  <a:pt x="3036559" y="1580020"/>
                  <a:pt x="2975326" y="1572744"/>
                </a:cubicBezTo>
                <a:close/>
                <a:moveTo>
                  <a:pt x="714996" y="1568732"/>
                </a:moveTo>
                <a:cubicBezTo>
                  <a:pt x="742201" y="1570792"/>
                  <a:pt x="776999" y="1585105"/>
                  <a:pt x="814981" y="1591754"/>
                </a:cubicBezTo>
                <a:cubicBezTo>
                  <a:pt x="763837" y="1592830"/>
                  <a:pt x="741644" y="1579006"/>
                  <a:pt x="690484" y="1571493"/>
                </a:cubicBezTo>
                <a:cubicBezTo>
                  <a:pt x="697702" y="1568720"/>
                  <a:pt x="705927" y="1568045"/>
                  <a:pt x="714996" y="1568732"/>
                </a:cubicBezTo>
                <a:close/>
                <a:moveTo>
                  <a:pt x="1877272" y="1565654"/>
                </a:moveTo>
                <a:cubicBezTo>
                  <a:pt x="1902208" y="1565101"/>
                  <a:pt x="1929177" y="1570259"/>
                  <a:pt x="1955473" y="1570226"/>
                </a:cubicBezTo>
                <a:cubicBezTo>
                  <a:pt x="2023128" y="1569560"/>
                  <a:pt x="2084221" y="1578881"/>
                  <a:pt x="2148888" y="1585558"/>
                </a:cubicBezTo>
                <a:cubicBezTo>
                  <a:pt x="2203017" y="1591291"/>
                  <a:pt x="2258938" y="1581549"/>
                  <a:pt x="2309745" y="1601255"/>
                </a:cubicBezTo>
                <a:lnTo>
                  <a:pt x="2309255" y="1601340"/>
                </a:lnTo>
                <a:cubicBezTo>
                  <a:pt x="2163276" y="1593917"/>
                  <a:pt x="1993658" y="1585813"/>
                  <a:pt x="1853706" y="1575319"/>
                </a:cubicBezTo>
                <a:cubicBezTo>
                  <a:pt x="1850703" y="1574073"/>
                  <a:pt x="1852603" y="1571973"/>
                  <a:pt x="1854505" y="1569873"/>
                </a:cubicBezTo>
                <a:cubicBezTo>
                  <a:pt x="1855022" y="1568519"/>
                  <a:pt x="1855251" y="1566963"/>
                  <a:pt x="1857676" y="1567804"/>
                </a:cubicBezTo>
                <a:cubicBezTo>
                  <a:pt x="1863780" y="1575080"/>
                  <a:pt x="1866418" y="1565776"/>
                  <a:pt x="1877272" y="1565654"/>
                </a:cubicBezTo>
                <a:close/>
                <a:moveTo>
                  <a:pt x="2975005" y="1561743"/>
                </a:moveTo>
                <a:cubicBezTo>
                  <a:pt x="2970619" y="1560549"/>
                  <a:pt x="2964536" y="1560472"/>
                  <a:pt x="2963415" y="1562689"/>
                </a:cubicBezTo>
                <a:cubicBezTo>
                  <a:pt x="2963205" y="1565758"/>
                  <a:pt x="2963846" y="1567147"/>
                  <a:pt x="2964946" y="1567615"/>
                </a:cubicBezTo>
                <a:cubicBezTo>
                  <a:pt x="2968243" y="1569019"/>
                  <a:pt x="2975646" y="1562138"/>
                  <a:pt x="2976413" y="1567500"/>
                </a:cubicBezTo>
                <a:cubicBezTo>
                  <a:pt x="2982081" y="1565249"/>
                  <a:pt x="2979392" y="1562938"/>
                  <a:pt x="2975005" y="1561743"/>
                </a:cubicBezTo>
                <a:close/>
                <a:moveTo>
                  <a:pt x="2300856" y="1531066"/>
                </a:moveTo>
                <a:cubicBezTo>
                  <a:pt x="2307208" y="1529991"/>
                  <a:pt x="2312794" y="1530471"/>
                  <a:pt x="2314710" y="1536960"/>
                </a:cubicBezTo>
                <a:cubicBezTo>
                  <a:pt x="2310121" y="1536748"/>
                  <a:pt x="2303310" y="1537556"/>
                  <a:pt x="2297014" y="1537704"/>
                </a:cubicBezTo>
                <a:cubicBezTo>
                  <a:pt x="2290717" y="1537854"/>
                  <a:pt x="2284937" y="1537345"/>
                  <a:pt x="2282407" y="1534501"/>
                </a:cubicBezTo>
                <a:cubicBezTo>
                  <a:pt x="2287386" y="1534770"/>
                  <a:pt x="2294504" y="1532140"/>
                  <a:pt x="2300856" y="1531066"/>
                </a:cubicBezTo>
                <a:close/>
                <a:moveTo>
                  <a:pt x="558300" y="1530837"/>
                </a:moveTo>
                <a:cubicBezTo>
                  <a:pt x="580214" y="1534600"/>
                  <a:pt x="619252" y="1542204"/>
                  <a:pt x="632676" y="1559324"/>
                </a:cubicBezTo>
                <a:cubicBezTo>
                  <a:pt x="606924" y="1556734"/>
                  <a:pt x="578678" y="1547251"/>
                  <a:pt x="558300" y="1530837"/>
                </a:cubicBezTo>
                <a:close/>
                <a:moveTo>
                  <a:pt x="2773226" y="1528599"/>
                </a:moveTo>
                <a:cubicBezTo>
                  <a:pt x="2782099" y="1534383"/>
                  <a:pt x="2787361" y="1539783"/>
                  <a:pt x="2798732" y="1538308"/>
                </a:cubicBezTo>
                <a:cubicBezTo>
                  <a:pt x="2799810" y="1528770"/>
                  <a:pt x="2780234" y="1525356"/>
                  <a:pt x="2773226" y="1528599"/>
                </a:cubicBezTo>
                <a:close/>
                <a:moveTo>
                  <a:pt x="5186217" y="1525218"/>
                </a:moveTo>
                <a:lnTo>
                  <a:pt x="5186506" y="1525421"/>
                </a:lnTo>
                <a:cubicBezTo>
                  <a:pt x="5276642" y="1538781"/>
                  <a:pt x="5367388" y="1537123"/>
                  <a:pt x="5451068" y="1555398"/>
                </a:cubicBezTo>
                <a:cubicBezTo>
                  <a:pt x="5431378" y="1552764"/>
                  <a:pt x="5414701" y="1555669"/>
                  <a:pt x="5401999" y="1555354"/>
                </a:cubicBezTo>
                <a:cubicBezTo>
                  <a:pt x="5352554" y="1554617"/>
                  <a:pt x="5289579" y="1541833"/>
                  <a:pt x="5238857" y="1536770"/>
                </a:cubicBezTo>
                <a:cubicBezTo>
                  <a:pt x="5218964" y="1534423"/>
                  <a:pt x="5197563" y="1543459"/>
                  <a:pt x="5186217" y="1525218"/>
                </a:cubicBezTo>
                <a:close/>
                <a:moveTo>
                  <a:pt x="869813" y="1522059"/>
                </a:moveTo>
                <a:lnTo>
                  <a:pt x="869882" y="1522090"/>
                </a:lnTo>
                <a:lnTo>
                  <a:pt x="869323" y="1522144"/>
                </a:lnTo>
                <a:close/>
                <a:moveTo>
                  <a:pt x="893757" y="1519771"/>
                </a:moveTo>
                <a:cubicBezTo>
                  <a:pt x="918992" y="1521214"/>
                  <a:pt x="946083" y="1532463"/>
                  <a:pt x="970145" y="1538696"/>
                </a:cubicBezTo>
                <a:cubicBezTo>
                  <a:pt x="1165383" y="1588331"/>
                  <a:pt x="1391889" y="1577934"/>
                  <a:pt x="1605857" y="1578061"/>
                </a:cubicBezTo>
                <a:cubicBezTo>
                  <a:pt x="1616544" y="1581255"/>
                  <a:pt x="1604599" y="1568173"/>
                  <a:pt x="1617911" y="1571918"/>
                </a:cubicBezTo>
                <a:cubicBezTo>
                  <a:pt x="1679005" y="1581240"/>
                  <a:pt x="1769678" y="1555084"/>
                  <a:pt x="1837774" y="1575314"/>
                </a:cubicBezTo>
                <a:cubicBezTo>
                  <a:pt x="1840401" y="1575867"/>
                  <a:pt x="1839166" y="1578863"/>
                  <a:pt x="1834603" y="1577383"/>
                </a:cubicBezTo>
                <a:cubicBezTo>
                  <a:pt x="1752440" y="1584620"/>
                  <a:pt x="1653280" y="1577383"/>
                  <a:pt x="1571817" y="1588540"/>
                </a:cubicBezTo>
                <a:cubicBezTo>
                  <a:pt x="1566911" y="1589394"/>
                  <a:pt x="1562865" y="1586562"/>
                  <a:pt x="1558565" y="1586553"/>
                </a:cubicBezTo>
                <a:cubicBezTo>
                  <a:pt x="1512110" y="1587696"/>
                  <a:pt x="1467055" y="1588532"/>
                  <a:pt x="1421768" y="1588776"/>
                </a:cubicBezTo>
                <a:cubicBezTo>
                  <a:pt x="1376481" y="1589021"/>
                  <a:pt x="1330961" y="1588674"/>
                  <a:pt x="1283579" y="1587452"/>
                </a:cubicBezTo>
                <a:cubicBezTo>
                  <a:pt x="1236587" y="1586287"/>
                  <a:pt x="1190796" y="1579103"/>
                  <a:pt x="1143858" y="1575403"/>
                </a:cubicBezTo>
                <a:cubicBezTo>
                  <a:pt x="1125901" y="1573982"/>
                  <a:pt x="1110177" y="1577984"/>
                  <a:pt x="1092449" y="1575007"/>
                </a:cubicBezTo>
                <a:cubicBezTo>
                  <a:pt x="1062940" y="1569787"/>
                  <a:pt x="1037566" y="1567889"/>
                  <a:pt x="1012963" y="1561814"/>
                </a:cubicBezTo>
                <a:cubicBezTo>
                  <a:pt x="978339" y="1553442"/>
                  <a:pt x="946505" y="1538013"/>
                  <a:pt x="911741" y="1531686"/>
                </a:cubicBezTo>
                <a:cubicBezTo>
                  <a:pt x="905461" y="1530506"/>
                  <a:pt x="897352" y="1531476"/>
                  <a:pt x="889626" y="1531053"/>
                </a:cubicBezTo>
                <a:lnTo>
                  <a:pt x="869882" y="1522090"/>
                </a:lnTo>
                <a:close/>
                <a:moveTo>
                  <a:pt x="2394393" y="1498818"/>
                </a:moveTo>
                <a:cubicBezTo>
                  <a:pt x="2398506" y="1507703"/>
                  <a:pt x="2418209" y="1500481"/>
                  <a:pt x="2420440" y="1505905"/>
                </a:cubicBezTo>
                <a:cubicBezTo>
                  <a:pt x="2426433" y="1499807"/>
                  <a:pt x="2402241" y="1497451"/>
                  <a:pt x="2394393" y="1498818"/>
                </a:cubicBezTo>
                <a:close/>
                <a:moveTo>
                  <a:pt x="4768283" y="1486075"/>
                </a:moveTo>
                <a:cubicBezTo>
                  <a:pt x="4820516" y="1512353"/>
                  <a:pt x="4852239" y="1561160"/>
                  <a:pt x="4896589" y="1585780"/>
                </a:cubicBezTo>
                <a:lnTo>
                  <a:pt x="4997091" y="1660203"/>
                </a:lnTo>
                <a:lnTo>
                  <a:pt x="4973949" y="1660203"/>
                </a:lnTo>
                <a:lnTo>
                  <a:pt x="4932432" y="1630395"/>
                </a:lnTo>
                <a:cubicBezTo>
                  <a:pt x="4874713" y="1587191"/>
                  <a:pt x="4819804" y="1541667"/>
                  <a:pt x="4768371" y="1486565"/>
                </a:cubicBezTo>
                <a:close/>
                <a:moveTo>
                  <a:pt x="2856536" y="1485278"/>
                </a:moveTo>
                <a:cubicBezTo>
                  <a:pt x="2836794" y="1485179"/>
                  <a:pt x="2817177" y="1487207"/>
                  <a:pt x="2798535" y="1489381"/>
                </a:cubicBezTo>
                <a:lnTo>
                  <a:pt x="2746766" y="1494322"/>
                </a:lnTo>
                <a:lnTo>
                  <a:pt x="2746091" y="1494157"/>
                </a:lnTo>
                <a:lnTo>
                  <a:pt x="2746380" y="1494360"/>
                </a:lnTo>
                <a:lnTo>
                  <a:pt x="2746766" y="1494322"/>
                </a:lnTo>
                <a:lnTo>
                  <a:pt x="2799225" y="1507167"/>
                </a:lnTo>
                <a:cubicBezTo>
                  <a:pt x="2857028" y="1518408"/>
                  <a:pt x="2926351" y="1525048"/>
                  <a:pt x="2984751" y="1533449"/>
                </a:cubicBezTo>
                <a:cubicBezTo>
                  <a:pt x="2947539" y="1513397"/>
                  <a:pt x="2893259" y="1505415"/>
                  <a:pt x="2856536" y="1485278"/>
                </a:cubicBezTo>
                <a:close/>
                <a:moveTo>
                  <a:pt x="1951552" y="1477406"/>
                </a:moveTo>
                <a:cubicBezTo>
                  <a:pt x="1947355" y="1486477"/>
                  <a:pt x="1961607" y="1482731"/>
                  <a:pt x="1966634" y="1485393"/>
                </a:cubicBezTo>
                <a:cubicBezTo>
                  <a:pt x="1964978" y="1480373"/>
                  <a:pt x="1959260" y="1478085"/>
                  <a:pt x="1951552" y="1477406"/>
                </a:cubicBezTo>
                <a:close/>
                <a:moveTo>
                  <a:pt x="2150222" y="1461245"/>
                </a:moveTo>
                <a:cubicBezTo>
                  <a:pt x="2116908" y="1474376"/>
                  <a:pt x="2093376" y="1501220"/>
                  <a:pt x="2046664" y="1495964"/>
                </a:cubicBezTo>
                <a:cubicBezTo>
                  <a:pt x="2105326" y="1518596"/>
                  <a:pt x="2194520" y="1521000"/>
                  <a:pt x="2252134" y="1537751"/>
                </a:cubicBezTo>
                <a:cubicBezTo>
                  <a:pt x="2252404" y="1543516"/>
                  <a:pt x="2247640" y="1542325"/>
                  <a:pt x="2243251" y="1541826"/>
                </a:cubicBezTo>
                <a:cubicBezTo>
                  <a:pt x="2246728" y="1548548"/>
                  <a:pt x="2263493" y="1546134"/>
                  <a:pt x="2272128" y="1549178"/>
                </a:cubicBezTo>
                <a:cubicBezTo>
                  <a:pt x="2272034" y="1544393"/>
                  <a:pt x="2268652" y="1542455"/>
                  <a:pt x="2262302" y="1542297"/>
                </a:cubicBezTo>
                <a:cubicBezTo>
                  <a:pt x="2350934" y="1552886"/>
                  <a:pt x="2475260" y="1558015"/>
                  <a:pt x="2583330" y="1559912"/>
                </a:cubicBezTo>
                <a:cubicBezTo>
                  <a:pt x="2571515" y="1554641"/>
                  <a:pt x="2548452" y="1554362"/>
                  <a:pt x="2528404" y="1545472"/>
                </a:cubicBezTo>
                <a:cubicBezTo>
                  <a:pt x="2581108" y="1544630"/>
                  <a:pt x="2643574" y="1563062"/>
                  <a:pt x="2704598" y="1566331"/>
                </a:cubicBezTo>
                <a:cubicBezTo>
                  <a:pt x="2735255" y="1568066"/>
                  <a:pt x="2769410" y="1556810"/>
                  <a:pt x="2799021" y="1571111"/>
                </a:cubicBezTo>
                <a:cubicBezTo>
                  <a:pt x="2832230" y="1563052"/>
                  <a:pt x="2889812" y="1562623"/>
                  <a:pt x="2946192" y="1568216"/>
                </a:cubicBezTo>
                <a:cubicBezTo>
                  <a:pt x="2939364" y="1558286"/>
                  <a:pt x="2924693" y="1554019"/>
                  <a:pt x="2911117" y="1548803"/>
                </a:cubicBezTo>
                <a:cubicBezTo>
                  <a:pt x="2911528" y="1552522"/>
                  <a:pt x="2917502" y="1551986"/>
                  <a:pt x="2921285" y="1553349"/>
                </a:cubicBezTo>
                <a:cubicBezTo>
                  <a:pt x="2918088" y="1556686"/>
                  <a:pt x="2913183" y="1557541"/>
                  <a:pt x="2909232" y="1559493"/>
                </a:cubicBezTo>
                <a:cubicBezTo>
                  <a:pt x="2902679" y="1559623"/>
                  <a:pt x="2912703" y="1547768"/>
                  <a:pt x="2902778" y="1550255"/>
                </a:cubicBezTo>
                <a:cubicBezTo>
                  <a:pt x="2895237" y="1546262"/>
                  <a:pt x="2897101" y="1555287"/>
                  <a:pt x="2895927" y="1560041"/>
                </a:cubicBezTo>
                <a:cubicBezTo>
                  <a:pt x="2871507" y="1559241"/>
                  <a:pt x="2849470" y="1551961"/>
                  <a:pt x="2832118" y="1549677"/>
                </a:cubicBezTo>
                <a:cubicBezTo>
                  <a:pt x="2825445" y="1546291"/>
                  <a:pt x="2850146" y="1542998"/>
                  <a:pt x="2842141" y="1537822"/>
                </a:cubicBezTo>
                <a:cubicBezTo>
                  <a:pt x="2829696" y="1534683"/>
                  <a:pt x="2823239" y="1539598"/>
                  <a:pt x="2809838" y="1535363"/>
                </a:cubicBezTo>
                <a:cubicBezTo>
                  <a:pt x="2790511" y="1557430"/>
                  <a:pt x="2727204" y="1537122"/>
                  <a:pt x="2702163" y="1528596"/>
                </a:cubicBezTo>
                <a:cubicBezTo>
                  <a:pt x="2691387" y="1539066"/>
                  <a:pt x="2657026" y="1532163"/>
                  <a:pt x="2644757" y="1530005"/>
                </a:cubicBezTo>
                <a:cubicBezTo>
                  <a:pt x="2650562" y="1532784"/>
                  <a:pt x="2652362" y="1521605"/>
                  <a:pt x="2662321" y="1522144"/>
                </a:cubicBezTo>
                <a:cubicBezTo>
                  <a:pt x="2652433" y="1513505"/>
                  <a:pt x="2618096" y="1519487"/>
                  <a:pt x="2609028" y="1532439"/>
                </a:cubicBezTo>
                <a:cubicBezTo>
                  <a:pt x="2572073" y="1528010"/>
                  <a:pt x="2536801" y="1527332"/>
                  <a:pt x="2507806" y="1534909"/>
                </a:cubicBezTo>
                <a:cubicBezTo>
                  <a:pt x="2506334" y="1535165"/>
                  <a:pt x="2511738" y="1538521"/>
                  <a:pt x="2512719" y="1538349"/>
                </a:cubicBezTo>
                <a:cubicBezTo>
                  <a:pt x="2482123" y="1538372"/>
                  <a:pt x="2449315" y="1527410"/>
                  <a:pt x="2411641" y="1524622"/>
                </a:cubicBezTo>
                <a:cubicBezTo>
                  <a:pt x="2407952" y="1528043"/>
                  <a:pt x="2407409" y="1530665"/>
                  <a:pt x="2409957" y="1535023"/>
                </a:cubicBezTo>
                <a:cubicBezTo>
                  <a:pt x="2402774" y="1537285"/>
                  <a:pt x="2400184" y="1525606"/>
                  <a:pt x="2396705" y="1533035"/>
                </a:cubicBezTo>
                <a:cubicBezTo>
                  <a:pt x="2391450" y="1531929"/>
                  <a:pt x="2403961" y="1522674"/>
                  <a:pt x="2389962" y="1523596"/>
                </a:cubicBezTo>
                <a:cubicBezTo>
                  <a:pt x="2382377" y="1526435"/>
                  <a:pt x="2383917" y="1532231"/>
                  <a:pt x="2374228" y="1537457"/>
                </a:cubicBezTo>
                <a:cubicBezTo>
                  <a:pt x="2361546" y="1531579"/>
                  <a:pt x="2331726" y="1545871"/>
                  <a:pt x="2340095" y="1528998"/>
                </a:cubicBezTo>
                <a:cubicBezTo>
                  <a:pt x="2338264" y="1537151"/>
                  <a:pt x="2363589" y="1527434"/>
                  <a:pt x="2381081" y="1527672"/>
                </a:cubicBezTo>
                <a:lnTo>
                  <a:pt x="2381887" y="1526520"/>
                </a:lnTo>
                <a:cubicBezTo>
                  <a:pt x="2298232" y="1506977"/>
                  <a:pt x="2231634" y="1485221"/>
                  <a:pt x="2150222" y="1461245"/>
                </a:cubicBezTo>
                <a:close/>
                <a:moveTo>
                  <a:pt x="2106953" y="1459685"/>
                </a:moveTo>
                <a:cubicBezTo>
                  <a:pt x="2077722" y="1464524"/>
                  <a:pt x="2031585" y="1473824"/>
                  <a:pt x="1986084" y="1466842"/>
                </a:cubicBezTo>
                <a:cubicBezTo>
                  <a:pt x="2003524" y="1478840"/>
                  <a:pt x="2030028" y="1482815"/>
                  <a:pt x="2054028" y="1480908"/>
                </a:cubicBezTo>
                <a:cubicBezTo>
                  <a:pt x="2078030" y="1479001"/>
                  <a:pt x="2099526" y="1471213"/>
                  <a:pt x="2106953" y="1459685"/>
                </a:cubicBezTo>
                <a:close/>
                <a:moveTo>
                  <a:pt x="5616931" y="1448922"/>
                </a:moveTo>
                <a:lnTo>
                  <a:pt x="5618366" y="1450278"/>
                </a:lnTo>
                <a:lnTo>
                  <a:pt x="5618175" y="1450223"/>
                </a:lnTo>
                <a:close/>
                <a:moveTo>
                  <a:pt x="5928566" y="1443660"/>
                </a:moveTo>
                <a:cubicBezTo>
                  <a:pt x="5946073" y="1452489"/>
                  <a:pt x="5961481" y="1449551"/>
                  <a:pt x="5968809" y="1463690"/>
                </a:cubicBezTo>
                <a:cubicBezTo>
                  <a:pt x="5951686" y="1459850"/>
                  <a:pt x="5932285" y="1457417"/>
                  <a:pt x="5928566" y="1443660"/>
                </a:cubicBezTo>
                <a:close/>
                <a:moveTo>
                  <a:pt x="6237820" y="1442366"/>
                </a:moveTo>
                <a:lnTo>
                  <a:pt x="6255901" y="1454111"/>
                </a:lnTo>
                <a:lnTo>
                  <a:pt x="6256392" y="1454025"/>
                </a:lnTo>
                <a:cubicBezTo>
                  <a:pt x="6260780" y="1454525"/>
                  <a:pt x="6259555" y="1447662"/>
                  <a:pt x="6265274" y="1449951"/>
                </a:cubicBezTo>
                <a:cubicBezTo>
                  <a:pt x="6274823" y="1463071"/>
                  <a:pt x="6298998" y="1465683"/>
                  <a:pt x="6312430" y="1475852"/>
                </a:cubicBezTo>
                <a:lnTo>
                  <a:pt x="6320274" y="1487610"/>
                </a:lnTo>
                <a:lnTo>
                  <a:pt x="6320274" y="1490949"/>
                </a:lnTo>
                <a:lnTo>
                  <a:pt x="6276439" y="1462916"/>
                </a:lnTo>
                <a:cubicBezTo>
                  <a:pt x="6273672" y="1465483"/>
                  <a:pt x="6252836" y="1459256"/>
                  <a:pt x="6242386" y="1450050"/>
                </a:cubicBezTo>
                <a:close/>
                <a:moveTo>
                  <a:pt x="4745722" y="1440252"/>
                </a:moveTo>
                <a:cubicBezTo>
                  <a:pt x="4742293" y="1438922"/>
                  <a:pt x="4738583" y="1438684"/>
                  <a:pt x="4735902" y="1440667"/>
                </a:cubicBezTo>
                <a:cubicBezTo>
                  <a:pt x="4736572" y="1443710"/>
                  <a:pt x="4739773" y="1446057"/>
                  <a:pt x="4743451" y="1447186"/>
                </a:cubicBezTo>
                <a:cubicBezTo>
                  <a:pt x="4747130" y="1448314"/>
                  <a:pt x="4751285" y="1448222"/>
                  <a:pt x="4753866" y="1446383"/>
                </a:cubicBezTo>
                <a:cubicBezTo>
                  <a:pt x="4752303" y="1444002"/>
                  <a:pt x="4749153" y="1441581"/>
                  <a:pt x="4745722" y="1440252"/>
                </a:cubicBezTo>
                <a:close/>
                <a:moveTo>
                  <a:pt x="6234222" y="1440029"/>
                </a:moveTo>
                <a:lnTo>
                  <a:pt x="6236452" y="1440063"/>
                </a:lnTo>
                <a:lnTo>
                  <a:pt x="6237820" y="1442366"/>
                </a:lnTo>
                <a:close/>
                <a:moveTo>
                  <a:pt x="6179552" y="1435823"/>
                </a:moveTo>
                <a:cubicBezTo>
                  <a:pt x="6192498" y="1443171"/>
                  <a:pt x="6213822" y="1456387"/>
                  <a:pt x="6222169" y="1459229"/>
                </a:cubicBezTo>
                <a:cubicBezTo>
                  <a:pt x="6203609" y="1458673"/>
                  <a:pt x="6196330" y="1456149"/>
                  <a:pt x="6183413" y="1447533"/>
                </a:cubicBezTo>
                <a:cubicBezTo>
                  <a:pt x="6191060" y="1446454"/>
                  <a:pt x="6178378" y="1440576"/>
                  <a:pt x="6179842" y="1436026"/>
                </a:cubicBezTo>
                <a:close/>
                <a:moveTo>
                  <a:pt x="3200269" y="1435557"/>
                </a:moveTo>
                <a:lnTo>
                  <a:pt x="3272239" y="1439112"/>
                </a:lnTo>
                <a:cubicBezTo>
                  <a:pt x="3295353" y="1439855"/>
                  <a:pt x="3318365" y="1440206"/>
                  <a:pt x="3344950" y="1440376"/>
                </a:cubicBezTo>
                <a:cubicBezTo>
                  <a:pt x="3339277" y="1447556"/>
                  <a:pt x="3332293" y="1448457"/>
                  <a:pt x="3324700" y="1447536"/>
                </a:cubicBezTo>
                <a:cubicBezTo>
                  <a:pt x="3317107" y="1446617"/>
                  <a:pt x="3308905" y="1443876"/>
                  <a:pt x="3300794" y="1443773"/>
                </a:cubicBezTo>
                <a:cubicBezTo>
                  <a:pt x="3277197" y="1443335"/>
                  <a:pt x="3248951" y="1449534"/>
                  <a:pt x="3223320" y="1444475"/>
                </a:cubicBezTo>
                <a:close/>
                <a:moveTo>
                  <a:pt x="3198830" y="1435000"/>
                </a:moveTo>
                <a:lnTo>
                  <a:pt x="3200269" y="1435557"/>
                </a:lnTo>
                <a:lnTo>
                  <a:pt x="3198918" y="1435490"/>
                </a:lnTo>
                <a:close/>
                <a:moveTo>
                  <a:pt x="3354819" y="1407290"/>
                </a:moveTo>
                <a:cubicBezTo>
                  <a:pt x="3357993" y="1406832"/>
                  <a:pt x="3361297" y="1406572"/>
                  <a:pt x="3366049" y="1408398"/>
                </a:cubicBezTo>
                <a:cubicBezTo>
                  <a:pt x="3364452" y="1419290"/>
                  <a:pt x="3367696" y="1409122"/>
                  <a:pt x="3371506" y="1409216"/>
                </a:cubicBezTo>
                <a:cubicBezTo>
                  <a:pt x="3367133" y="1417306"/>
                  <a:pt x="3374579" y="1416514"/>
                  <a:pt x="3375077" y="1420724"/>
                </a:cubicBezTo>
                <a:cubicBezTo>
                  <a:pt x="3362194" y="1415134"/>
                  <a:pt x="3349809" y="1413755"/>
                  <a:pt x="3344660" y="1407575"/>
                </a:cubicBezTo>
                <a:lnTo>
                  <a:pt x="3344371" y="1407373"/>
                </a:lnTo>
                <a:cubicBezTo>
                  <a:pt x="3348601" y="1408405"/>
                  <a:pt x="3351645" y="1407748"/>
                  <a:pt x="3354819" y="1407290"/>
                </a:cubicBezTo>
                <a:close/>
                <a:moveTo>
                  <a:pt x="3377217" y="1407211"/>
                </a:moveTo>
                <a:cubicBezTo>
                  <a:pt x="3401356" y="1412104"/>
                  <a:pt x="3441044" y="1412013"/>
                  <a:pt x="3469013" y="1411436"/>
                </a:cubicBezTo>
                <a:cubicBezTo>
                  <a:pt x="3456254" y="1418587"/>
                  <a:pt x="3442240" y="1419070"/>
                  <a:pt x="3427135" y="1418037"/>
                </a:cubicBezTo>
                <a:cubicBezTo>
                  <a:pt x="3412030" y="1417003"/>
                  <a:pt x="3395834" y="1414455"/>
                  <a:pt x="3378704" y="1415544"/>
                </a:cubicBezTo>
                <a:cubicBezTo>
                  <a:pt x="3378873" y="1412229"/>
                  <a:pt x="3375667" y="1411271"/>
                  <a:pt x="3377217" y="1407211"/>
                </a:cubicBezTo>
                <a:close/>
                <a:moveTo>
                  <a:pt x="6116721" y="1406840"/>
                </a:moveTo>
                <a:cubicBezTo>
                  <a:pt x="6128395" y="1414156"/>
                  <a:pt x="6143153" y="1418914"/>
                  <a:pt x="6151252" y="1428874"/>
                </a:cubicBezTo>
                <a:cubicBezTo>
                  <a:pt x="6134217" y="1425524"/>
                  <a:pt x="6116490" y="1422548"/>
                  <a:pt x="6116721" y="1406840"/>
                </a:cubicBezTo>
                <a:close/>
                <a:moveTo>
                  <a:pt x="5948213" y="1406375"/>
                </a:moveTo>
                <a:cubicBezTo>
                  <a:pt x="5966623" y="1418837"/>
                  <a:pt x="6000712" y="1419973"/>
                  <a:pt x="6013960" y="1436113"/>
                </a:cubicBezTo>
                <a:cubicBezTo>
                  <a:pt x="5990529" y="1439436"/>
                  <a:pt x="5973463" y="1418908"/>
                  <a:pt x="5946528" y="1416776"/>
                </a:cubicBezTo>
                <a:cubicBezTo>
                  <a:pt x="5947186" y="1413377"/>
                  <a:pt x="5947555" y="1409775"/>
                  <a:pt x="5948213" y="1406375"/>
                </a:cubicBezTo>
                <a:close/>
                <a:moveTo>
                  <a:pt x="5828739" y="1402928"/>
                </a:moveTo>
                <a:cubicBezTo>
                  <a:pt x="5848122" y="1410923"/>
                  <a:pt x="5864545" y="1410841"/>
                  <a:pt x="5876524" y="1426952"/>
                </a:cubicBezTo>
                <a:cubicBezTo>
                  <a:pt x="5863062" y="1420957"/>
                  <a:pt x="5833192" y="1423632"/>
                  <a:pt x="5828739" y="1402928"/>
                </a:cubicBezTo>
                <a:close/>
                <a:moveTo>
                  <a:pt x="6148080" y="1398345"/>
                </a:moveTo>
                <a:cubicBezTo>
                  <a:pt x="6167953" y="1406254"/>
                  <a:pt x="6188447" y="1413741"/>
                  <a:pt x="6207201" y="1422477"/>
                </a:cubicBezTo>
                <a:lnTo>
                  <a:pt x="6234222" y="1440029"/>
                </a:lnTo>
                <a:lnTo>
                  <a:pt x="6223931" y="1439874"/>
                </a:lnTo>
                <a:cubicBezTo>
                  <a:pt x="6218408" y="1438152"/>
                  <a:pt x="6211764" y="1435645"/>
                  <a:pt x="6204691" y="1434982"/>
                </a:cubicBezTo>
                <a:cubicBezTo>
                  <a:pt x="6204595" y="1430198"/>
                  <a:pt x="6209904" y="1428766"/>
                  <a:pt x="6206034" y="1426914"/>
                </a:cubicBezTo>
                <a:cubicBezTo>
                  <a:pt x="6179038" y="1423025"/>
                  <a:pt x="6159192" y="1413847"/>
                  <a:pt x="6148080" y="1398345"/>
                </a:cubicBezTo>
                <a:close/>
                <a:moveTo>
                  <a:pt x="5902170" y="1387863"/>
                </a:moveTo>
                <a:lnTo>
                  <a:pt x="5902459" y="1388065"/>
                </a:lnTo>
                <a:cubicBezTo>
                  <a:pt x="5907539" y="1388190"/>
                  <a:pt x="5907057" y="1392571"/>
                  <a:pt x="5909457" y="1394680"/>
                </a:cubicBezTo>
                <a:cubicBezTo>
                  <a:pt x="5912586" y="1385289"/>
                  <a:pt x="5923696" y="1400790"/>
                  <a:pt x="5913826" y="1400741"/>
                </a:cubicBezTo>
                <a:cubicBezTo>
                  <a:pt x="5915115" y="1395210"/>
                  <a:pt x="5904498" y="1398071"/>
                  <a:pt x="5900828" y="1395930"/>
                </a:cubicBezTo>
                <a:cubicBezTo>
                  <a:pt x="5901372" y="1393309"/>
                  <a:pt x="5901627" y="1390484"/>
                  <a:pt x="5902170" y="1387863"/>
                </a:cubicBezTo>
                <a:close/>
                <a:moveTo>
                  <a:pt x="2532104" y="1387645"/>
                </a:moveTo>
                <a:cubicBezTo>
                  <a:pt x="2568960" y="1401441"/>
                  <a:pt x="2633257" y="1411720"/>
                  <a:pt x="2666915" y="1428853"/>
                </a:cubicBezTo>
                <a:cubicBezTo>
                  <a:pt x="2684757" y="1431053"/>
                  <a:pt x="2741164" y="1435377"/>
                  <a:pt x="2739260" y="1451630"/>
                </a:cubicBezTo>
                <a:cubicBezTo>
                  <a:pt x="2686224" y="1444948"/>
                  <a:pt x="2623515" y="1419482"/>
                  <a:pt x="2572689" y="1405339"/>
                </a:cubicBezTo>
                <a:cubicBezTo>
                  <a:pt x="2561513" y="1402232"/>
                  <a:pt x="2528754" y="1402886"/>
                  <a:pt x="2531902" y="1387932"/>
                </a:cubicBezTo>
                <a:close/>
                <a:moveTo>
                  <a:pt x="5361969" y="1380631"/>
                </a:moveTo>
                <a:lnTo>
                  <a:pt x="5362258" y="1380834"/>
                </a:lnTo>
                <a:cubicBezTo>
                  <a:pt x="5396976" y="1393990"/>
                  <a:pt x="5451441" y="1393095"/>
                  <a:pt x="5476530" y="1413236"/>
                </a:cubicBezTo>
                <a:cubicBezTo>
                  <a:pt x="5492238" y="1400645"/>
                  <a:pt x="5530528" y="1425311"/>
                  <a:pt x="5544506" y="1429950"/>
                </a:cubicBezTo>
                <a:cubicBezTo>
                  <a:pt x="5537113" y="1431744"/>
                  <a:pt x="5529475" y="1431812"/>
                  <a:pt x="5521684" y="1430780"/>
                </a:cubicBezTo>
                <a:cubicBezTo>
                  <a:pt x="5498311" y="1427684"/>
                  <a:pt x="5473566" y="1414701"/>
                  <a:pt x="5449938" y="1408771"/>
                </a:cubicBezTo>
                <a:cubicBezTo>
                  <a:pt x="5416008" y="1400025"/>
                  <a:pt x="5376959" y="1402279"/>
                  <a:pt x="5361969" y="1380631"/>
                </a:cubicBezTo>
                <a:close/>
                <a:moveTo>
                  <a:pt x="3824878" y="1380526"/>
                </a:moveTo>
                <a:cubicBezTo>
                  <a:pt x="3838540" y="1386232"/>
                  <a:pt x="3852492" y="1392141"/>
                  <a:pt x="3859410" y="1402561"/>
                </a:cubicBezTo>
                <a:cubicBezTo>
                  <a:pt x="3843861" y="1407543"/>
                  <a:pt x="3823361" y="1387613"/>
                  <a:pt x="3824878" y="1380526"/>
                </a:cubicBezTo>
                <a:close/>
                <a:moveTo>
                  <a:pt x="6052769" y="1380075"/>
                </a:moveTo>
                <a:cubicBezTo>
                  <a:pt x="6071686" y="1386888"/>
                  <a:pt x="6091498" y="1393039"/>
                  <a:pt x="6100297" y="1406922"/>
                </a:cubicBezTo>
                <a:cubicBezTo>
                  <a:pt x="6078901" y="1401805"/>
                  <a:pt x="6060473" y="1394906"/>
                  <a:pt x="6052769" y="1380075"/>
                </a:cubicBezTo>
                <a:close/>
                <a:moveTo>
                  <a:pt x="3357367" y="1379587"/>
                </a:moveTo>
                <a:cubicBezTo>
                  <a:pt x="3368990" y="1375287"/>
                  <a:pt x="3374866" y="1384119"/>
                  <a:pt x="3389127" y="1384668"/>
                </a:cubicBezTo>
                <a:cubicBezTo>
                  <a:pt x="3388685" y="1388219"/>
                  <a:pt x="3386579" y="1390149"/>
                  <a:pt x="3383644" y="1390929"/>
                </a:cubicBezTo>
                <a:cubicBezTo>
                  <a:pt x="3374840" y="1393268"/>
                  <a:pt x="3358567" y="1385252"/>
                  <a:pt x="3357367" y="1379587"/>
                </a:cubicBezTo>
                <a:close/>
                <a:moveTo>
                  <a:pt x="6257294" y="1378310"/>
                </a:moveTo>
                <a:cubicBezTo>
                  <a:pt x="6270791" y="1387329"/>
                  <a:pt x="6270014" y="1373060"/>
                  <a:pt x="6276345" y="1378781"/>
                </a:cubicBezTo>
                <a:cubicBezTo>
                  <a:pt x="6271204" y="1376897"/>
                  <a:pt x="6275696" y="1386475"/>
                  <a:pt x="6277833" y="1387113"/>
                </a:cubicBezTo>
                <a:cubicBezTo>
                  <a:pt x="6288449" y="1384253"/>
                  <a:pt x="6308471" y="1394411"/>
                  <a:pt x="6319217" y="1399363"/>
                </a:cubicBezTo>
                <a:cubicBezTo>
                  <a:pt x="6311163" y="1398871"/>
                  <a:pt x="6315389" y="1401294"/>
                  <a:pt x="6319893" y="1404394"/>
                </a:cubicBezTo>
                <a:lnTo>
                  <a:pt x="6320274" y="1404734"/>
                </a:lnTo>
                <a:lnTo>
                  <a:pt x="6320274" y="1412363"/>
                </a:lnTo>
                <a:lnTo>
                  <a:pt x="6290515" y="1395297"/>
                </a:lnTo>
                <a:cubicBezTo>
                  <a:pt x="6278127" y="1390537"/>
                  <a:pt x="6265491" y="1385979"/>
                  <a:pt x="6257294" y="1378310"/>
                </a:cubicBezTo>
                <a:close/>
                <a:moveTo>
                  <a:pt x="5876720" y="1375616"/>
                </a:moveTo>
                <a:cubicBezTo>
                  <a:pt x="5880739" y="1379718"/>
                  <a:pt x="5893984" y="1377411"/>
                  <a:pt x="5891459" y="1385937"/>
                </a:cubicBezTo>
                <a:cubicBezTo>
                  <a:pt x="5890714" y="1388847"/>
                  <a:pt x="5887834" y="1388654"/>
                  <a:pt x="5884528" y="1387839"/>
                </a:cubicBezTo>
                <a:cubicBezTo>
                  <a:pt x="5881221" y="1387025"/>
                  <a:pt x="5877489" y="1385591"/>
                  <a:pt x="5875036" y="1386019"/>
                </a:cubicBezTo>
                <a:cubicBezTo>
                  <a:pt x="5875694" y="1382619"/>
                  <a:pt x="5876062" y="1379017"/>
                  <a:pt x="5876720" y="1375616"/>
                </a:cubicBezTo>
                <a:close/>
                <a:moveTo>
                  <a:pt x="6224593" y="1362273"/>
                </a:moveTo>
                <a:cubicBezTo>
                  <a:pt x="6230601" y="1364764"/>
                  <a:pt x="6244249" y="1361881"/>
                  <a:pt x="6245386" y="1368254"/>
                </a:cubicBezTo>
                <a:cubicBezTo>
                  <a:pt x="6243799" y="1369288"/>
                  <a:pt x="6237769" y="1370212"/>
                  <a:pt x="6232551" y="1369669"/>
                </a:cubicBezTo>
                <a:cubicBezTo>
                  <a:pt x="6227333" y="1369125"/>
                  <a:pt x="6222927" y="1367111"/>
                  <a:pt x="6224593" y="1362273"/>
                </a:cubicBezTo>
                <a:close/>
                <a:moveTo>
                  <a:pt x="4136602" y="1361601"/>
                </a:moveTo>
                <a:lnTo>
                  <a:pt x="4136402" y="1361889"/>
                </a:lnTo>
                <a:cubicBezTo>
                  <a:pt x="4137330" y="1364254"/>
                  <a:pt x="4138257" y="1366620"/>
                  <a:pt x="4137888" y="1370222"/>
                </a:cubicBezTo>
                <a:cubicBezTo>
                  <a:pt x="4144213" y="1371648"/>
                  <a:pt x="4150737" y="1372785"/>
                  <a:pt x="4154313" y="1370141"/>
                </a:cubicBezTo>
                <a:cubicBezTo>
                  <a:pt x="4152273" y="1360134"/>
                  <a:pt x="4146764" y="1361853"/>
                  <a:pt x="4136602" y="1361601"/>
                </a:cubicBezTo>
                <a:close/>
                <a:moveTo>
                  <a:pt x="6137964" y="1358664"/>
                </a:moveTo>
                <a:cubicBezTo>
                  <a:pt x="6150316" y="1357016"/>
                  <a:pt x="6160080" y="1362140"/>
                  <a:pt x="6165755" y="1371259"/>
                </a:cubicBezTo>
                <a:cubicBezTo>
                  <a:pt x="6155488" y="1376080"/>
                  <a:pt x="6142307" y="1365994"/>
                  <a:pt x="6137964" y="1358664"/>
                </a:cubicBezTo>
                <a:close/>
                <a:moveTo>
                  <a:pt x="5385642" y="1351741"/>
                </a:moveTo>
                <a:cubicBezTo>
                  <a:pt x="5442367" y="1355000"/>
                  <a:pt x="5514814" y="1386856"/>
                  <a:pt x="5569923" y="1406571"/>
                </a:cubicBezTo>
                <a:cubicBezTo>
                  <a:pt x="5505073" y="1394619"/>
                  <a:pt x="5441792" y="1373043"/>
                  <a:pt x="5385642" y="1351741"/>
                </a:cubicBezTo>
                <a:close/>
                <a:moveTo>
                  <a:pt x="6017037" y="1349910"/>
                </a:moveTo>
                <a:cubicBezTo>
                  <a:pt x="6063406" y="1357501"/>
                  <a:pt x="6102669" y="1377700"/>
                  <a:pt x="6131998" y="1396093"/>
                </a:cubicBezTo>
                <a:cubicBezTo>
                  <a:pt x="6078982" y="1383848"/>
                  <a:pt x="6062326" y="1367038"/>
                  <a:pt x="6017037" y="1349910"/>
                </a:cubicBezTo>
                <a:close/>
                <a:moveTo>
                  <a:pt x="6123227" y="1348342"/>
                </a:moveTo>
                <a:cubicBezTo>
                  <a:pt x="6127614" y="1348841"/>
                  <a:pt x="6131801" y="1349628"/>
                  <a:pt x="6136479" y="1350330"/>
                </a:cubicBezTo>
                <a:cubicBezTo>
                  <a:pt x="6136647" y="1356239"/>
                  <a:pt x="6132726" y="1357997"/>
                  <a:pt x="6129066" y="1357150"/>
                </a:cubicBezTo>
                <a:cubicBezTo>
                  <a:pt x="6125406" y="1356303"/>
                  <a:pt x="6122008" y="1352850"/>
                  <a:pt x="6123227" y="1348342"/>
                </a:cubicBezTo>
                <a:close/>
                <a:moveTo>
                  <a:pt x="3306609" y="1338897"/>
                </a:moveTo>
                <a:cubicBezTo>
                  <a:pt x="3318101" y="1340937"/>
                  <a:pt x="3329505" y="1342490"/>
                  <a:pt x="3340996" y="1344531"/>
                </a:cubicBezTo>
                <a:cubicBezTo>
                  <a:pt x="3337570" y="1349424"/>
                  <a:pt x="3329995" y="1350554"/>
                  <a:pt x="3322767" y="1349191"/>
                </a:cubicBezTo>
                <a:cubicBezTo>
                  <a:pt x="3315537" y="1347828"/>
                  <a:pt x="3308654" y="1343974"/>
                  <a:pt x="3306609" y="1338897"/>
                </a:cubicBezTo>
                <a:close/>
                <a:moveTo>
                  <a:pt x="5966737" y="1338708"/>
                </a:moveTo>
                <a:cubicBezTo>
                  <a:pt x="5982875" y="1356872"/>
                  <a:pt x="6025016" y="1356353"/>
                  <a:pt x="6033717" y="1379603"/>
                </a:cubicBezTo>
                <a:cubicBezTo>
                  <a:pt x="5999516" y="1365092"/>
                  <a:pt x="5993131" y="1361908"/>
                  <a:pt x="5962513" y="1349047"/>
                </a:cubicBezTo>
                <a:cubicBezTo>
                  <a:pt x="5963862" y="1345274"/>
                  <a:pt x="5963303" y="1339307"/>
                  <a:pt x="5967026" y="1338911"/>
                </a:cubicBezTo>
                <a:close/>
                <a:moveTo>
                  <a:pt x="6125910" y="1332207"/>
                </a:moveTo>
                <a:cubicBezTo>
                  <a:pt x="6141474" y="1335814"/>
                  <a:pt x="6153262" y="1342353"/>
                  <a:pt x="6160987" y="1351620"/>
                </a:cubicBezTo>
                <a:cubicBezTo>
                  <a:pt x="6147558" y="1348652"/>
                  <a:pt x="6129260" y="1349566"/>
                  <a:pt x="6124568" y="1340276"/>
                </a:cubicBezTo>
                <a:cubicBezTo>
                  <a:pt x="6125112" y="1337653"/>
                  <a:pt x="6125366" y="1334828"/>
                  <a:pt x="6125910" y="1332207"/>
                </a:cubicBezTo>
                <a:close/>
                <a:moveTo>
                  <a:pt x="5956897" y="1321266"/>
                </a:moveTo>
                <a:lnTo>
                  <a:pt x="5987074" y="1330268"/>
                </a:lnTo>
                <a:cubicBezTo>
                  <a:pt x="5997050" y="1333553"/>
                  <a:pt x="6006104" y="1337535"/>
                  <a:pt x="6012380" y="1343645"/>
                </a:cubicBezTo>
                <a:cubicBezTo>
                  <a:pt x="6008657" y="1344040"/>
                  <a:pt x="6006842" y="1346630"/>
                  <a:pt x="6001413" y="1344544"/>
                </a:cubicBezTo>
                <a:cubicBezTo>
                  <a:pt x="6000180" y="1333387"/>
                  <a:pt x="5979867" y="1338062"/>
                  <a:pt x="5966519" y="1331753"/>
                </a:cubicBezTo>
                <a:close/>
                <a:moveTo>
                  <a:pt x="5956458" y="1320787"/>
                </a:moveTo>
                <a:lnTo>
                  <a:pt x="5956897" y="1321266"/>
                </a:lnTo>
                <a:lnTo>
                  <a:pt x="5956256" y="1321074"/>
                </a:lnTo>
                <a:close/>
                <a:moveTo>
                  <a:pt x="5901933" y="1319925"/>
                </a:moveTo>
                <a:cubicBezTo>
                  <a:pt x="5922132" y="1316912"/>
                  <a:pt x="5945850" y="1327943"/>
                  <a:pt x="5952888" y="1341879"/>
                </a:cubicBezTo>
                <a:cubicBezTo>
                  <a:pt x="5925623" y="1332224"/>
                  <a:pt x="5918090" y="1332525"/>
                  <a:pt x="5901933" y="1319925"/>
                </a:cubicBezTo>
                <a:close/>
                <a:moveTo>
                  <a:pt x="5933836" y="1308808"/>
                </a:moveTo>
                <a:cubicBezTo>
                  <a:pt x="5942587" y="1311074"/>
                  <a:pt x="5951538" y="1313052"/>
                  <a:pt x="5956713" y="1317963"/>
                </a:cubicBezTo>
                <a:cubicBezTo>
                  <a:pt x="5951952" y="1318918"/>
                  <a:pt x="5945930" y="1320600"/>
                  <a:pt x="5941250" y="1320056"/>
                </a:cubicBezTo>
                <a:cubicBezTo>
                  <a:pt x="5936569" y="1319513"/>
                  <a:pt x="5933230" y="1316747"/>
                  <a:pt x="5933836" y="1308808"/>
                </a:cubicBezTo>
                <a:close/>
                <a:moveTo>
                  <a:pt x="6112113" y="1300242"/>
                </a:moveTo>
                <a:cubicBezTo>
                  <a:pt x="6103231" y="1304316"/>
                  <a:pt x="6118339" y="1311035"/>
                  <a:pt x="6126852" y="1310562"/>
                </a:cubicBezTo>
                <a:cubicBezTo>
                  <a:pt x="6132462" y="1299477"/>
                  <a:pt x="6110973" y="1308022"/>
                  <a:pt x="6112113" y="1300242"/>
                </a:cubicBezTo>
                <a:close/>
                <a:moveTo>
                  <a:pt x="5903418" y="1295658"/>
                </a:moveTo>
                <a:cubicBezTo>
                  <a:pt x="5912169" y="1297925"/>
                  <a:pt x="5926972" y="1295852"/>
                  <a:pt x="5923412" y="1307086"/>
                </a:cubicBezTo>
                <a:cubicBezTo>
                  <a:pt x="5912088" y="1301731"/>
                  <a:pt x="5906210" y="1307050"/>
                  <a:pt x="5903418" y="1295658"/>
                </a:cubicBezTo>
                <a:close/>
                <a:moveTo>
                  <a:pt x="5877713" y="1286238"/>
                </a:moveTo>
                <a:cubicBezTo>
                  <a:pt x="5885569" y="1289166"/>
                  <a:pt x="5896308" y="1289822"/>
                  <a:pt x="5897708" y="1297665"/>
                </a:cubicBezTo>
                <a:cubicBezTo>
                  <a:pt x="5891681" y="1300737"/>
                  <a:pt x="5879716" y="1293217"/>
                  <a:pt x="5877713" y="1286238"/>
                </a:cubicBezTo>
                <a:close/>
                <a:moveTo>
                  <a:pt x="2882675" y="1268958"/>
                </a:moveTo>
                <a:cubicBezTo>
                  <a:pt x="2878711" y="1280766"/>
                  <a:pt x="2892238" y="1274367"/>
                  <a:pt x="2891957" y="1278459"/>
                </a:cubicBezTo>
                <a:cubicBezTo>
                  <a:pt x="2897642" y="1277721"/>
                  <a:pt x="2890033" y="1267675"/>
                  <a:pt x="2882675" y="1268958"/>
                </a:cubicBezTo>
                <a:close/>
                <a:moveTo>
                  <a:pt x="2664606" y="1268534"/>
                </a:moveTo>
                <a:cubicBezTo>
                  <a:pt x="2672322" y="1273507"/>
                  <a:pt x="2686407" y="1273074"/>
                  <a:pt x="2690057" y="1280779"/>
                </a:cubicBezTo>
                <a:cubicBezTo>
                  <a:pt x="2692616" y="1275278"/>
                  <a:pt x="2684007" y="1270967"/>
                  <a:pt x="2694026" y="1273264"/>
                </a:cubicBezTo>
                <a:cubicBezTo>
                  <a:pt x="2712298" y="1273618"/>
                  <a:pt x="2714082" y="1286449"/>
                  <a:pt x="2718390" y="1290753"/>
                </a:cubicBezTo>
                <a:cubicBezTo>
                  <a:pt x="2734035" y="1290554"/>
                  <a:pt x="2752279" y="1292178"/>
                  <a:pt x="2760063" y="1303205"/>
                </a:cubicBezTo>
                <a:cubicBezTo>
                  <a:pt x="2744146" y="1311790"/>
                  <a:pt x="2726205" y="1286359"/>
                  <a:pt x="2714709" y="1298470"/>
                </a:cubicBezTo>
                <a:cubicBezTo>
                  <a:pt x="2801099" y="1346092"/>
                  <a:pt x="2908283" y="1385543"/>
                  <a:pt x="3017723" y="1410702"/>
                </a:cubicBezTo>
                <a:cubicBezTo>
                  <a:pt x="3066755" y="1421871"/>
                  <a:pt x="3120325" y="1421638"/>
                  <a:pt x="3169356" y="1432807"/>
                </a:cubicBezTo>
                <a:cubicBezTo>
                  <a:pt x="3177528" y="1434668"/>
                  <a:pt x="3192955" y="1426169"/>
                  <a:pt x="3194860" y="1442515"/>
                </a:cubicBezTo>
                <a:cubicBezTo>
                  <a:pt x="3037296" y="1428267"/>
                  <a:pt x="2872543" y="1397834"/>
                  <a:pt x="2756238" y="1327120"/>
                </a:cubicBezTo>
                <a:cubicBezTo>
                  <a:pt x="2719007" y="1312631"/>
                  <a:pt x="2684457" y="1296159"/>
                  <a:pt x="2664895" y="1268736"/>
                </a:cubicBezTo>
                <a:close/>
                <a:moveTo>
                  <a:pt x="1392910" y="1263387"/>
                </a:moveTo>
                <a:cubicBezTo>
                  <a:pt x="1421681" y="1275812"/>
                  <a:pt x="1464650" y="1287027"/>
                  <a:pt x="1509069" y="1285102"/>
                </a:cubicBezTo>
                <a:cubicBezTo>
                  <a:pt x="1477883" y="1261979"/>
                  <a:pt x="1424250" y="1260455"/>
                  <a:pt x="1392910" y="1263387"/>
                </a:cubicBezTo>
                <a:close/>
                <a:moveTo>
                  <a:pt x="3158747" y="1262814"/>
                </a:moveTo>
                <a:cubicBezTo>
                  <a:pt x="3163826" y="1262939"/>
                  <a:pt x="3168344" y="1271251"/>
                  <a:pt x="3181622" y="1271968"/>
                </a:cubicBezTo>
                <a:cubicBezTo>
                  <a:pt x="3181406" y="1263668"/>
                  <a:pt x="3164081" y="1260116"/>
                  <a:pt x="3158747" y="1262814"/>
                </a:cubicBezTo>
                <a:close/>
                <a:moveTo>
                  <a:pt x="2945801" y="1258671"/>
                </a:moveTo>
                <a:cubicBezTo>
                  <a:pt x="2945238" y="1256656"/>
                  <a:pt x="2946977" y="1255702"/>
                  <a:pt x="2952188" y="1258868"/>
                </a:cubicBezTo>
                <a:cubicBezTo>
                  <a:pt x="2941921" y="1263689"/>
                  <a:pt x="2963120" y="1254942"/>
                  <a:pt x="2962356" y="1263415"/>
                </a:cubicBezTo>
                <a:cubicBezTo>
                  <a:pt x="2959040" y="1265382"/>
                  <a:pt x="2955879" y="1265554"/>
                  <a:pt x="2953218" y="1264837"/>
                </a:cubicBezTo>
                <a:cubicBezTo>
                  <a:pt x="2949226" y="1263761"/>
                  <a:pt x="2946363" y="1260686"/>
                  <a:pt x="2945801" y="1258671"/>
                </a:cubicBezTo>
                <a:close/>
                <a:moveTo>
                  <a:pt x="2783681" y="1258405"/>
                </a:moveTo>
                <a:cubicBezTo>
                  <a:pt x="2813197" y="1267920"/>
                  <a:pt x="2839381" y="1287114"/>
                  <a:pt x="2866540" y="1301841"/>
                </a:cubicBezTo>
                <a:cubicBezTo>
                  <a:pt x="2996554" y="1371430"/>
                  <a:pt x="3177214" y="1388984"/>
                  <a:pt x="3338861" y="1409091"/>
                </a:cubicBezTo>
                <a:cubicBezTo>
                  <a:pt x="3257557" y="1412641"/>
                  <a:pt x="3168280" y="1395593"/>
                  <a:pt x="3080096" y="1377599"/>
                </a:cubicBezTo>
                <a:cubicBezTo>
                  <a:pt x="2984320" y="1358145"/>
                  <a:pt x="2889369" y="1331979"/>
                  <a:pt x="2823125" y="1283880"/>
                </a:cubicBezTo>
                <a:cubicBezTo>
                  <a:pt x="2804847" y="1279230"/>
                  <a:pt x="2787461" y="1273919"/>
                  <a:pt x="2783681" y="1258405"/>
                </a:cubicBezTo>
                <a:close/>
                <a:moveTo>
                  <a:pt x="5334338" y="1248477"/>
                </a:moveTo>
                <a:cubicBezTo>
                  <a:pt x="5391386" y="1254965"/>
                  <a:pt x="5444931" y="1288597"/>
                  <a:pt x="5500511" y="1313788"/>
                </a:cubicBezTo>
                <a:cubicBezTo>
                  <a:pt x="5583591" y="1351374"/>
                  <a:pt x="5672627" y="1393987"/>
                  <a:pt x="5757627" y="1423908"/>
                </a:cubicBezTo>
                <a:cubicBezTo>
                  <a:pt x="5807506" y="1441248"/>
                  <a:pt x="5855811" y="1449765"/>
                  <a:pt x="5900921" y="1480065"/>
                </a:cubicBezTo>
                <a:cubicBezTo>
                  <a:pt x="5686819" y="1421081"/>
                  <a:pt x="5503188" y="1325958"/>
                  <a:pt x="5334338" y="1248477"/>
                </a:cubicBezTo>
                <a:close/>
                <a:moveTo>
                  <a:pt x="2774853" y="1245790"/>
                </a:moveTo>
                <a:lnTo>
                  <a:pt x="2774652" y="1246077"/>
                </a:lnTo>
                <a:cubicBezTo>
                  <a:pt x="2774345" y="1251439"/>
                  <a:pt x="2786230" y="1248609"/>
                  <a:pt x="2783935" y="1255580"/>
                </a:cubicBezTo>
                <a:cubicBezTo>
                  <a:pt x="2780211" y="1255975"/>
                  <a:pt x="2778398" y="1258566"/>
                  <a:pt x="2772968" y="1256479"/>
                </a:cubicBezTo>
                <a:cubicBezTo>
                  <a:pt x="2772618" y="1254519"/>
                  <a:pt x="2768127" y="1244940"/>
                  <a:pt x="2774853" y="1245790"/>
                </a:cubicBezTo>
                <a:close/>
                <a:moveTo>
                  <a:pt x="5692890" y="1234031"/>
                </a:moveTo>
                <a:cubicBezTo>
                  <a:pt x="5709321" y="1238245"/>
                  <a:pt x="5730308" y="1239643"/>
                  <a:pt x="5733134" y="1254059"/>
                </a:cubicBezTo>
                <a:cubicBezTo>
                  <a:pt x="5719585" y="1247574"/>
                  <a:pt x="5697906" y="1246550"/>
                  <a:pt x="5692890" y="1234031"/>
                </a:cubicBezTo>
                <a:close/>
                <a:moveTo>
                  <a:pt x="2413730" y="1224548"/>
                </a:moveTo>
                <a:cubicBezTo>
                  <a:pt x="2418574" y="1221935"/>
                  <a:pt x="2434803" y="1226436"/>
                  <a:pt x="2436606" y="1233704"/>
                </a:cubicBezTo>
                <a:cubicBezTo>
                  <a:pt x="2431270" y="1236401"/>
                  <a:pt x="2413947" y="1232850"/>
                  <a:pt x="2413730" y="1224548"/>
                </a:cubicBezTo>
                <a:close/>
                <a:moveTo>
                  <a:pt x="6242495" y="1221680"/>
                </a:moveTo>
                <a:cubicBezTo>
                  <a:pt x="6239882" y="1229717"/>
                  <a:pt x="6246697" y="1231057"/>
                  <a:pt x="6254405" y="1231736"/>
                </a:cubicBezTo>
                <a:cubicBezTo>
                  <a:pt x="6250069" y="1228700"/>
                  <a:pt x="6251789" y="1221326"/>
                  <a:pt x="6242495" y="1221680"/>
                </a:cubicBezTo>
                <a:close/>
                <a:moveTo>
                  <a:pt x="2385367" y="1214038"/>
                </a:moveTo>
                <a:cubicBezTo>
                  <a:pt x="2389307" y="1211871"/>
                  <a:pt x="2395028" y="1217887"/>
                  <a:pt x="2403902" y="1217667"/>
                </a:cubicBezTo>
                <a:cubicBezTo>
                  <a:pt x="2403266" y="1221189"/>
                  <a:pt x="2402294" y="1223001"/>
                  <a:pt x="2401013" y="1223754"/>
                </a:cubicBezTo>
                <a:cubicBezTo>
                  <a:pt x="2397172" y="1226011"/>
                  <a:pt x="2390563" y="1218727"/>
                  <a:pt x="2381970" y="1219466"/>
                </a:cubicBezTo>
                <a:cubicBezTo>
                  <a:pt x="2382938" y="1216392"/>
                  <a:pt x="2384054" y="1214760"/>
                  <a:pt x="2385367" y="1214038"/>
                </a:cubicBezTo>
                <a:close/>
                <a:moveTo>
                  <a:pt x="1323446" y="1205741"/>
                </a:moveTo>
                <a:cubicBezTo>
                  <a:pt x="1322086" y="1232133"/>
                  <a:pt x="1365510" y="1252002"/>
                  <a:pt x="1399459" y="1253053"/>
                </a:cubicBezTo>
                <a:cubicBezTo>
                  <a:pt x="1410775" y="1253405"/>
                  <a:pt x="1421039" y="1251664"/>
                  <a:pt x="1428239" y="1247376"/>
                </a:cubicBezTo>
                <a:cubicBezTo>
                  <a:pt x="1395458" y="1235146"/>
                  <a:pt x="1343555" y="1216390"/>
                  <a:pt x="1323446" y="1205741"/>
                </a:cubicBezTo>
                <a:close/>
                <a:moveTo>
                  <a:pt x="5421672" y="1195103"/>
                </a:moveTo>
                <a:cubicBezTo>
                  <a:pt x="5511285" y="1205522"/>
                  <a:pt x="5586426" y="1258136"/>
                  <a:pt x="5666189" y="1281389"/>
                </a:cubicBezTo>
                <a:cubicBezTo>
                  <a:pt x="5708411" y="1309666"/>
                  <a:pt x="5774022" y="1327298"/>
                  <a:pt x="5802633" y="1347331"/>
                </a:cubicBezTo>
                <a:cubicBezTo>
                  <a:pt x="5820327" y="1347281"/>
                  <a:pt x="5847276" y="1358002"/>
                  <a:pt x="5852501" y="1374528"/>
                </a:cubicBezTo>
                <a:cubicBezTo>
                  <a:pt x="5702008" y="1312045"/>
                  <a:pt x="5575250" y="1255028"/>
                  <a:pt x="5421672" y="1195103"/>
                </a:cubicBezTo>
                <a:close/>
                <a:moveTo>
                  <a:pt x="5329135" y="1179637"/>
                </a:moveTo>
                <a:lnTo>
                  <a:pt x="5329223" y="1179770"/>
                </a:lnTo>
                <a:lnTo>
                  <a:pt x="5328933" y="1179924"/>
                </a:lnTo>
                <a:close/>
                <a:moveTo>
                  <a:pt x="3144568" y="1179111"/>
                </a:moveTo>
                <a:lnTo>
                  <a:pt x="3144468" y="1179286"/>
                </a:lnTo>
                <a:lnTo>
                  <a:pt x="3144077" y="1179196"/>
                </a:lnTo>
                <a:close/>
                <a:moveTo>
                  <a:pt x="1872914" y="1176890"/>
                </a:moveTo>
                <a:lnTo>
                  <a:pt x="1930030" y="1186309"/>
                </a:lnTo>
                <a:cubicBezTo>
                  <a:pt x="2015216" y="1206107"/>
                  <a:pt x="2107679" y="1241979"/>
                  <a:pt x="2191182" y="1269887"/>
                </a:cubicBezTo>
                <a:cubicBezTo>
                  <a:pt x="2242245" y="1286768"/>
                  <a:pt x="2290161" y="1304449"/>
                  <a:pt x="2335275" y="1320597"/>
                </a:cubicBezTo>
                <a:cubicBezTo>
                  <a:pt x="2373603" y="1334137"/>
                  <a:pt x="2405656" y="1357867"/>
                  <a:pt x="2442100" y="1367945"/>
                </a:cubicBezTo>
                <a:cubicBezTo>
                  <a:pt x="2466878" y="1375001"/>
                  <a:pt x="2514702" y="1373746"/>
                  <a:pt x="2525157" y="1392645"/>
                </a:cubicBezTo>
                <a:cubicBezTo>
                  <a:pt x="2507988" y="1395638"/>
                  <a:pt x="2484967" y="1370080"/>
                  <a:pt x="2469092" y="1385986"/>
                </a:cubicBezTo>
                <a:cubicBezTo>
                  <a:pt x="2369263" y="1345255"/>
                  <a:pt x="2259741" y="1305452"/>
                  <a:pt x="2148114" y="1268039"/>
                </a:cubicBezTo>
                <a:cubicBezTo>
                  <a:pt x="2072792" y="1242749"/>
                  <a:pt x="1999591" y="1209508"/>
                  <a:pt x="1923592" y="1193181"/>
                </a:cubicBezTo>
                <a:cubicBezTo>
                  <a:pt x="1910944" y="1190330"/>
                  <a:pt x="1900307" y="1189530"/>
                  <a:pt x="1891704" y="1187742"/>
                </a:cubicBezTo>
                <a:close/>
                <a:moveTo>
                  <a:pt x="1872039" y="1176385"/>
                </a:moveTo>
                <a:lnTo>
                  <a:pt x="1872914" y="1176890"/>
                </a:lnTo>
                <a:lnTo>
                  <a:pt x="1871208" y="1176608"/>
                </a:lnTo>
                <a:close/>
                <a:moveTo>
                  <a:pt x="5337816" y="1175851"/>
                </a:moveTo>
                <a:cubicBezTo>
                  <a:pt x="5473842" y="1233779"/>
                  <a:pt x="5591503" y="1305014"/>
                  <a:pt x="5735455" y="1357772"/>
                </a:cubicBezTo>
                <a:cubicBezTo>
                  <a:pt x="5752354" y="1381615"/>
                  <a:pt x="5804682" y="1380081"/>
                  <a:pt x="5820400" y="1404382"/>
                </a:cubicBezTo>
                <a:cubicBezTo>
                  <a:pt x="5649277" y="1346755"/>
                  <a:pt x="5484873" y="1253084"/>
                  <a:pt x="5331220" y="1182812"/>
                </a:cubicBezTo>
                <a:lnTo>
                  <a:pt x="5329223" y="1179770"/>
                </a:lnTo>
                <a:lnTo>
                  <a:pt x="5333234" y="1177628"/>
                </a:lnTo>
                <a:cubicBezTo>
                  <a:pt x="5335164" y="1177639"/>
                  <a:pt x="5337141" y="1177737"/>
                  <a:pt x="5337816" y="1175851"/>
                </a:cubicBezTo>
                <a:close/>
                <a:moveTo>
                  <a:pt x="1848676" y="1172893"/>
                </a:moveTo>
                <a:lnTo>
                  <a:pt x="1871208" y="1176608"/>
                </a:lnTo>
                <a:lnTo>
                  <a:pt x="1858767" y="1179960"/>
                </a:lnTo>
                <a:close/>
                <a:moveTo>
                  <a:pt x="1190122" y="1172865"/>
                </a:moveTo>
                <a:cubicBezTo>
                  <a:pt x="1222043" y="1202936"/>
                  <a:pt x="1264282" y="1225650"/>
                  <a:pt x="1321109" y="1237989"/>
                </a:cubicBezTo>
                <a:cubicBezTo>
                  <a:pt x="1286895" y="1200736"/>
                  <a:pt x="1247694" y="1182294"/>
                  <a:pt x="1190122" y="1172865"/>
                </a:cubicBezTo>
                <a:close/>
                <a:moveTo>
                  <a:pt x="1848076" y="1172472"/>
                </a:moveTo>
                <a:lnTo>
                  <a:pt x="1848676" y="1172893"/>
                </a:lnTo>
                <a:lnTo>
                  <a:pt x="1847874" y="1172761"/>
                </a:lnTo>
                <a:close/>
                <a:moveTo>
                  <a:pt x="2820404" y="1166592"/>
                </a:moveTo>
                <a:cubicBezTo>
                  <a:pt x="2832192" y="1173132"/>
                  <a:pt x="2847958" y="1176449"/>
                  <a:pt x="2849426" y="1190346"/>
                </a:cubicBezTo>
                <a:cubicBezTo>
                  <a:pt x="2831584" y="1188148"/>
                  <a:pt x="2827233" y="1176523"/>
                  <a:pt x="2820404" y="1166592"/>
                </a:cubicBezTo>
                <a:close/>
                <a:moveTo>
                  <a:pt x="6151150" y="1163296"/>
                </a:moveTo>
                <a:cubicBezTo>
                  <a:pt x="6150490" y="1180849"/>
                  <a:pt x="6163521" y="1188687"/>
                  <a:pt x="6184596" y="1190575"/>
                </a:cubicBezTo>
                <a:cubicBezTo>
                  <a:pt x="6173842" y="1181330"/>
                  <a:pt x="6164586" y="1170559"/>
                  <a:pt x="6151150" y="1163296"/>
                </a:cubicBezTo>
                <a:close/>
                <a:moveTo>
                  <a:pt x="5889498" y="1162380"/>
                </a:moveTo>
                <a:lnTo>
                  <a:pt x="5889385" y="1163158"/>
                </a:lnTo>
                <a:cubicBezTo>
                  <a:pt x="5994524" y="1220907"/>
                  <a:pt x="6095686" y="1281876"/>
                  <a:pt x="6207282" y="1334710"/>
                </a:cubicBezTo>
                <a:cubicBezTo>
                  <a:pt x="6207419" y="1346816"/>
                  <a:pt x="6221337" y="1349698"/>
                  <a:pt x="6221965" y="1361719"/>
                </a:cubicBezTo>
                <a:cubicBezTo>
                  <a:pt x="6193019" y="1348314"/>
                  <a:pt x="6170124" y="1344722"/>
                  <a:pt x="6148387" y="1327786"/>
                </a:cubicBezTo>
                <a:cubicBezTo>
                  <a:pt x="6159179" y="1325906"/>
                  <a:pt x="6166648" y="1337998"/>
                  <a:pt x="6172352" y="1331698"/>
                </a:cubicBezTo>
                <a:cubicBezTo>
                  <a:pt x="6133036" y="1314034"/>
                  <a:pt x="6086466" y="1306732"/>
                  <a:pt x="6042453" y="1293929"/>
                </a:cubicBezTo>
                <a:cubicBezTo>
                  <a:pt x="6066950" y="1305077"/>
                  <a:pt x="6080523" y="1324445"/>
                  <a:pt x="6109689" y="1332001"/>
                </a:cubicBezTo>
                <a:cubicBezTo>
                  <a:pt x="6112248" y="1326500"/>
                  <a:pt x="6103437" y="1322475"/>
                  <a:pt x="6113658" y="1324486"/>
                </a:cubicBezTo>
                <a:cubicBezTo>
                  <a:pt x="6121164" y="1325452"/>
                  <a:pt x="6118955" y="1332913"/>
                  <a:pt x="6122686" y="1336812"/>
                </a:cubicBezTo>
                <a:cubicBezTo>
                  <a:pt x="6083085" y="1337393"/>
                  <a:pt x="6043055" y="1307218"/>
                  <a:pt x="6029658" y="1288830"/>
                </a:cubicBezTo>
                <a:cubicBezTo>
                  <a:pt x="6021714" y="1285412"/>
                  <a:pt x="6023464" y="1295216"/>
                  <a:pt x="6015520" y="1291798"/>
                </a:cubicBezTo>
                <a:cubicBezTo>
                  <a:pt x="6017178" y="1282664"/>
                  <a:pt x="6004538" y="1284109"/>
                  <a:pt x="6004408" y="1276297"/>
                </a:cubicBezTo>
                <a:cubicBezTo>
                  <a:pt x="6037369" y="1275356"/>
                  <a:pt x="6074948" y="1305959"/>
                  <a:pt x="6104687" y="1295471"/>
                </a:cubicBezTo>
                <a:cubicBezTo>
                  <a:pt x="6026801" y="1257234"/>
                  <a:pt x="5961426" y="1209741"/>
                  <a:pt x="5879474" y="1174234"/>
                </a:cubicBezTo>
                <a:cubicBezTo>
                  <a:pt x="5892255" y="1170744"/>
                  <a:pt x="5881212" y="1161297"/>
                  <a:pt x="5889498" y="1162380"/>
                </a:cubicBezTo>
                <a:close/>
                <a:moveTo>
                  <a:pt x="5748862" y="1156554"/>
                </a:moveTo>
                <a:lnTo>
                  <a:pt x="5749190" y="1156712"/>
                </a:lnTo>
                <a:lnTo>
                  <a:pt x="5748661" y="1156841"/>
                </a:lnTo>
                <a:close/>
                <a:moveTo>
                  <a:pt x="1770545" y="1154919"/>
                </a:moveTo>
                <a:cubicBezTo>
                  <a:pt x="1791267" y="1155456"/>
                  <a:pt x="1805914" y="1165792"/>
                  <a:pt x="1830655" y="1164136"/>
                </a:cubicBezTo>
                <a:cubicBezTo>
                  <a:pt x="1825348" y="1166639"/>
                  <a:pt x="1819038" y="1167770"/>
                  <a:pt x="1812169" y="1167999"/>
                </a:cubicBezTo>
                <a:cubicBezTo>
                  <a:pt x="1791557" y="1168687"/>
                  <a:pt x="1765907" y="1161262"/>
                  <a:pt x="1747199" y="1158457"/>
                </a:cubicBezTo>
                <a:cubicBezTo>
                  <a:pt x="1756055" y="1155651"/>
                  <a:pt x="1763638" y="1154741"/>
                  <a:pt x="1770545" y="1154919"/>
                </a:cubicBezTo>
                <a:close/>
                <a:moveTo>
                  <a:pt x="5758087" y="1150145"/>
                </a:moveTo>
                <a:cubicBezTo>
                  <a:pt x="5789676" y="1172693"/>
                  <a:pt x="5843605" y="1178714"/>
                  <a:pt x="5868737" y="1206177"/>
                </a:cubicBezTo>
                <a:cubicBezTo>
                  <a:pt x="5847732" y="1203265"/>
                  <a:pt x="5827678" y="1194692"/>
                  <a:pt x="5807918" y="1184930"/>
                </a:cubicBezTo>
                <a:lnTo>
                  <a:pt x="5749190" y="1156712"/>
                </a:lnTo>
                <a:lnTo>
                  <a:pt x="5754838" y="1155323"/>
                </a:lnTo>
                <a:cubicBezTo>
                  <a:pt x="5755914" y="1153557"/>
                  <a:pt x="5756501" y="1151180"/>
                  <a:pt x="5758087" y="1150145"/>
                </a:cubicBezTo>
                <a:close/>
                <a:moveTo>
                  <a:pt x="5732083" y="1143305"/>
                </a:moveTo>
                <a:cubicBezTo>
                  <a:pt x="5736405" y="1143436"/>
                  <a:pt x="5740614" y="1144345"/>
                  <a:pt x="5745037" y="1147871"/>
                </a:cubicBezTo>
                <a:cubicBezTo>
                  <a:pt x="5742714" y="1149033"/>
                  <a:pt x="5736770" y="1149374"/>
                  <a:pt x="5731053" y="1148696"/>
                </a:cubicBezTo>
                <a:cubicBezTo>
                  <a:pt x="5725337" y="1148016"/>
                  <a:pt x="5719850" y="1146319"/>
                  <a:pt x="5718445" y="1143406"/>
                </a:cubicBezTo>
                <a:cubicBezTo>
                  <a:pt x="5723324" y="1143820"/>
                  <a:pt x="5727760" y="1143173"/>
                  <a:pt x="5732083" y="1143305"/>
                </a:cubicBezTo>
                <a:close/>
                <a:moveTo>
                  <a:pt x="2940952" y="1142054"/>
                </a:moveTo>
                <a:lnTo>
                  <a:pt x="2942354" y="1143409"/>
                </a:lnTo>
                <a:lnTo>
                  <a:pt x="2942409" y="1143664"/>
                </a:lnTo>
                <a:cubicBezTo>
                  <a:pt x="2942003" y="1144398"/>
                  <a:pt x="2941202" y="1144159"/>
                  <a:pt x="2940952" y="1142054"/>
                </a:cubicBezTo>
                <a:close/>
                <a:moveTo>
                  <a:pt x="3229418" y="1141585"/>
                </a:moveTo>
                <a:cubicBezTo>
                  <a:pt x="3248021" y="1149464"/>
                  <a:pt x="3261535" y="1152922"/>
                  <a:pt x="3269407" y="1164439"/>
                </a:cubicBezTo>
                <a:cubicBezTo>
                  <a:pt x="3251496" y="1156186"/>
                  <a:pt x="3240154" y="1156394"/>
                  <a:pt x="3229418" y="1141585"/>
                </a:cubicBezTo>
                <a:close/>
                <a:moveTo>
                  <a:pt x="2941497" y="1139432"/>
                </a:moveTo>
                <a:lnTo>
                  <a:pt x="2941714" y="1140441"/>
                </a:lnTo>
                <a:lnTo>
                  <a:pt x="2941672" y="1140413"/>
                </a:lnTo>
                <a:close/>
                <a:moveTo>
                  <a:pt x="2406638" y="1133798"/>
                </a:moveTo>
                <a:cubicBezTo>
                  <a:pt x="2412087" y="1130320"/>
                  <a:pt x="2426153" y="1135451"/>
                  <a:pt x="2424006" y="1144671"/>
                </a:cubicBezTo>
                <a:cubicBezTo>
                  <a:pt x="2416036" y="1142522"/>
                  <a:pt x="2405874" y="1142269"/>
                  <a:pt x="2406638" y="1133798"/>
                </a:cubicBezTo>
                <a:close/>
                <a:moveTo>
                  <a:pt x="5560758" y="1125640"/>
                </a:moveTo>
                <a:cubicBezTo>
                  <a:pt x="5591387" y="1128645"/>
                  <a:pt x="5620938" y="1141186"/>
                  <a:pt x="5648728" y="1153782"/>
                </a:cubicBezTo>
                <a:cubicBezTo>
                  <a:pt x="5671000" y="1163802"/>
                  <a:pt x="5696599" y="1178295"/>
                  <a:pt x="5724591" y="1190603"/>
                </a:cubicBezTo>
                <a:cubicBezTo>
                  <a:pt x="5803336" y="1225153"/>
                  <a:pt x="5862654" y="1258538"/>
                  <a:pt x="5961712" y="1289296"/>
                </a:cubicBezTo>
                <a:cubicBezTo>
                  <a:pt x="5958847" y="1293080"/>
                  <a:pt x="5954578" y="1294488"/>
                  <a:pt x="5949645" y="1294324"/>
                </a:cubicBezTo>
                <a:cubicBezTo>
                  <a:pt x="5934847" y="1293833"/>
                  <a:pt x="5914076" y="1279210"/>
                  <a:pt x="5907331" y="1272235"/>
                </a:cubicBezTo>
                <a:cubicBezTo>
                  <a:pt x="5903871" y="1274101"/>
                  <a:pt x="5904780" y="1282029"/>
                  <a:pt x="5897905" y="1278931"/>
                </a:cubicBezTo>
                <a:cubicBezTo>
                  <a:pt x="5784327" y="1232001"/>
                  <a:pt x="5665556" y="1185725"/>
                  <a:pt x="5560758" y="1125640"/>
                </a:cubicBezTo>
                <a:close/>
                <a:moveTo>
                  <a:pt x="2351458" y="1122183"/>
                </a:moveTo>
                <a:cubicBezTo>
                  <a:pt x="2363083" y="1117883"/>
                  <a:pt x="2381081" y="1126626"/>
                  <a:pt x="2384503" y="1135885"/>
                </a:cubicBezTo>
                <a:cubicBezTo>
                  <a:pt x="2369981" y="1133865"/>
                  <a:pt x="2354767" y="1132220"/>
                  <a:pt x="2351458" y="1122183"/>
                </a:cubicBezTo>
                <a:close/>
                <a:moveTo>
                  <a:pt x="4033094" y="1118839"/>
                </a:moveTo>
                <a:cubicBezTo>
                  <a:pt x="4035657" y="1131787"/>
                  <a:pt x="4042688" y="1141430"/>
                  <a:pt x="4046636" y="1153629"/>
                </a:cubicBezTo>
                <a:cubicBezTo>
                  <a:pt x="4025641" y="1147936"/>
                  <a:pt x="4035340" y="1132853"/>
                  <a:pt x="4024211" y="1122914"/>
                </a:cubicBezTo>
                <a:cubicBezTo>
                  <a:pt x="4028598" y="1123414"/>
                  <a:pt x="4027375" y="1116551"/>
                  <a:pt x="4033094" y="1118839"/>
                </a:cubicBezTo>
                <a:close/>
                <a:moveTo>
                  <a:pt x="5433855" y="1098975"/>
                </a:moveTo>
                <a:cubicBezTo>
                  <a:pt x="5535208" y="1122762"/>
                  <a:pt x="5639234" y="1187024"/>
                  <a:pt x="5741926" y="1231049"/>
                </a:cubicBezTo>
                <a:cubicBezTo>
                  <a:pt x="5745314" y="1237281"/>
                  <a:pt x="5749797" y="1242565"/>
                  <a:pt x="5755866" y="1246815"/>
                </a:cubicBezTo>
                <a:cubicBezTo>
                  <a:pt x="5776967" y="1247436"/>
                  <a:pt x="5801067" y="1263453"/>
                  <a:pt x="5822701" y="1271310"/>
                </a:cubicBezTo>
                <a:cubicBezTo>
                  <a:pt x="5822595" y="1276382"/>
                  <a:pt x="5818208" y="1275883"/>
                  <a:pt x="5816104" y="1278271"/>
                </a:cubicBezTo>
                <a:cubicBezTo>
                  <a:pt x="5843178" y="1278355"/>
                  <a:pt x="5878080" y="1296788"/>
                  <a:pt x="5900105" y="1313927"/>
                </a:cubicBezTo>
                <a:cubicBezTo>
                  <a:pt x="5846229" y="1305369"/>
                  <a:pt x="5815545" y="1272304"/>
                  <a:pt x="5759981" y="1255701"/>
                </a:cubicBezTo>
                <a:cubicBezTo>
                  <a:pt x="5760163" y="1260975"/>
                  <a:pt x="5769773" y="1259555"/>
                  <a:pt x="5766179" y="1267763"/>
                </a:cubicBezTo>
                <a:cubicBezTo>
                  <a:pt x="5758566" y="1271867"/>
                  <a:pt x="5748417" y="1261758"/>
                  <a:pt x="5746526" y="1254001"/>
                </a:cubicBezTo>
                <a:cubicBezTo>
                  <a:pt x="5749558" y="1253978"/>
                  <a:pt x="5753921" y="1255746"/>
                  <a:pt x="5754865" y="1252549"/>
                </a:cubicBezTo>
                <a:cubicBezTo>
                  <a:pt x="5745872" y="1243249"/>
                  <a:pt x="5728294" y="1242521"/>
                  <a:pt x="5728419" y="1231885"/>
                </a:cubicBezTo>
                <a:cubicBezTo>
                  <a:pt x="5659434" y="1216610"/>
                  <a:pt x="5610754" y="1174802"/>
                  <a:pt x="5546223" y="1147631"/>
                </a:cubicBezTo>
                <a:cubicBezTo>
                  <a:pt x="5506302" y="1130832"/>
                  <a:pt x="5446981" y="1111598"/>
                  <a:pt x="5434432" y="1099379"/>
                </a:cubicBezTo>
                <a:close/>
                <a:moveTo>
                  <a:pt x="5505634" y="1097338"/>
                </a:moveTo>
                <a:cubicBezTo>
                  <a:pt x="5515076" y="1099231"/>
                  <a:pt x="5523827" y="1101496"/>
                  <a:pt x="5525629" y="1108764"/>
                </a:cubicBezTo>
                <a:cubicBezTo>
                  <a:pt x="5522511" y="1108296"/>
                  <a:pt x="5520318" y="1109120"/>
                  <a:pt x="5517949" y="1109659"/>
                </a:cubicBezTo>
                <a:cubicBezTo>
                  <a:pt x="5515580" y="1110199"/>
                  <a:pt x="5513033" y="1110453"/>
                  <a:pt x="5509205" y="1108845"/>
                </a:cubicBezTo>
                <a:cubicBezTo>
                  <a:pt x="5508418" y="1104434"/>
                  <a:pt x="5506133" y="1101547"/>
                  <a:pt x="5505634" y="1097338"/>
                </a:cubicBezTo>
                <a:close/>
                <a:moveTo>
                  <a:pt x="2212122" y="1086129"/>
                </a:moveTo>
                <a:cubicBezTo>
                  <a:pt x="2227681" y="1087091"/>
                  <a:pt x="2248158" y="1092100"/>
                  <a:pt x="2240554" y="1101575"/>
                </a:cubicBezTo>
                <a:cubicBezTo>
                  <a:pt x="2235003" y="1095971"/>
                  <a:pt x="2199685" y="1102124"/>
                  <a:pt x="2199426" y="1086501"/>
                </a:cubicBezTo>
                <a:cubicBezTo>
                  <a:pt x="2202297" y="1085937"/>
                  <a:pt x="2206936" y="1085808"/>
                  <a:pt x="2212122" y="1086129"/>
                </a:cubicBezTo>
                <a:close/>
                <a:moveTo>
                  <a:pt x="2840159" y="1077481"/>
                </a:moveTo>
                <a:cubicBezTo>
                  <a:pt x="2848760" y="1077500"/>
                  <a:pt x="2850415" y="1082519"/>
                  <a:pt x="2852069" y="1087537"/>
                </a:cubicBezTo>
                <a:cubicBezTo>
                  <a:pt x="2842574" y="1088181"/>
                  <a:pt x="2840920" y="1083162"/>
                  <a:pt x="2840159" y="1077481"/>
                </a:cubicBezTo>
                <a:close/>
                <a:moveTo>
                  <a:pt x="2701379" y="1076389"/>
                </a:moveTo>
                <a:cubicBezTo>
                  <a:pt x="2702921" y="1082185"/>
                  <a:pt x="2707833" y="1085625"/>
                  <a:pt x="2716119" y="1086709"/>
                </a:cubicBezTo>
                <a:cubicBezTo>
                  <a:pt x="2718354" y="1077980"/>
                  <a:pt x="2705398" y="1080490"/>
                  <a:pt x="2701379" y="1076389"/>
                </a:cubicBezTo>
                <a:close/>
                <a:moveTo>
                  <a:pt x="3368828" y="1075351"/>
                </a:moveTo>
                <a:cubicBezTo>
                  <a:pt x="3377924" y="1093729"/>
                  <a:pt x="3399009" y="1085761"/>
                  <a:pt x="3420923" y="1089524"/>
                </a:cubicBezTo>
                <a:cubicBezTo>
                  <a:pt x="3408663" y="1077508"/>
                  <a:pt x="3377638" y="1079375"/>
                  <a:pt x="3368828" y="1075351"/>
                </a:cubicBezTo>
                <a:close/>
                <a:moveTo>
                  <a:pt x="5656377" y="1073352"/>
                </a:moveTo>
                <a:cubicBezTo>
                  <a:pt x="5718652" y="1082214"/>
                  <a:pt x="5739936" y="1120709"/>
                  <a:pt x="5799128" y="1132131"/>
                </a:cubicBezTo>
                <a:cubicBezTo>
                  <a:pt x="5844692" y="1173471"/>
                  <a:pt x="5913779" y="1197827"/>
                  <a:pt x="5955768" y="1241811"/>
                </a:cubicBezTo>
                <a:cubicBezTo>
                  <a:pt x="5978596" y="1239350"/>
                  <a:pt x="5990113" y="1272723"/>
                  <a:pt x="6005636" y="1269007"/>
                </a:cubicBezTo>
                <a:lnTo>
                  <a:pt x="6006213" y="1269413"/>
                </a:lnTo>
                <a:cubicBezTo>
                  <a:pt x="6004623" y="1271838"/>
                  <a:pt x="6002964" y="1272901"/>
                  <a:pt x="6001166" y="1273143"/>
                </a:cubicBezTo>
                <a:cubicBezTo>
                  <a:pt x="5995772" y="1273870"/>
                  <a:pt x="5989130" y="1267209"/>
                  <a:pt x="5979368" y="1267773"/>
                </a:cubicBezTo>
                <a:cubicBezTo>
                  <a:pt x="5976770" y="1251798"/>
                  <a:pt x="5909702" y="1243012"/>
                  <a:pt x="5950346" y="1244019"/>
                </a:cubicBezTo>
                <a:cubicBezTo>
                  <a:pt x="5939584" y="1230479"/>
                  <a:pt x="5900900" y="1243282"/>
                  <a:pt x="5896763" y="1221512"/>
                </a:cubicBezTo>
                <a:cubicBezTo>
                  <a:pt x="5885253" y="1225034"/>
                  <a:pt x="5872107" y="1217974"/>
                  <a:pt x="5871855" y="1206646"/>
                </a:cubicBezTo>
                <a:cubicBezTo>
                  <a:pt x="5890670" y="1204379"/>
                  <a:pt x="5892934" y="1226981"/>
                  <a:pt x="5910611" y="1218342"/>
                </a:cubicBezTo>
                <a:cubicBezTo>
                  <a:pt x="5834025" y="1164716"/>
                  <a:pt x="5736206" y="1116810"/>
                  <a:pt x="5656377" y="1073352"/>
                </a:cubicBezTo>
                <a:close/>
                <a:moveTo>
                  <a:pt x="5559125" y="1068308"/>
                </a:moveTo>
                <a:cubicBezTo>
                  <a:pt x="5629184" y="1088197"/>
                  <a:pt x="5666432" y="1111275"/>
                  <a:pt x="5722414" y="1135892"/>
                </a:cubicBezTo>
                <a:cubicBezTo>
                  <a:pt x="5717423" y="1136256"/>
                  <a:pt x="5723140" y="1138545"/>
                  <a:pt x="5724156" y="1141400"/>
                </a:cubicBezTo>
                <a:cubicBezTo>
                  <a:pt x="5702397" y="1144180"/>
                  <a:pt x="5681501" y="1129120"/>
                  <a:pt x="5671117" y="1116272"/>
                </a:cubicBezTo>
                <a:cubicBezTo>
                  <a:pt x="5631595" y="1113049"/>
                  <a:pt x="5606768" y="1094377"/>
                  <a:pt x="5573864" y="1078630"/>
                </a:cubicBezTo>
                <a:cubicBezTo>
                  <a:pt x="5568521" y="1077032"/>
                  <a:pt x="5561241" y="1088662"/>
                  <a:pt x="5557441" y="1078709"/>
                </a:cubicBezTo>
                <a:cubicBezTo>
                  <a:pt x="5565753" y="1078525"/>
                  <a:pt x="5555901" y="1072914"/>
                  <a:pt x="5559125" y="1068308"/>
                </a:cubicBezTo>
                <a:close/>
                <a:moveTo>
                  <a:pt x="5317530" y="1066423"/>
                </a:moveTo>
                <a:cubicBezTo>
                  <a:pt x="5350967" y="1056808"/>
                  <a:pt x="5396003" y="1095207"/>
                  <a:pt x="5440287" y="1113774"/>
                </a:cubicBezTo>
                <a:cubicBezTo>
                  <a:pt x="5491732" y="1135644"/>
                  <a:pt x="5528709" y="1152957"/>
                  <a:pt x="5567159" y="1170012"/>
                </a:cubicBezTo>
                <a:cubicBezTo>
                  <a:pt x="5597085" y="1183247"/>
                  <a:pt x="5625636" y="1201523"/>
                  <a:pt x="5652646" y="1214001"/>
                </a:cubicBezTo>
                <a:cubicBezTo>
                  <a:pt x="5666686" y="1220400"/>
                  <a:pt x="5683021" y="1219828"/>
                  <a:pt x="5690059" y="1233765"/>
                </a:cubicBezTo>
                <a:cubicBezTo>
                  <a:pt x="5561968" y="1189111"/>
                  <a:pt x="5442827" y="1113838"/>
                  <a:pt x="5317040" y="1066508"/>
                </a:cubicBezTo>
                <a:close/>
                <a:moveTo>
                  <a:pt x="2385011" y="1065039"/>
                </a:moveTo>
                <a:cubicBezTo>
                  <a:pt x="2394251" y="1067220"/>
                  <a:pt x="2405681" y="1067502"/>
                  <a:pt x="2405006" y="1076465"/>
                </a:cubicBezTo>
                <a:cubicBezTo>
                  <a:pt x="2394670" y="1075234"/>
                  <a:pt x="2383642" y="1074375"/>
                  <a:pt x="2385011" y="1065039"/>
                </a:cubicBezTo>
                <a:close/>
                <a:moveTo>
                  <a:pt x="5639265" y="1059654"/>
                </a:moveTo>
                <a:cubicBezTo>
                  <a:pt x="5639273" y="1063948"/>
                  <a:pt x="5645247" y="1063413"/>
                  <a:pt x="5649434" y="1064200"/>
                </a:cubicBezTo>
                <a:cubicBezTo>
                  <a:pt x="5649686" y="1068452"/>
                  <a:pt x="5645773" y="1070966"/>
                  <a:pt x="5641625" y="1071814"/>
                </a:cubicBezTo>
                <a:cubicBezTo>
                  <a:pt x="5637477" y="1072664"/>
                  <a:pt x="5633097" y="1071848"/>
                  <a:pt x="5632413" y="1069439"/>
                </a:cubicBezTo>
                <a:cubicBezTo>
                  <a:pt x="5639288" y="1072538"/>
                  <a:pt x="5632390" y="1056555"/>
                  <a:pt x="5639265" y="1059654"/>
                </a:cubicBezTo>
                <a:close/>
                <a:moveTo>
                  <a:pt x="5495519" y="1057656"/>
                </a:moveTo>
                <a:cubicBezTo>
                  <a:pt x="5502017" y="1060062"/>
                  <a:pt x="5530362" y="1060177"/>
                  <a:pt x="5525937" y="1070806"/>
                </a:cubicBezTo>
                <a:cubicBezTo>
                  <a:pt x="5521218" y="1062783"/>
                  <a:pt x="5496664" y="1068323"/>
                  <a:pt x="5495519" y="1057656"/>
                </a:cubicBezTo>
                <a:close/>
                <a:moveTo>
                  <a:pt x="2882085" y="1054510"/>
                </a:moveTo>
                <a:cubicBezTo>
                  <a:pt x="2882462" y="1055202"/>
                  <a:pt x="2897194" y="1061228"/>
                  <a:pt x="2888285" y="1066572"/>
                </a:cubicBezTo>
                <a:cubicBezTo>
                  <a:pt x="2887383" y="1062938"/>
                  <a:pt x="2871645" y="1058351"/>
                  <a:pt x="2882085" y="1054510"/>
                </a:cubicBezTo>
                <a:close/>
                <a:moveTo>
                  <a:pt x="2377014" y="1047811"/>
                </a:moveTo>
                <a:lnTo>
                  <a:pt x="2390361" y="1052861"/>
                </a:lnTo>
                <a:cubicBezTo>
                  <a:pt x="2394191" y="1053773"/>
                  <a:pt x="2396798" y="1055277"/>
                  <a:pt x="2396520" y="1061517"/>
                </a:cubicBezTo>
                <a:cubicBezTo>
                  <a:pt x="2386246" y="1062044"/>
                  <a:pt x="2384216" y="1056332"/>
                  <a:pt x="2375727" y="1055536"/>
                </a:cubicBezTo>
                <a:close/>
                <a:moveTo>
                  <a:pt x="2377070" y="1047469"/>
                </a:moveTo>
                <a:lnTo>
                  <a:pt x="2377014" y="1047811"/>
                </a:lnTo>
                <a:lnTo>
                  <a:pt x="2376868" y="1047757"/>
                </a:lnTo>
                <a:close/>
                <a:moveTo>
                  <a:pt x="5579969" y="1039153"/>
                </a:moveTo>
                <a:cubicBezTo>
                  <a:pt x="5591865" y="1040620"/>
                  <a:pt x="5614978" y="1052513"/>
                  <a:pt x="5624926" y="1062910"/>
                </a:cubicBezTo>
                <a:cubicBezTo>
                  <a:pt x="5607857" y="1056534"/>
                  <a:pt x="5585827" y="1053547"/>
                  <a:pt x="5579969" y="1039153"/>
                </a:cubicBezTo>
                <a:close/>
                <a:moveTo>
                  <a:pt x="5420889" y="1031991"/>
                </a:moveTo>
                <a:cubicBezTo>
                  <a:pt x="5441157" y="1035031"/>
                  <a:pt x="5450736" y="1049030"/>
                  <a:pt x="5473240" y="1043341"/>
                </a:cubicBezTo>
                <a:cubicBezTo>
                  <a:pt x="5475042" y="1050608"/>
                  <a:pt x="5484484" y="1052501"/>
                  <a:pt x="5487180" y="1059108"/>
                </a:cubicBezTo>
                <a:cubicBezTo>
                  <a:pt x="5469867" y="1045698"/>
                  <a:pt x="5432069" y="1053546"/>
                  <a:pt x="5420889" y="1031991"/>
                </a:cubicBezTo>
                <a:close/>
                <a:moveTo>
                  <a:pt x="1610535" y="1029092"/>
                </a:moveTo>
                <a:cubicBezTo>
                  <a:pt x="1625061" y="1029183"/>
                  <a:pt x="1639756" y="1031109"/>
                  <a:pt x="1653569" y="1031988"/>
                </a:cubicBezTo>
                <a:cubicBezTo>
                  <a:pt x="1728048" y="1036956"/>
                  <a:pt x="1805719" y="1052740"/>
                  <a:pt x="1882402" y="1064398"/>
                </a:cubicBezTo>
                <a:cubicBezTo>
                  <a:pt x="1955390" y="1075185"/>
                  <a:pt x="2029237" y="1082285"/>
                  <a:pt x="2097353" y="1096954"/>
                </a:cubicBezTo>
                <a:cubicBezTo>
                  <a:pt x="2152620" y="1109059"/>
                  <a:pt x="2219683" y="1131997"/>
                  <a:pt x="2258865" y="1123403"/>
                </a:cubicBezTo>
                <a:cubicBezTo>
                  <a:pt x="2255082" y="1122040"/>
                  <a:pt x="2249108" y="1122576"/>
                  <a:pt x="2248697" y="1118856"/>
                </a:cubicBezTo>
                <a:cubicBezTo>
                  <a:pt x="2267546" y="1119616"/>
                  <a:pt x="2269936" y="1131583"/>
                  <a:pt x="2281145" y="1137717"/>
                </a:cubicBezTo>
                <a:cubicBezTo>
                  <a:pt x="2306387" y="1145955"/>
                  <a:pt x="2330955" y="1149002"/>
                  <a:pt x="2362373" y="1156418"/>
                </a:cubicBezTo>
                <a:cubicBezTo>
                  <a:pt x="2400692" y="1165663"/>
                  <a:pt x="2447708" y="1179711"/>
                  <a:pt x="2489643" y="1193634"/>
                </a:cubicBezTo>
                <a:cubicBezTo>
                  <a:pt x="2518669" y="1203234"/>
                  <a:pt x="2545766" y="1216203"/>
                  <a:pt x="2571560" y="1226114"/>
                </a:cubicBezTo>
                <a:cubicBezTo>
                  <a:pt x="2595995" y="1235504"/>
                  <a:pt x="2624945" y="1234757"/>
                  <a:pt x="2639934" y="1256405"/>
                </a:cubicBezTo>
                <a:cubicBezTo>
                  <a:pt x="2559479" y="1233525"/>
                  <a:pt x="2462158" y="1189830"/>
                  <a:pt x="2378398" y="1175359"/>
                </a:cubicBezTo>
                <a:cubicBezTo>
                  <a:pt x="2397977" y="1197218"/>
                  <a:pt x="2453702" y="1206213"/>
                  <a:pt x="2482647" y="1219618"/>
                </a:cubicBezTo>
                <a:cubicBezTo>
                  <a:pt x="2489811" y="1222918"/>
                  <a:pt x="2502844" y="1230757"/>
                  <a:pt x="2501554" y="1236287"/>
                </a:cubicBezTo>
                <a:lnTo>
                  <a:pt x="2502133" y="1236692"/>
                </a:lnTo>
                <a:cubicBezTo>
                  <a:pt x="2463938" y="1216812"/>
                  <a:pt x="2409082" y="1208425"/>
                  <a:pt x="2353925" y="1177096"/>
                </a:cubicBezTo>
                <a:cubicBezTo>
                  <a:pt x="2344160" y="1171975"/>
                  <a:pt x="2308303" y="1152443"/>
                  <a:pt x="2293143" y="1148263"/>
                </a:cubicBezTo>
                <a:cubicBezTo>
                  <a:pt x="2258345" y="1138908"/>
                  <a:pt x="2219463" y="1137848"/>
                  <a:pt x="2181898" y="1129988"/>
                </a:cubicBezTo>
                <a:cubicBezTo>
                  <a:pt x="2145890" y="1122361"/>
                  <a:pt x="2110367" y="1110355"/>
                  <a:pt x="2074621" y="1104198"/>
                </a:cubicBezTo>
                <a:cubicBezTo>
                  <a:pt x="1926676" y="1078671"/>
                  <a:pt x="1750220" y="1056342"/>
                  <a:pt x="1568516" y="1037201"/>
                </a:cubicBezTo>
                <a:cubicBezTo>
                  <a:pt x="1581652" y="1030743"/>
                  <a:pt x="1596009" y="1029000"/>
                  <a:pt x="1610535" y="1029092"/>
                </a:cubicBezTo>
                <a:close/>
                <a:moveTo>
                  <a:pt x="2339455" y="1027992"/>
                </a:moveTo>
                <a:cubicBezTo>
                  <a:pt x="2346137" y="1035673"/>
                  <a:pt x="2362447" y="1036370"/>
                  <a:pt x="2366447" y="1046035"/>
                </a:cubicBezTo>
                <a:cubicBezTo>
                  <a:pt x="2364784" y="1048409"/>
                  <a:pt x="2362916" y="1049192"/>
                  <a:pt x="2360813" y="1049052"/>
                </a:cubicBezTo>
                <a:cubicBezTo>
                  <a:pt x="2354503" y="1048636"/>
                  <a:pt x="2346072" y="1039917"/>
                  <a:pt x="2334686" y="1040952"/>
                </a:cubicBezTo>
                <a:cubicBezTo>
                  <a:pt x="2336816" y="1037297"/>
                  <a:pt x="2333910" y="1026683"/>
                  <a:pt x="2339455" y="1027992"/>
                </a:cubicBezTo>
                <a:close/>
                <a:moveTo>
                  <a:pt x="5375789" y="1024432"/>
                </a:moveTo>
                <a:cubicBezTo>
                  <a:pt x="5390803" y="1026365"/>
                  <a:pt x="5414637" y="1022467"/>
                  <a:pt x="5417174" y="1036682"/>
                </a:cubicBezTo>
                <a:cubicBezTo>
                  <a:pt x="5402189" y="1033481"/>
                  <a:pt x="5387000" y="1030567"/>
                  <a:pt x="5375789" y="1024432"/>
                </a:cubicBezTo>
                <a:close/>
                <a:moveTo>
                  <a:pt x="5113999" y="1011409"/>
                </a:moveTo>
                <a:cubicBezTo>
                  <a:pt x="5150241" y="1021773"/>
                  <a:pt x="5174444" y="1014273"/>
                  <a:pt x="5197853" y="1030663"/>
                </a:cubicBezTo>
                <a:cubicBezTo>
                  <a:pt x="5175510" y="1028743"/>
                  <a:pt x="5133299" y="1023209"/>
                  <a:pt x="5113999" y="1011409"/>
                </a:cubicBezTo>
                <a:close/>
                <a:moveTo>
                  <a:pt x="3149015" y="1004218"/>
                </a:moveTo>
                <a:cubicBezTo>
                  <a:pt x="3147880" y="1007070"/>
                  <a:pt x="3146948" y="1006095"/>
                  <a:pt x="3145724" y="1005077"/>
                </a:cubicBezTo>
                <a:lnTo>
                  <a:pt x="3141186" y="1005612"/>
                </a:lnTo>
                <a:lnTo>
                  <a:pt x="3140589" y="1005182"/>
                </a:lnTo>
                <a:lnTo>
                  <a:pt x="3140677" y="1005672"/>
                </a:lnTo>
                <a:lnTo>
                  <a:pt x="3141186" y="1005612"/>
                </a:lnTo>
                <a:lnTo>
                  <a:pt x="3180491" y="1033926"/>
                </a:lnTo>
                <a:cubicBezTo>
                  <a:pt x="3195281" y="1042406"/>
                  <a:pt x="3211746" y="1049645"/>
                  <a:pt x="3230446" y="1055232"/>
                </a:cubicBezTo>
                <a:cubicBezTo>
                  <a:pt x="3215536" y="1062378"/>
                  <a:pt x="3248041" y="1064550"/>
                  <a:pt x="3260864" y="1068382"/>
                </a:cubicBezTo>
                <a:cubicBezTo>
                  <a:pt x="3276892" y="1073171"/>
                  <a:pt x="3293364" y="1084705"/>
                  <a:pt x="3303734" y="1088964"/>
                </a:cubicBezTo>
                <a:cubicBezTo>
                  <a:pt x="3362863" y="1112780"/>
                  <a:pt x="3448539" y="1133739"/>
                  <a:pt x="3518032" y="1143365"/>
                </a:cubicBezTo>
                <a:cubicBezTo>
                  <a:pt x="3516281" y="1133562"/>
                  <a:pt x="3497756" y="1136031"/>
                  <a:pt x="3490242" y="1130770"/>
                </a:cubicBezTo>
                <a:cubicBezTo>
                  <a:pt x="3512992" y="1117961"/>
                  <a:pt x="3455413" y="1071639"/>
                  <a:pt x="3434916" y="1102754"/>
                </a:cubicBezTo>
                <a:cubicBezTo>
                  <a:pt x="3454466" y="1107434"/>
                  <a:pt x="3469548" y="1115422"/>
                  <a:pt x="3489299" y="1119814"/>
                </a:cubicBezTo>
                <a:cubicBezTo>
                  <a:pt x="3453095" y="1130924"/>
                  <a:pt x="3415611" y="1105106"/>
                  <a:pt x="3378851" y="1096094"/>
                </a:cubicBezTo>
                <a:cubicBezTo>
                  <a:pt x="3367763" y="1093478"/>
                  <a:pt x="3355237" y="1094143"/>
                  <a:pt x="3344464" y="1090460"/>
                </a:cubicBezTo>
                <a:cubicBezTo>
                  <a:pt x="3332334" y="1086256"/>
                  <a:pt x="3322728" y="1073525"/>
                  <a:pt x="3309933" y="1068426"/>
                </a:cubicBezTo>
                <a:cubicBezTo>
                  <a:pt x="3299361" y="1064455"/>
                  <a:pt x="3286230" y="1065984"/>
                  <a:pt x="3275545" y="1062792"/>
                </a:cubicBezTo>
                <a:cubicBezTo>
                  <a:pt x="3230580" y="1048892"/>
                  <a:pt x="3188419" y="1022374"/>
                  <a:pt x="3149015" y="1004218"/>
                </a:cubicBezTo>
                <a:close/>
                <a:moveTo>
                  <a:pt x="2716589" y="1003789"/>
                </a:moveTo>
                <a:lnTo>
                  <a:pt x="2746135" y="1023388"/>
                </a:lnTo>
                <a:cubicBezTo>
                  <a:pt x="2753652" y="1032029"/>
                  <a:pt x="2759234" y="1042048"/>
                  <a:pt x="2765038" y="1051904"/>
                </a:cubicBezTo>
                <a:cubicBezTo>
                  <a:pt x="2747250" y="1047170"/>
                  <a:pt x="2733925" y="1020682"/>
                  <a:pt x="2718197" y="1006237"/>
                </a:cubicBezTo>
                <a:close/>
                <a:moveTo>
                  <a:pt x="2716112" y="1003063"/>
                </a:moveTo>
                <a:lnTo>
                  <a:pt x="2716589" y="1003789"/>
                </a:lnTo>
                <a:lnTo>
                  <a:pt x="2715622" y="1003148"/>
                </a:lnTo>
                <a:close/>
                <a:moveTo>
                  <a:pt x="2659073" y="1000870"/>
                </a:moveTo>
                <a:cubicBezTo>
                  <a:pt x="2706223" y="1008576"/>
                  <a:pt x="2733450" y="1061956"/>
                  <a:pt x="2770267" y="1054279"/>
                </a:cubicBezTo>
                <a:cubicBezTo>
                  <a:pt x="2782720" y="1061712"/>
                  <a:pt x="2785054" y="1076214"/>
                  <a:pt x="2795318" y="1085546"/>
                </a:cubicBezTo>
                <a:cubicBezTo>
                  <a:pt x="2853158" y="1114893"/>
                  <a:pt x="2907646" y="1159481"/>
                  <a:pt x="2976972" y="1172422"/>
                </a:cubicBezTo>
                <a:cubicBezTo>
                  <a:pt x="2972949" y="1166173"/>
                  <a:pt x="2964440" y="1161717"/>
                  <a:pt x="2956689" y="1157255"/>
                </a:cubicBezTo>
                <a:lnTo>
                  <a:pt x="2942354" y="1143409"/>
                </a:lnTo>
                <a:lnTo>
                  <a:pt x="2941714" y="1140441"/>
                </a:lnTo>
                <a:lnTo>
                  <a:pt x="3006364" y="1183728"/>
                </a:lnTo>
                <a:cubicBezTo>
                  <a:pt x="3028722" y="1199544"/>
                  <a:pt x="3052613" y="1215093"/>
                  <a:pt x="3080256" y="1225440"/>
                </a:cubicBezTo>
                <a:cubicBezTo>
                  <a:pt x="3094900" y="1230976"/>
                  <a:pt x="3112390" y="1231214"/>
                  <a:pt x="3127640" y="1235886"/>
                </a:cubicBezTo>
                <a:cubicBezTo>
                  <a:pt x="3242411" y="1272499"/>
                  <a:pt x="3367393" y="1320979"/>
                  <a:pt x="3492140" y="1319970"/>
                </a:cubicBezTo>
                <a:cubicBezTo>
                  <a:pt x="3484615" y="1324566"/>
                  <a:pt x="3475677" y="1326645"/>
                  <a:pt x="3465892" y="1327172"/>
                </a:cubicBezTo>
                <a:cubicBezTo>
                  <a:pt x="3436539" y="1328756"/>
                  <a:pt x="3399575" y="1316385"/>
                  <a:pt x="3370327" y="1316173"/>
                </a:cubicBezTo>
                <a:cubicBezTo>
                  <a:pt x="3309980" y="1303942"/>
                  <a:pt x="3237171" y="1279982"/>
                  <a:pt x="3184163" y="1272032"/>
                </a:cubicBezTo>
                <a:cubicBezTo>
                  <a:pt x="3220315" y="1296060"/>
                  <a:pt x="3281978" y="1301491"/>
                  <a:pt x="3316746" y="1326264"/>
                </a:cubicBezTo>
                <a:cubicBezTo>
                  <a:pt x="3255243" y="1313224"/>
                  <a:pt x="3209254" y="1292174"/>
                  <a:pt x="3157028" y="1270189"/>
                </a:cubicBezTo>
                <a:cubicBezTo>
                  <a:pt x="3039202" y="1220714"/>
                  <a:pt x="2919663" y="1164463"/>
                  <a:pt x="2814969" y="1113459"/>
                </a:cubicBezTo>
                <a:cubicBezTo>
                  <a:pt x="2770614" y="1070392"/>
                  <a:pt x="2702736" y="1044310"/>
                  <a:pt x="2659073" y="1000870"/>
                </a:cubicBezTo>
                <a:close/>
                <a:moveTo>
                  <a:pt x="5780830" y="982650"/>
                </a:moveTo>
                <a:cubicBezTo>
                  <a:pt x="5778011" y="981909"/>
                  <a:pt x="5774555" y="982384"/>
                  <a:pt x="5772422" y="983893"/>
                </a:cubicBezTo>
                <a:cubicBezTo>
                  <a:pt x="5772010" y="987251"/>
                  <a:pt x="5774192" y="989207"/>
                  <a:pt x="5777012" y="989949"/>
                </a:cubicBezTo>
                <a:cubicBezTo>
                  <a:pt x="5779831" y="990690"/>
                  <a:pt x="5783286" y="990215"/>
                  <a:pt x="5785419" y="988705"/>
                </a:cubicBezTo>
                <a:cubicBezTo>
                  <a:pt x="5785832" y="985348"/>
                  <a:pt x="5783649" y="983391"/>
                  <a:pt x="5780830" y="982650"/>
                </a:cubicBezTo>
                <a:close/>
                <a:moveTo>
                  <a:pt x="5407201" y="980802"/>
                </a:moveTo>
                <a:cubicBezTo>
                  <a:pt x="5458867" y="996820"/>
                  <a:pt x="5516097" y="1008583"/>
                  <a:pt x="5550495" y="1036960"/>
                </a:cubicBezTo>
                <a:cubicBezTo>
                  <a:pt x="5501502" y="1014664"/>
                  <a:pt x="5445068" y="1011606"/>
                  <a:pt x="5407201" y="980802"/>
                </a:cubicBezTo>
                <a:close/>
                <a:moveTo>
                  <a:pt x="3133790" y="979833"/>
                </a:moveTo>
                <a:lnTo>
                  <a:pt x="3134079" y="980035"/>
                </a:lnTo>
                <a:lnTo>
                  <a:pt x="3134320" y="980099"/>
                </a:lnTo>
                <a:lnTo>
                  <a:pt x="3194340" y="1010313"/>
                </a:lnTo>
                <a:cubicBezTo>
                  <a:pt x="3261731" y="1038079"/>
                  <a:pt x="3346318" y="1057981"/>
                  <a:pt x="3418150" y="1072570"/>
                </a:cubicBezTo>
                <a:cubicBezTo>
                  <a:pt x="3403755" y="1059916"/>
                  <a:pt x="3373895" y="1052734"/>
                  <a:pt x="3350518" y="1053522"/>
                </a:cubicBezTo>
                <a:cubicBezTo>
                  <a:pt x="3352735" y="1050356"/>
                  <a:pt x="3357149" y="1049587"/>
                  <a:pt x="3362026" y="1050000"/>
                </a:cubicBezTo>
                <a:cubicBezTo>
                  <a:pt x="3329712" y="1024799"/>
                  <a:pt x="3265833" y="1022535"/>
                  <a:pt x="3213965" y="1006805"/>
                </a:cubicBezTo>
                <a:cubicBezTo>
                  <a:pt x="3198860" y="1002233"/>
                  <a:pt x="3185435" y="995727"/>
                  <a:pt x="3172512" y="990272"/>
                </a:cubicBezTo>
                <a:lnTo>
                  <a:pt x="3134320" y="980099"/>
                </a:lnTo>
                <a:close/>
                <a:moveTo>
                  <a:pt x="2911230" y="969832"/>
                </a:moveTo>
                <a:cubicBezTo>
                  <a:pt x="2940666" y="983152"/>
                  <a:pt x="2964027" y="1020526"/>
                  <a:pt x="2998061" y="1038353"/>
                </a:cubicBezTo>
                <a:cubicBezTo>
                  <a:pt x="2999715" y="1043371"/>
                  <a:pt x="3002753" y="1047642"/>
                  <a:pt x="3007088" y="1050679"/>
                </a:cubicBezTo>
                <a:cubicBezTo>
                  <a:pt x="3074875" y="1090422"/>
                  <a:pt x="3107525" y="1141593"/>
                  <a:pt x="3189232" y="1170068"/>
                </a:cubicBezTo>
                <a:cubicBezTo>
                  <a:pt x="3189994" y="1175746"/>
                  <a:pt x="3193031" y="1180019"/>
                  <a:pt x="3198260" y="1182393"/>
                </a:cubicBezTo>
                <a:cubicBezTo>
                  <a:pt x="3278021" y="1219798"/>
                  <a:pt x="3379539" y="1221825"/>
                  <a:pt x="3465653" y="1245236"/>
                </a:cubicBezTo>
                <a:cubicBezTo>
                  <a:pt x="3460686" y="1244332"/>
                  <a:pt x="3459766" y="1246261"/>
                  <a:pt x="3462227" y="1250128"/>
                </a:cubicBezTo>
                <a:cubicBezTo>
                  <a:pt x="3410146" y="1244544"/>
                  <a:pt x="3355267" y="1223272"/>
                  <a:pt x="3307713" y="1230294"/>
                </a:cubicBezTo>
                <a:cubicBezTo>
                  <a:pt x="3314769" y="1238668"/>
                  <a:pt x="3325493" y="1230734"/>
                  <a:pt x="3327364" y="1244055"/>
                </a:cubicBezTo>
                <a:cubicBezTo>
                  <a:pt x="3312316" y="1239095"/>
                  <a:pt x="3301134" y="1231692"/>
                  <a:pt x="3283406" y="1228716"/>
                </a:cubicBezTo>
                <a:cubicBezTo>
                  <a:pt x="3277827" y="1224381"/>
                  <a:pt x="3289714" y="1221552"/>
                  <a:pt x="3282463" y="1217761"/>
                </a:cubicBezTo>
                <a:cubicBezTo>
                  <a:pt x="3248782" y="1220343"/>
                  <a:pt x="3206973" y="1195785"/>
                  <a:pt x="3171216" y="1199488"/>
                </a:cubicBezTo>
                <a:cubicBezTo>
                  <a:pt x="3202289" y="1223387"/>
                  <a:pt x="3257084" y="1230016"/>
                  <a:pt x="3287664" y="1254002"/>
                </a:cubicBezTo>
                <a:cubicBezTo>
                  <a:pt x="3214654" y="1230330"/>
                  <a:pt x="3151716" y="1206422"/>
                  <a:pt x="3094757" y="1167825"/>
                </a:cubicBezTo>
                <a:cubicBezTo>
                  <a:pt x="3068314" y="1165609"/>
                  <a:pt x="3061826" y="1153345"/>
                  <a:pt x="3046973" y="1143803"/>
                </a:cubicBezTo>
                <a:cubicBezTo>
                  <a:pt x="3025069" y="1130181"/>
                  <a:pt x="2994686" y="1120058"/>
                  <a:pt x="2986046" y="1098568"/>
                </a:cubicBezTo>
                <a:cubicBezTo>
                  <a:pt x="3039610" y="1126637"/>
                  <a:pt x="3087661" y="1170578"/>
                  <a:pt x="3148936" y="1185174"/>
                </a:cubicBezTo>
                <a:cubicBezTo>
                  <a:pt x="3146671" y="1185946"/>
                  <a:pt x="3144021" y="1184198"/>
                  <a:pt x="3142715" y="1182372"/>
                </a:cubicBezTo>
                <a:lnTo>
                  <a:pt x="3144468" y="1179286"/>
                </a:lnTo>
                <a:lnTo>
                  <a:pt x="3163121" y="1183524"/>
                </a:lnTo>
                <a:cubicBezTo>
                  <a:pt x="3171998" y="1184378"/>
                  <a:pt x="3182086" y="1184579"/>
                  <a:pt x="3189431" y="1183931"/>
                </a:cubicBezTo>
                <a:cubicBezTo>
                  <a:pt x="3088177" y="1136624"/>
                  <a:pt x="3020766" y="1064975"/>
                  <a:pt x="2935194" y="1006343"/>
                </a:cubicBezTo>
                <a:cubicBezTo>
                  <a:pt x="2933819" y="1011385"/>
                  <a:pt x="2938006" y="1012172"/>
                  <a:pt x="2939309" y="1015229"/>
                </a:cubicBezTo>
                <a:cubicBezTo>
                  <a:pt x="2918194" y="1006019"/>
                  <a:pt x="2922463" y="988850"/>
                  <a:pt x="2911230" y="969832"/>
                </a:cubicBezTo>
                <a:close/>
                <a:moveTo>
                  <a:pt x="3097286" y="959057"/>
                </a:moveTo>
                <a:cubicBezTo>
                  <a:pt x="3095124" y="959434"/>
                  <a:pt x="3093397" y="961093"/>
                  <a:pt x="3092661" y="964759"/>
                </a:cubicBezTo>
                <a:cubicBezTo>
                  <a:pt x="3102935" y="964232"/>
                  <a:pt x="3104764" y="970231"/>
                  <a:pt x="3113454" y="970740"/>
                </a:cubicBezTo>
                <a:cubicBezTo>
                  <a:pt x="3114163" y="968342"/>
                  <a:pt x="3103770" y="957928"/>
                  <a:pt x="3097286" y="959057"/>
                </a:cubicBezTo>
                <a:close/>
                <a:moveTo>
                  <a:pt x="3640224" y="956557"/>
                </a:moveTo>
                <a:cubicBezTo>
                  <a:pt x="3657690" y="958064"/>
                  <a:pt x="3665931" y="965979"/>
                  <a:pt x="3675554" y="973146"/>
                </a:cubicBezTo>
                <a:cubicBezTo>
                  <a:pt x="3659272" y="971181"/>
                  <a:pt x="3648264" y="964760"/>
                  <a:pt x="3640224" y="956557"/>
                </a:cubicBezTo>
                <a:close/>
                <a:moveTo>
                  <a:pt x="2063746" y="946888"/>
                </a:moveTo>
                <a:cubicBezTo>
                  <a:pt x="2108624" y="960297"/>
                  <a:pt x="2165917" y="959666"/>
                  <a:pt x="2208580" y="976242"/>
                </a:cubicBezTo>
                <a:cubicBezTo>
                  <a:pt x="2244743" y="990411"/>
                  <a:pt x="2271039" y="1022979"/>
                  <a:pt x="2311435" y="1031104"/>
                </a:cubicBezTo>
                <a:cubicBezTo>
                  <a:pt x="2313039" y="1024507"/>
                  <a:pt x="2291675" y="1022416"/>
                  <a:pt x="2302950" y="1016156"/>
                </a:cubicBezTo>
                <a:cubicBezTo>
                  <a:pt x="2306339" y="1022389"/>
                  <a:pt x="2321142" y="1020316"/>
                  <a:pt x="2322944" y="1027583"/>
                </a:cubicBezTo>
                <a:cubicBezTo>
                  <a:pt x="2314309" y="1024538"/>
                  <a:pt x="2312617" y="1030645"/>
                  <a:pt x="2310636" y="1036550"/>
                </a:cubicBezTo>
                <a:cubicBezTo>
                  <a:pt x="2328941" y="1039932"/>
                  <a:pt x="2341698" y="1056157"/>
                  <a:pt x="2353505" y="1057132"/>
                </a:cubicBezTo>
                <a:cubicBezTo>
                  <a:pt x="2350967" y="1057070"/>
                  <a:pt x="2349704" y="1061332"/>
                  <a:pt x="2352708" y="1062579"/>
                </a:cubicBezTo>
                <a:cubicBezTo>
                  <a:pt x="2414927" y="1088130"/>
                  <a:pt x="2460772" y="1125378"/>
                  <a:pt x="2520511" y="1152624"/>
                </a:cubicBezTo>
                <a:cubicBezTo>
                  <a:pt x="2540837" y="1171575"/>
                  <a:pt x="2567907" y="1185812"/>
                  <a:pt x="2600542" y="1195795"/>
                </a:cubicBezTo>
                <a:cubicBezTo>
                  <a:pt x="2696088" y="1263555"/>
                  <a:pt x="2843642" y="1312399"/>
                  <a:pt x="2952428" y="1359405"/>
                </a:cubicBezTo>
                <a:cubicBezTo>
                  <a:pt x="2910151" y="1347817"/>
                  <a:pt x="2863336" y="1333481"/>
                  <a:pt x="2834041" y="1318115"/>
                </a:cubicBezTo>
                <a:cubicBezTo>
                  <a:pt x="2820606" y="1310853"/>
                  <a:pt x="2825641" y="1317810"/>
                  <a:pt x="2818161" y="1315575"/>
                </a:cubicBezTo>
                <a:cubicBezTo>
                  <a:pt x="2790984" y="1306410"/>
                  <a:pt x="2770174" y="1291840"/>
                  <a:pt x="2750040" y="1282459"/>
                </a:cubicBezTo>
                <a:cubicBezTo>
                  <a:pt x="2688278" y="1253796"/>
                  <a:pt x="2623062" y="1231294"/>
                  <a:pt x="2566357" y="1189873"/>
                </a:cubicBezTo>
                <a:cubicBezTo>
                  <a:pt x="2549523" y="1186235"/>
                  <a:pt x="2535659" y="1180816"/>
                  <a:pt x="2531824" y="1167838"/>
                </a:cubicBezTo>
                <a:cubicBezTo>
                  <a:pt x="2483041" y="1149549"/>
                  <a:pt x="2448239" y="1121749"/>
                  <a:pt x="2406892" y="1098374"/>
                </a:cubicBezTo>
                <a:cubicBezTo>
                  <a:pt x="2402504" y="1097876"/>
                  <a:pt x="2398317" y="1097089"/>
                  <a:pt x="2393640" y="1096386"/>
                </a:cubicBezTo>
                <a:cubicBezTo>
                  <a:pt x="2359081" y="1075620"/>
                  <a:pt x="2318245" y="1046596"/>
                  <a:pt x="2278876" y="1031469"/>
                </a:cubicBezTo>
                <a:cubicBezTo>
                  <a:pt x="2271511" y="1028456"/>
                  <a:pt x="2250672" y="1029306"/>
                  <a:pt x="2256254" y="1019489"/>
                </a:cubicBezTo>
                <a:cubicBezTo>
                  <a:pt x="2256263" y="1023784"/>
                  <a:pt x="2259863" y="1019871"/>
                  <a:pt x="2259680" y="1014597"/>
                </a:cubicBezTo>
                <a:cubicBezTo>
                  <a:pt x="2220745" y="983473"/>
                  <a:pt x="2115591" y="982333"/>
                  <a:pt x="2063832" y="947377"/>
                </a:cubicBezTo>
                <a:close/>
                <a:moveTo>
                  <a:pt x="3623400" y="943061"/>
                </a:moveTo>
                <a:cubicBezTo>
                  <a:pt x="3631127" y="938177"/>
                  <a:pt x="3638850" y="947445"/>
                  <a:pt x="3640767" y="953935"/>
                </a:cubicBezTo>
                <a:cubicBezTo>
                  <a:pt x="3636412" y="956461"/>
                  <a:pt x="3622636" y="951534"/>
                  <a:pt x="3623400" y="943061"/>
                </a:cubicBezTo>
                <a:close/>
                <a:moveTo>
                  <a:pt x="5296897" y="940884"/>
                </a:moveTo>
                <a:cubicBezTo>
                  <a:pt x="5306367" y="941509"/>
                  <a:pt x="5314846" y="938009"/>
                  <a:pt x="5314607" y="949423"/>
                </a:cubicBezTo>
                <a:cubicBezTo>
                  <a:pt x="5306032" y="948137"/>
                  <a:pt x="5298438" y="946680"/>
                  <a:pt x="5296897" y="940884"/>
                </a:cubicBezTo>
                <a:close/>
                <a:moveTo>
                  <a:pt x="3928859" y="938622"/>
                </a:moveTo>
                <a:cubicBezTo>
                  <a:pt x="3938153" y="938266"/>
                  <a:pt x="3938221" y="944319"/>
                  <a:pt x="3946823" y="944337"/>
                </a:cubicBezTo>
                <a:cubicBezTo>
                  <a:pt x="3949808" y="951145"/>
                  <a:pt x="3944044" y="955687"/>
                  <a:pt x="3947512" y="958116"/>
                </a:cubicBezTo>
                <a:cubicBezTo>
                  <a:pt x="3984816" y="997105"/>
                  <a:pt x="4007698" y="1057307"/>
                  <a:pt x="4032150" y="1107884"/>
                </a:cubicBezTo>
                <a:cubicBezTo>
                  <a:pt x="4013826" y="1110066"/>
                  <a:pt x="4008988" y="1084374"/>
                  <a:pt x="4008983" y="1065927"/>
                </a:cubicBezTo>
                <a:cubicBezTo>
                  <a:pt x="3981687" y="1039094"/>
                  <a:pt x="3981258" y="1008338"/>
                  <a:pt x="3952026" y="980579"/>
                </a:cubicBezTo>
                <a:cubicBezTo>
                  <a:pt x="3956908" y="966840"/>
                  <a:pt x="3933936" y="952900"/>
                  <a:pt x="3928859" y="938622"/>
                </a:cubicBezTo>
                <a:close/>
                <a:moveTo>
                  <a:pt x="3086261" y="929610"/>
                </a:moveTo>
                <a:cubicBezTo>
                  <a:pt x="3085136" y="929680"/>
                  <a:pt x="3083852" y="930283"/>
                  <a:pt x="3081747" y="930523"/>
                </a:cubicBezTo>
                <a:cubicBezTo>
                  <a:pt x="3109068" y="956089"/>
                  <a:pt x="3157724" y="966566"/>
                  <a:pt x="3195567" y="984486"/>
                </a:cubicBezTo>
                <a:cubicBezTo>
                  <a:pt x="3192171" y="973958"/>
                  <a:pt x="3163286" y="962311"/>
                  <a:pt x="3145954" y="954465"/>
                </a:cubicBezTo>
                <a:cubicBezTo>
                  <a:pt x="3125329" y="945170"/>
                  <a:pt x="3104132" y="939764"/>
                  <a:pt x="3089830" y="931895"/>
                </a:cubicBezTo>
                <a:cubicBezTo>
                  <a:pt x="3088355" y="930004"/>
                  <a:pt x="3087387" y="929540"/>
                  <a:pt x="3086261" y="929610"/>
                </a:cubicBezTo>
                <a:close/>
                <a:moveTo>
                  <a:pt x="2282950" y="921085"/>
                </a:moveTo>
                <a:cubicBezTo>
                  <a:pt x="2308962" y="925145"/>
                  <a:pt x="2319401" y="935456"/>
                  <a:pt x="2338274" y="949100"/>
                </a:cubicBezTo>
                <a:lnTo>
                  <a:pt x="2338475" y="948811"/>
                </a:lnTo>
                <a:cubicBezTo>
                  <a:pt x="2403387" y="995121"/>
                  <a:pt x="2462325" y="1041967"/>
                  <a:pt x="2523391" y="1085155"/>
                </a:cubicBezTo>
                <a:cubicBezTo>
                  <a:pt x="2548083" y="1091720"/>
                  <a:pt x="2581775" y="1111880"/>
                  <a:pt x="2600250" y="1130393"/>
                </a:cubicBezTo>
                <a:cubicBezTo>
                  <a:pt x="2635330" y="1135655"/>
                  <a:pt x="2639197" y="1151659"/>
                  <a:pt x="2665201" y="1165578"/>
                </a:cubicBezTo>
                <a:cubicBezTo>
                  <a:pt x="2674065" y="1167067"/>
                  <a:pt x="2682928" y="1168555"/>
                  <a:pt x="2691792" y="1170043"/>
                </a:cubicBezTo>
                <a:cubicBezTo>
                  <a:pt x="2856899" y="1253483"/>
                  <a:pt x="3063597" y="1334732"/>
                  <a:pt x="3285221" y="1370673"/>
                </a:cubicBezTo>
                <a:cubicBezTo>
                  <a:pt x="3305777" y="1373915"/>
                  <a:pt x="3334027" y="1369246"/>
                  <a:pt x="3340146" y="1385113"/>
                </a:cubicBezTo>
                <a:cubicBezTo>
                  <a:pt x="3201334" y="1366839"/>
                  <a:pt x="3052762" y="1329291"/>
                  <a:pt x="2933972" y="1288576"/>
                </a:cubicBezTo>
                <a:cubicBezTo>
                  <a:pt x="2933557" y="1299009"/>
                  <a:pt x="2955773" y="1293118"/>
                  <a:pt x="2956050" y="1303179"/>
                </a:cubicBezTo>
                <a:cubicBezTo>
                  <a:pt x="2840340" y="1274057"/>
                  <a:pt x="2754997" y="1213870"/>
                  <a:pt x="2645895" y="1167930"/>
                </a:cubicBezTo>
                <a:cubicBezTo>
                  <a:pt x="2617812" y="1136685"/>
                  <a:pt x="2560556" y="1126191"/>
                  <a:pt x="2532473" y="1094945"/>
                </a:cubicBezTo>
                <a:cubicBezTo>
                  <a:pt x="2440102" y="1043563"/>
                  <a:pt x="2367681" y="977840"/>
                  <a:pt x="2282950" y="921085"/>
                </a:cubicBezTo>
                <a:close/>
                <a:moveTo>
                  <a:pt x="1899692" y="920375"/>
                </a:moveTo>
                <a:cubicBezTo>
                  <a:pt x="1903014" y="929779"/>
                  <a:pt x="1909305" y="932790"/>
                  <a:pt x="1917146" y="933508"/>
                </a:cubicBezTo>
                <a:cubicBezTo>
                  <a:pt x="1924988" y="934227"/>
                  <a:pt x="1934380" y="932654"/>
                  <a:pt x="1943905" y="932890"/>
                </a:cubicBezTo>
                <a:cubicBezTo>
                  <a:pt x="1929885" y="920929"/>
                  <a:pt x="1918382" y="928745"/>
                  <a:pt x="1899692" y="920375"/>
                </a:cubicBezTo>
                <a:close/>
                <a:moveTo>
                  <a:pt x="3912092" y="908439"/>
                </a:moveTo>
                <a:cubicBezTo>
                  <a:pt x="3919888" y="909607"/>
                  <a:pt x="3922119" y="915031"/>
                  <a:pt x="3923459" y="921115"/>
                </a:cubicBezTo>
                <a:cubicBezTo>
                  <a:pt x="3919070" y="920617"/>
                  <a:pt x="3914395" y="919915"/>
                  <a:pt x="3910208" y="919128"/>
                </a:cubicBezTo>
                <a:cubicBezTo>
                  <a:pt x="3910864" y="915729"/>
                  <a:pt x="3911522" y="912328"/>
                  <a:pt x="3911892" y="908726"/>
                </a:cubicBezTo>
                <a:close/>
                <a:moveTo>
                  <a:pt x="2254672" y="894422"/>
                </a:moveTo>
                <a:cubicBezTo>
                  <a:pt x="2260506" y="895933"/>
                  <a:pt x="2275385" y="904207"/>
                  <a:pt x="2281665" y="912464"/>
                </a:cubicBezTo>
                <a:cubicBezTo>
                  <a:pt x="2266511" y="912576"/>
                  <a:pt x="2247357" y="903025"/>
                  <a:pt x="2254672" y="894422"/>
                </a:cubicBezTo>
                <a:close/>
                <a:moveTo>
                  <a:pt x="3047579" y="886440"/>
                </a:moveTo>
                <a:lnTo>
                  <a:pt x="3047666" y="886930"/>
                </a:lnTo>
                <a:cubicBezTo>
                  <a:pt x="3048392" y="889583"/>
                  <a:pt x="3049319" y="891947"/>
                  <a:pt x="3052035" y="892991"/>
                </a:cubicBezTo>
                <a:cubicBezTo>
                  <a:pt x="3079916" y="924525"/>
                  <a:pt x="3141150" y="931799"/>
                  <a:pt x="3174595" y="959078"/>
                </a:cubicBezTo>
                <a:cubicBezTo>
                  <a:pt x="3248007" y="982173"/>
                  <a:pt x="3301877" y="1019035"/>
                  <a:pt x="3388695" y="1032214"/>
                </a:cubicBezTo>
                <a:cubicBezTo>
                  <a:pt x="3284072" y="973111"/>
                  <a:pt x="3171380" y="921227"/>
                  <a:pt x="3047579" y="886440"/>
                </a:cubicBezTo>
                <a:close/>
                <a:moveTo>
                  <a:pt x="3883957" y="879731"/>
                </a:moveTo>
                <a:cubicBezTo>
                  <a:pt x="3902693" y="881268"/>
                  <a:pt x="3905860" y="893352"/>
                  <a:pt x="3909807" y="905551"/>
                </a:cubicBezTo>
                <a:cubicBezTo>
                  <a:pt x="3896924" y="899962"/>
                  <a:pt x="3889201" y="890694"/>
                  <a:pt x="3883957" y="879731"/>
                </a:cubicBezTo>
                <a:close/>
                <a:moveTo>
                  <a:pt x="1347035" y="873113"/>
                </a:moveTo>
                <a:lnTo>
                  <a:pt x="1347184" y="873339"/>
                </a:lnTo>
                <a:lnTo>
                  <a:pt x="1346835" y="873401"/>
                </a:lnTo>
                <a:close/>
                <a:moveTo>
                  <a:pt x="4899608" y="872873"/>
                </a:moveTo>
                <a:cubicBezTo>
                  <a:pt x="4895502" y="876431"/>
                  <a:pt x="4881594" y="883260"/>
                  <a:pt x="4873974" y="881283"/>
                </a:cubicBezTo>
                <a:cubicBezTo>
                  <a:pt x="4871435" y="880624"/>
                  <a:pt x="4869593" y="878987"/>
                  <a:pt x="4869047" y="875923"/>
                </a:cubicBezTo>
                <a:cubicBezTo>
                  <a:pt x="4880188" y="876002"/>
                  <a:pt x="4886006" y="868924"/>
                  <a:pt x="4899608" y="872873"/>
                </a:cubicBezTo>
                <a:close/>
                <a:moveTo>
                  <a:pt x="1355173" y="871948"/>
                </a:moveTo>
                <a:cubicBezTo>
                  <a:pt x="1404441" y="885857"/>
                  <a:pt x="1445513" y="917619"/>
                  <a:pt x="1494498" y="935619"/>
                </a:cubicBezTo>
                <a:cubicBezTo>
                  <a:pt x="1691046" y="1006759"/>
                  <a:pt x="1943601" y="1036048"/>
                  <a:pt x="2180971" y="1080872"/>
                </a:cubicBezTo>
                <a:cubicBezTo>
                  <a:pt x="2107657" y="1081008"/>
                  <a:pt x="2041301" y="1066286"/>
                  <a:pt x="1970390" y="1054378"/>
                </a:cubicBezTo>
                <a:cubicBezTo>
                  <a:pt x="1752200" y="1017839"/>
                  <a:pt x="1522780" y="980729"/>
                  <a:pt x="1349120" y="876288"/>
                </a:cubicBezTo>
                <a:lnTo>
                  <a:pt x="1347184" y="873339"/>
                </a:lnTo>
                <a:close/>
                <a:moveTo>
                  <a:pt x="3020275" y="855312"/>
                </a:moveTo>
                <a:lnTo>
                  <a:pt x="3020361" y="855801"/>
                </a:lnTo>
                <a:lnTo>
                  <a:pt x="3020768" y="855918"/>
                </a:lnTo>
                <a:lnTo>
                  <a:pt x="3029421" y="866547"/>
                </a:lnTo>
                <a:cubicBezTo>
                  <a:pt x="3041455" y="874271"/>
                  <a:pt x="3060686" y="873099"/>
                  <a:pt x="3073858" y="877818"/>
                </a:cubicBezTo>
                <a:cubicBezTo>
                  <a:pt x="3152649" y="905536"/>
                  <a:pt x="3256783" y="950572"/>
                  <a:pt x="3326061" y="984497"/>
                </a:cubicBezTo>
                <a:cubicBezTo>
                  <a:pt x="3295581" y="936990"/>
                  <a:pt x="3203889" y="909245"/>
                  <a:pt x="3137464" y="888471"/>
                </a:cubicBezTo>
                <a:cubicBezTo>
                  <a:pt x="3120532" y="887123"/>
                  <a:pt x="3104380" y="881282"/>
                  <a:pt x="3085899" y="874614"/>
                </a:cubicBezTo>
                <a:lnTo>
                  <a:pt x="3020768" y="855918"/>
                </a:lnTo>
                <a:close/>
                <a:moveTo>
                  <a:pt x="2578093" y="830500"/>
                </a:moveTo>
                <a:cubicBezTo>
                  <a:pt x="2636973" y="861434"/>
                  <a:pt x="2667170" y="913033"/>
                  <a:pt x="2725850" y="944254"/>
                </a:cubicBezTo>
                <a:cubicBezTo>
                  <a:pt x="2726014" y="955093"/>
                  <a:pt x="2737391" y="957912"/>
                  <a:pt x="2744502" y="963749"/>
                </a:cubicBezTo>
                <a:cubicBezTo>
                  <a:pt x="2749275" y="969236"/>
                  <a:pt x="2745297" y="972455"/>
                  <a:pt x="2748073" y="975257"/>
                </a:cubicBezTo>
                <a:cubicBezTo>
                  <a:pt x="2773578" y="984966"/>
                  <a:pt x="2789454" y="1001658"/>
                  <a:pt x="2800372" y="1021742"/>
                </a:cubicBezTo>
                <a:cubicBezTo>
                  <a:pt x="2851475" y="1045945"/>
                  <a:pt x="2873002" y="1091472"/>
                  <a:pt x="2920935" y="1117743"/>
                </a:cubicBezTo>
                <a:cubicBezTo>
                  <a:pt x="2925366" y="1125564"/>
                  <a:pt x="2936051" y="1128757"/>
                  <a:pt x="2936417" y="1139307"/>
                </a:cubicBezTo>
                <a:cubicBezTo>
                  <a:pt x="2922034" y="1135240"/>
                  <a:pt x="2911342" y="1127754"/>
                  <a:pt x="2907683" y="1115755"/>
                </a:cubicBezTo>
                <a:cubicBezTo>
                  <a:pt x="2876668" y="1107765"/>
                  <a:pt x="2865313" y="1085231"/>
                  <a:pt x="2847300" y="1067899"/>
                </a:cubicBezTo>
                <a:cubicBezTo>
                  <a:pt x="2839358" y="1064482"/>
                  <a:pt x="2837114" y="1068916"/>
                  <a:pt x="2830877" y="1067980"/>
                </a:cubicBezTo>
                <a:cubicBezTo>
                  <a:pt x="2812822" y="1043328"/>
                  <a:pt x="2788108" y="1023878"/>
                  <a:pt x="2768265" y="1000549"/>
                </a:cubicBezTo>
                <a:cubicBezTo>
                  <a:pt x="2707920" y="941566"/>
                  <a:pt x="2634172" y="892500"/>
                  <a:pt x="2577891" y="830788"/>
                </a:cubicBezTo>
                <a:close/>
                <a:moveTo>
                  <a:pt x="1919651" y="817522"/>
                </a:moveTo>
                <a:cubicBezTo>
                  <a:pt x="1924237" y="817355"/>
                  <a:pt x="1929069" y="819988"/>
                  <a:pt x="1928875" y="824571"/>
                </a:cubicBezTo>
                <a:cubicBezTo>
                  <a:pt x="1923278" y="825798"/>
                  <a:pt x="1918258" y="827430"/>
                  <a:pt x="1911908" y="827274"/>
                </a:cubicBezTo>
                <a:cubicBezTo>
                  <a:pt x="1910727" y="820656"/>
                  <a:pt x="1915066" y="817689"/>
                  <a:pt x="1919651" y="817522"/>
                </a:cubicBezTo>
                <a:close/>
                <a:moveTo>
                  <a:pt x="2017696" y="812130"/>
                </a:moveTo>
                <a:cubicBezTo>
                  <a:pt x="2038374" y="818889"/>
                  <a:pt x="2079473" y="816784"/>
                  <a:pt x="2084532" y="836625"/>
                </a:cubicBezTo>
                <a:cubicBezTo>
                  <a:pt x="2064834" y="829695"/>
                  <a:pt x="2043839" y="824003"/>
                  <a:pt x="2019182" y="820463"/>
                </a:cubicBezTo>
                <a:cubicBezTo>
                  <a:pt x="2019552" y="816862"/>
                  <a:pt x="2018624" y="814496"/>
                  <a:pt x="2017696" y="812130"/>
                </a:cubicBezTo>
                <a:close/>
                <a:moveTo>
                  <a:pt x="2923734" y="811733"/>
                </a:moveTo>
                <a:cubicBezTo>
                  <a:pt x="2932020" y="812816"/>
                  <a:pt x="2942162" y="818631"/>
                  <a:pt x="2929933" y="823794"/>
                </a:cubicBezTo>
                <a:cubicBezTo>
                  <a:pt x="2929951" y="818230"/>
                  <a:pt x="2923715" y="817295"/>
                  <a:pt x="2923734" y="811733"/>
                </a:cubicBezTo>
                <a:close/>
                <a:moveTo>
                  <a:pt x="2840023" y="808879"/>
                </a:moveTo>
                <a:cubicBezTo>
                  <a:pt x="2849334" y="802961"/>
                  <a:pt x="2855472" y="813262"/>
                  <a:pt x="2863442" y="815413"/>
                </a:cubicBezTo>
                <a:cubicBezTo>
                  <a:pt x="2888160" y="853309"/>
                  <a:pt x="2917057" y="887696"/>
                  <a:pt x="2953392" y="916999"/>
                </a:cubicBezTo>
                <a:cubicBezTo>
                  <a:pt x="2953871" y="926772"/>
                  <a:pt x="2960807" y="931628"/>
                  <a:pt x="2972298" y="933668"/>
                </a:cubicBezTo>
                <a:cubicBezTo>
                  <a:pt x="3032717" y="1017151"/>
                  <a:pt x="3133521" y="1071865"/>
                  <a:pt x="3219538" y="1137242"/>
                </a:cubicBezTo>
                <a:lnTo>
                  <a:pt x="3219826" y="1137444"/>
                </a:lnTo>
                <a:cubicBezTo>
                  <a:pt x="3155445" y="1112522"/>
                  <a:pt x="3101606" y="1060240"/>
                  <a:pt x="3042053" y="1024117"/>
                </a:cubicBezTo>
                <a:cubicBezTo>
                  <a:pt x="3031013" y="1000517"/>
                  <a:pt x="2998881" y="980591"/>
                  <a:pt x="2983012" y="968193"/>
                </a:cubicBezTo>
                <a:cubicBezTo>
                  <a:pt x="2938037" y="917400"/>
                  <a:pt x="2888323" y="864145"/>
                  <a:pt x="2840023" y="808879"/>
                </a:cubicBezTo>
                <a:close/>
                <a:moveTo>
                  <a:pt x="1801206" y="806378"/>
                </a:moveTo>
                <a:cubicBezTo>
                  <a:pt x="1832099" y="810851"/>
                  <a:pt x="1884251" y="808336"/>
                  <a:pt x="1901486" y="825551"/>
                </a:cubicBezTo>
                <a:cubicBezTo>
                  <a:pt x="1881042" y="821531"/>
                  <a:pt x="1828205" y="828714"/>
                  <a:pt x="1801206" y="806378"/>
                </a:cubicBezTo>
                <a:close/>
                <a:moveTo>
                  <a:pt x="3807149" y="799355"/>
                </a:moveTo>
                <a:cubicBezTo>
                  <a:pt x="3832205" y="816470"/>
                  <a:pt x="3841780" y="844622"/>
                  <a:pt x="3873985" y="856448"/>
                </a:cubicBezTo>
                <a:cubicBezTo>
                  <a:pt x="3869962" y="866500"/>
                  <a:pt x="3882146" y="868168"/>
                  <a:pt x="3890009" y="875390"/>
                </a:cubicBezTo>
                <a:cubicBezTo>
                  <a:pt x="3864642" y="877786"/>
                  <a:pt x="3841921" y="842576"/>
                  <a:pt x="3824915" y="823805"/>
                </a:cubicBezTo>
                <a:cubicBezTo>
                  <a:pt x="3812644" y="821647"/>
                  <a:pt x="3798939" y="808620"/>
                  <a:pt x="3807149" y="799355"/>
                </a:cubicBezTo>
                <a:close/>
                <a:moveTo>
                  <a:pt x="4985531" y="791758"/>
                </a:moveTo>
                <a:cubicBezTo>
                  <a:pt x="5005431" y="788481"/>
                  <a:pt x="5027275" y="793267"/>
                  <a:pt x="5045402" y="809821"/>
                </a:cubicBezTo>
                <a:cubicBezTo>
                  <a:pt x="5099506" y="816822"/>
                  <a:pt x="5134642" y="837993"/>
                  <a:pt x="5175299" y="847589"/>
                </a:cubicBezTo>
                <a:cubicBezTo>
                  <a:pt x="5262938" y="868206"/>
                  <a:pt x="5339558" y="859661"/>
                  <a:pt x="5419272" y="871298"/>
                </a:cubicBezTo>
                <a:cubicBezTo>
                  <a:pt x="5485243" y="881033"/>
                  <a:pt x="5562220" y="911341"/>
                  <a:pt x="5616802" y="928114"/>
                </a:cubicBezTo>
                <a:cubicBezTo>
                  <a:pt x="5695674" y="952029"/>
                  <a:pt x="5772258" y="973056"/>
                  <a:pt x="5847125" y="1001457"/>
                </a:cubicBezTo>
                <a:cubicBezTo>
                  <a:pt x="5888670" y="1038697"/>
                  <a:pt x="5971896" y="1045931"/>
                  <a:pt x="6016814" y="1080815"/>
                </a:cubicBezTo>
                <a:cubicBezTo>
                  <a:pt x="6036596" y="1102387"/>
                  <a:pt x="6053495" y="1126229"/>
                  <a:pt x="6083395" y="1140732"/>
                </a:cubicBezTo>
                <a:cubicBezTo>
                  <a:pt x="6089726" y="1146452"/>
                  <a:pt x="6088822" y="1156970"/>
                  <a:pt x="6099421" y="1159673"/>
                </a:cubicBezTo>
                <a:cubicBezTo>
                  <a:pt x="6119794" y="1157640"/>
                  <a:pt x="6130187" y="1174783"/>
                  <a:pt x="6143976" y="1169854"/>
                </a:cubicBezTo>
                <a:cubicBezTo>
                  <a:pt x="6134815" y="1163868"/>
                  <a:pt x="6122571" y="1160442"/>
                  <a:pt x="6120155" y="1149743"/>
                </a:cubicBezTo>
                <a:cubicBezTo>
                  <a:pt x="6156367" y="1142929"/>
                  <a:pt x="6182884" y="1169646"/>
                  <a:pt x="6194387" y="1194429"/>
                </a:cubicBezTo>
                <a:cubicBezTo>
                  <a:pt x="6205503" y="1195778"/>
                  <a:pt x="6206176" y="1200967"/>
                  <a:pt x="6215523" y="1198076"/>
                </a:cubicBezTo>
                <a:cubicBezTo>
                  <a:pt x="6214962" y="1192108"/>
                  <a:pt x="6214080" y="1182912"/>
                  <a:pt x="6223462" y="1183046"/>
                </a:cubicBezTo>
                <a:cubicBezTo>
                  <a:pt x="6231667" y="1187935"/>
                  <a:pt x="6229843" y="1200383"/>
                  <a:pt x="6238943" y="1204609"/>
                </a:cubicBezTo>
                <a:cubicBezTo>
                  <a:pt x="6239452" y="1198961"/>
                  <a:pt x="6248612" y="1204946"/>
                  <a:pt x="6252536" y="1204262"/>
                </a:cubicBezTo>
                <a:cubicBezTo>
                  <a:pt x="6253365" y="1215995"/>
                  <a:pt x="6263420" y="1221320"/>
                  <a:pt x="6273475" y="1226644"/>
                </a:cubicBezTo>
                <a:cubicBezTo>
                  <a:pt x="6277312" y="1225471"/>
                  <a:pt x="6279441" y="1221815"/>
                  <a:pt x="6280327" y="1216859"/>
                </a:cubicBezTo>
                <a:cubicBezTo>
                  <a:pt x="6296834" y="1215120"/>
                  <a:pt x="6305979" y="1220666"/>
                  <a:pt x="6314351" y="1227547"/>
                </a:cubicBezTo>
                <a:lnTo>
                  <a:pt x="6320274" y="1231316"/>
                </a:lnTo>
                <a:lnTo>
                  <a:pt x="6320274" y="1267994"/>
                </a:lnTo>
                <a:lnTo>
                  <a:pt x="6293849" y="1257210"/>
                </a:lnTo>
                <a:cubicBezTo>
                  <a:pt x="6294294" y="1263955"/>
                  <a:pt x="6298717" y="1267482"/>
                  <a:pt x="6302333" y="1272159"/>
                </a:cubicBezTo>
                <a:cubicBezTo>
                  <a:pt x="6300352" y="1278063"/>
                  <a:pt x="6298661" y="1284171"/>
                  <a:pt x="6290026" y="1281126"/>
                </a:cubicBezTo>
                <a:cubicBezTo>
                  <a:pt x="6286309" y="1253217"/>
                  <a:pt x="6265386" y="1239425"/>
                  <a:pt x="6240609" y="1232369"/>
                </a:cubicBezTo>
                <a:cubicBezTo>
                  <a:pt x="6240064" y="1234991"/>
                  <a:pt x="6239810" y="1237815"/>
                  <a:pt x="6239266" y="1240437"/>
                </a:cubicBezTo>
                <a:cubicBezTo>
                  <a:pt x="6229493" y="1231021"/>
                  <a:pt x="6204997" y="1219874"/>
                  <a:pt x="6193768" y="1219303"/>
                </a:cubicBezTo>
                <a:cubicBezTo>
                  <a:pt x="6206606" y="1231723"/>
                  <a:pt x="6213881" y="1248397"/>
                  <a:pt x="6234156" y="1255731"/>
                </a:cubicBezTo>
                <a:cubicBezTo>
                  <a:pt x="6237168" y="1261272"/>
                  <a:pt x="6228635" y="1267307"/>
                  <a:pt x="6229047" y="1271027"/>
                </a:cubicBezTo>
                <a:cubicBezTo>
                  <a:pt x="6225395" y="1263323"/>
                  <a:pt x="6212162" y="1255773"/>
                  <a:pt x="6210139" y="1254356"/>
                </a:cubicBezTo>
                <a:cubicBezTo>
                  <a:pt x="6183665" y="1234962"/>
                  <a:pt x="6176410" y="1212723"/>
                  <a:pt x="6142760" y="1199885"/>
                </a:cubicBezTo>
                <a:cubicBezTo>
                  <a:pt x="6166849" y="1225760"/>
                  <a:pt x="6189403" y="1264286"/>
                  <a:pt x="6229047" y="1271027"/>
                </a:cubicBezTo>
                <a:cubicBezTo>
                  <a:pt x="6251830" y="1284621"/>
                  <a:pt x="6279723" y="1294608"/>
                  <a:pt x="6305768" y="1305929"/>
                </a:cubicBezTo>
                <a:lnTo>
                  <a:pt x="6320274" y="1313257"/>
                </a:lnTo>
                <a:lnTo>
                  <a:pt x="6320274" y="1328571"/>
                </a:lnTo>
                <a:lnTo>
                  <a:pt x="6309363" y="1322641"/>
                </a:lnTo>
                <a:cubicBezTo>
                  <a:pt x="6302097" y="1319630"/>
                  <a:pt x="6294558" y="1317864"/>
                  <a:pt x="6286601" y="1318618"/>
                </a:cubicBezTo>
                <a:cubicBezTo>
                  <a:pt x="6286783" y="1323894"/>
                  <a:pt x="6299990" y="1332711"/>
                  <a:pt x="6284916" y="1329020"/>
                </a:cubicBezTo>
                <a:lnTo>
                  <a:pt x="6320274" y="1347998"/>
                </a:lnTo>
                <a:lnTo>
                  <a:pt x="6320274" y="1384805"/>
                </a:lnTo>
                <a:lnTo>
                  <a:pt x="6261597" y="1344473"/>
                </a:lnTo>
                <a:cubicBezTo>
                  <a:pt x="6240529" y="1330860"/>
                  <a:pt x="6218328" y="1318317"/>
                  <a:pt x="6193264" y="1308595"/>
                </a:cubicBezTo>
                <a:cubicBezTo>
                  <a:pt x="6179788" y="1294012"/>
                  <a:pt x="6181389" y="1268968"/>
                  <a:pt x="6157101" y="1261827"/>
                </a:cubicBezTo>
                <a:cubicBezTo>
                  <a:pt x="6157645" y="1259206"/>
                  <a:pt x="6160648" y="1260450"/>
                  <a:pt x="6162611" y="1260109"/>
                </a:cubicBezTo>
                <a:cubicBezTo>
                  <a:pt x="6161071" y="1254313"/>
                  <a:pt x="6153476" y="1252855"/>
                  <a:pt x="6144902" y="1251570"/>
                </a:cubicBezTo>
                <a:cubicBezTo>
                  <a:pt x="6139665" y="1244901"/>
                  <a:pt x="6148408" y="1242873"/>
                  <a:pt x="6147927" y="1233100"/>
                </a:cubicBezTo>
                <a:cubicBezTo>
                  <a:pt x="6130360" y="1222514"/>
                  <a:pt x="6105217" y="1204909"/>
                  <a:pt x="6096428" y="1181169"/>
                </a:cubicBezTo>
                <a:cubicBezTo>
                  <a:pt x="6076959" y="1172684"/>
                  <a:pt x="6063051" y="1159944"/>
                  <a:pt x="6059465" y="1139846"/>
                </a:cubicBezTo>
                <a:cubicBezTo>
                  <a:pt x="6021698" y="1132274"/>
                  <a:pt x="5998496" y="1087290"/>
                  <a:pt x="5959040" y="1071673"/>
                </a:cubicBezTo>
                <a:cubicBezTo>
                  <a:pt x="5950318" y="1068139"/>
                  <a:pt x="5935663" y="1072460"/>
                  <a:pt x="5938503" y="1062868"/>
                </a:cubicBezTo>
                <a:cubicBezTo>
                  <a:pt x="5930156" y="1060026"/>
                  <a:pt x="5925803" y="1062553"/>
                  <a:pt x="5919451" y="1062395"/>
                </a:cubicBezTo>
                <a:cubicBezTo>
                  <a:pt x="5860788" y="1039763"/>
                  <a:pt x="5815126" y="1007789"/>
                  <a:pt x="5748622" y="990820"/>
                </a:cubicBezTo>
                <a:cubicBezTo>
                  <a:pt x="5743279" y="989223"/>
                  <a:pt x="5742404" y="984321"/>
                  <a:pt x="5739340" y="981317"/>
                </a:cubicBezTo>
                <a:cubicBezTo>
                  <a:pt x="5668244" y="964135"/>
                  <a:pt x="5592064" y="942533"/>
                  <a:pt x="5509505" y="922041"/>
                </a:cubicBezTo>
                <a:cubicBezTo>
                  <a:pt x="5478289" y="914338"/>
                  <a:pt x="5447346" y="898247"/>
                  <a:pt x="5416078" y="893082"/>
                </a:cubicBezTo>
                <a:cubicBezTo>
                  <a:pt x="5347392" y="882303"/>
                  <a:pt x="5277621" y="895216"/>
                  <a:pt x="5211695" y="878649"/>
                </a:cubicBezTo>
                <a:cubicBezTo>
                  <a:pt x="5181259" y="871064"/>
                  <a:pt x="5137404" y="864805"/>
                  <a:pt x="5102135" y="849974"/>
                </a:cubicBezTo>
                <a:cubicBezTo>
                  <a:pt x="5084398" y="842702"/>
                  <a:pt x="5074820" y="828703"/>
                  <a:pt x="5050380" y="833466"/>
                </a:cubicBezTo>
                <a:cubicBezTo>
                  <a:pt x="5041665" y="834226"/>
                  <a:pt x="5042865" y="828204"/>
                  <a:pt x="5037926" y="826033"/>
                </a:cubicBezTo>
                <a:cubicBezTo>
                  <a:pt x="4960331" y="853196"/>
                  <a:pt x="4863927" y="854322"/>
                  <a:pt x="4800194" y="901056"/>
                </a:cubicBezTo>
                <a:cubicBezTo>
                  <a:pt x="4857241" y="907545"/>
                  <a:pt x="4930238" y="908474"/>
                  <a:pt x="4985670" y="931418"/>
                </a:cubicBezTo>
                <a:cubicBezTo>
                  <a:pt x="5123466" y="946835"/>
                  <a:pt x="5256892" y="988791"/>
                  <a:pt x="5376762" y="1019967"/>
                </a:cubicBezTo>
                <a:cubicBezTo>
                  <a:pt x="5299052" y="1015309"/>
                  <a:pt x="5229931" y="987928"/>
                  <a:pt x="5153582" y="969639"/>
                </a:cubicBezTo>
                <a:cubicBezTo>
                  <a:pt x="5016535" y="937159"/>
                  <a:pt x="4857914" y="912735"/>
                  <a:pt x="4748896" y="914035"/>
                </a:cubicBezTo>
                <a:cubicBezTo>
                  <a:pt x="4697335" y="939697"/>
                  <a:pt x="4626875" y="938829"/>
                  <a:pt x="4574735" y="964086"/>
                </a:cubicBezTo>
                <a:cubicBezTo>
                  <a:pt x="4669367" y="972872"/>
                  <a:pt x="4792350" y="953469"/>
                  <a:pt x="4881879" y="981844"/>
                </a:cubicBezTo>
                <a:cubicBezTo>
                  <a:pt x="4885150" y="970409"/>
                  <a:pt x="4905844" y="985756"/>
                  <a:pt x="4896816" y="973430"/>
                </a:cubicBezTo>
                <a:cubicBezTo>
                  <a:pt x="4915996" y="981713"/>
                  <a:pt x="4929191" y="967791"/>
                  <a:pt x="4942170" y="978165"/>
                </a:cubicBezTo>
                <a:cubicBezTo>
                  <a:pt x="4935135" y="982676"/>
                  <a:pt x="4932841" y="975493"/>
                  <a:pt x="4923118" y="977692"/>
                </a:cubicBezTo>
                <a:cubicBezTo>
                  <a:pt x="4937087" y="992191"/>
                  <a:pt x="4969751" y="986754"/>
                  <a:pt x="4986383" y="990680"/>
                </a:cubicBezTo>
                <a:cubicBezTo>
                  <a:pt x="4988653" y="984978"/>
                  <a:pt x="4981786" y="986174"/>
                  <a:pt x="4982268" y="981793"/>
                </a:cubicBezTo>
                <a:cubicBezTo>
                  <a:pt x="4994969" y="982108"/>
                  <a:pt x="4992392" y="993171"/>
                  <a:pt x="5001920" y="995554"/>
                </a:cubicBezTo>
                <a:cubicBezTo>
                  <a:pt x="5003780" y="986133"/>
                  <a:pt x="5005932" y="995360"/>
                  <a:pt x="5013430" y="992032"/>
                </a:cubicBezTo>
                <a:cubicBezTo>
                  <a:pt x="5013397" y="989006"/>
                  <a:pt x="5009096" y="988997"/>
                  <a:pt x="5005890" y="988039"/>
                </a:cubicBezTo>
                <a:cubicBezTo>
                  <a:pt x="5026606" y="983671"/>
                  <a:pt x="5039592" y="998341"/>
                  <a:pt x="5060272" y="1005100"/>
                </a:cubicBezTo>
                <a:cubicBezTo>
                  <a:pt x="5076451" y="997985"/>
                  <a:pt x="5095107" y="1003328"/>
                  <a:pt x="5110537" y="1013274"/>
                </a:cubicBezTo>
                <a:cubicBezTo>
                  <a:pt x="4900052" y="991567"/>
                  <a:pt x="4702606" y="949392"/>
                  <a:pt x="4523154" y="995310"/>
                </a:cubicBezTo>
                <a:cubicBezTo>
                  <a:pt x="4511876" y="1015723"/>
                  <a:pt x="4514661" y="1055418"/>
                  <a:pt x="4474323" y="1063203"/>
                </a:cubicBezTo>
                <a:cubicBezTo>
                  <a:pt x="4479697" y="1081979"/>
                  <a:pt x="4474244" y="1099606"/>
                  <a:pt x="4473872" y="1117361"/>
                </a:cubicBezTo>
                <a:cubicBezTo>
                  <a:pt x="4481048" y="1143404"/>
                  <a:pt x="4499438" y="1161427"/>
                  <a:pt x="4512176" y="1183215"/>
                </a:cubicBezTo>
                <a:cubicBezTo>
                  <a:pt x="4517634" y="1184033"/>
                  <a:pt x="4522600" y="1184937"/>
                  <a:pt x="4528056" y="1185755"/>
                </a:cubicBezTo>
                <a:cubicBezTo>
                  <a:pt x="4537864" y="1198199"/>
                  <a:pt x="4554417" y="1205929"/>
                  <a:pt x="4557479" y="1223084"/>
                </a:cubicBezTo>
                <a:cubicBezTo>
                  <a:pt x="4585591" y="1238909"/>
                  <a:pt x="4590989" y="1270569"/>
                  <a:pt x="4605409" y="1296107"/>
                </a:cubicBezTo>
                <a:cubicBezTo>
                  <a:pt x="4652098" y="1321079"/>
                  <a:pt x="4642453" y="1398824"/>
                  <a:pt x="4707864" y="1402590"/>
                </a:cubicBezTo>
                <a:cubicBezTo>
                  <a:pt x="4711835" y="1395077"/>
                  <a:pt x="4702804" y="1396903"/>
                  <a:pt x="4698038" y="1395710"/>
                </a:cubicBezTo>
                <a:cubicBezTo>
                  <a:pt x="4749746" y="1386450"/>
                  <a:pt x="4783871" y="1423213"/>
                  <a:pt x="4820796" y="1443062"/>
                </a:cubicBezTo>
                <a:cubicBezTo>
                  <a:pt x="4877250" y="1473155"/>
                  <a:pt x="4966353" y="1489223"/>
                  <a:pt x="5043975" y="1493389"/>
                </a:cubicBezTo>
                <a:cubicBezTo>
                  <a:pt x="5095531" y="1496033"/>
                  <a:pt x="5136002" y="1481908"/>
                  <a:pt x="5190151" y="1482077"/>
                </a:cubicBezTo>
                <a:cubicBezTo>
                  <a:pt x="5319463" y="1482548"/>
                  <a:pt x="5423880" y="1411542"/>
                  <a:pt x="5561155" y="1442466"/>
                </a:cubicBezTo>
                <a:cubicBezTo>
                  <a:pt x="5562497" y="1434398"/>
                  <a:pt x="5548158" y="1437654"/>
                  <a:pt x="5549500" y="1429587"/>
                </a:cubicBezTo>
                <a:cubicBezTo>
                  <a:pt x="5565284" y="1427341"/>
                  <a:pt x="5589404" y="1437797"/>
                  <a:pt x="5607307" y="1441754"/>
                </a:cubicBezTo>
                <a:cubicBezTo>
                  <a:pt x="5604916" y="1443940"/>
                  <a:pt x="5601771" y="1444741"/>
                  <a:pt x="5598424" y="1445829"/>
                </a:cubicBezTo>
                <a:cubicBezTo>
                  <a:pt x="5604178" y="1451145"/>
                  <a:pt x="5615091" y="1452781"/>
                  <a:pt x="5623928" y="1455537"/>
                </a:cubicBezTo>
                <a:lnTo>
                  <a:pt x="5618366" y="1450278"/>
                </a:lnTo>
                <a:lnTo>
                  <a:pt x="5748756" y="1488629"/>
                </a:lnTo>
                <a:cubicBezTo>
                  <a:pt x="5795075" y="1502673"/>
                  <a:pt x="5842367" y="1517557"/>
                  <a:pt x="5885170" y="1532086"/>
                </a:cubicBezTo>
                <a:cubicBezTo>
                  <a:pt x="5895509" y="1551765"/>
                  <a:pt x="5928766" y="1555321"/>
                  <a:pt x="5944064" y="1571609"/>
                </a:cubicBezTo>
                <a:cubicBezTo>
                  <a:pt x="6005313" y="1587474"/>
                  <a:pt x="6048938" y="1609442"/>
                  <a:pt x="6101498" y="1624799"/>
                </a:cubicBezTo>
                <a:cubicBezTo>
                  <a:pt x="6109730" y="1628418"/>
                  <a:pt x="6106361" y="1616623"/>
                  <a:pt x="6113263" y="1618452"/>
                </a:cubicBezTo>
                <a:cubicBezTo>
                  <a:pt x="6133949" y="1629506"/>
                  <a:pt x="6153316" y="1628912"/>
                  <a:pt x="6174784" y="1625930"/>
                </a:cubicBezTo>
                <a:cubicBezTo>
                  <a:pt x="6180881" y="1628912"/>
                  <a:pt x="6164580" y="1632510"/>
                  <a:pt x="6172847" y="1639156"/>
                </a:cubicBezTo>
                <a:cubicBezTo>
                  <a:pt x="6183986" y="1641701"/>
                  <a:pt x="6197358" y="1644363"/>
                  <a:pt x="6211253" y="1647806"/>
                </a:cubicBezTo>
                <a:lnTo>
                  <a:pt x="6249864" y="1660203"/>
                </a:lnTo>
                <a:lnTo>
                  <a:pt x="6130356" y="1660203"/>
                </a:lnTo>
                <a:lnTo>
                  <a:pt x="6119588" y="1652477"/>
                </a:lnTo>
                <a:cubicBezTo>
                  <a:pt x="6075215" y="1647572"/>
                  <a:pt x="6026100" y="1621760"/>
                  <a:pt x="5983289" y="1602935"/>
                </a:cubicBezTo>
                <a:cubicBezTo>
                  <a:pt x="5955382" y="1605270"/>
                  <a:pt x="5931643" y="1581355"/>
                  <a:pt x="5908116" y="1579894"/>
                </a:cubicBezTo>
                <a:cubicBezTo>
                  <a:pt x="5897449" y="1571139"/>
                  <a:pt x="5885889" y="1563044"/>
                  <a:pt x="5874127" y="1555237"/>
                </a:cubicBezTo>
                <a:cubicBezTo>
                  <a:pt x="5880401" y="1545047"/>
                  <a:pt x="5783198" y="1519019"/>
                  <a:pt x="5756082" y="1511614"/>
                </a:cubicBezTo>
                <a:cubicBezTo>
                  <a:pt x="5732171" y="1505165"/>
                  <a:pt x="5702982" y="1484726"/>
                  <a:pt x="5680021" y="1493528"/>
                </a:cubicBezTo>
                <a:cubicBezTo>
                  <a:pt x="5671937" y="1492156"/>
                  <a:pt x="5670599" y="1486072"/>
                  <a:pt x="5665282" y="1483207"/>
                </a:cubicBezTo>
                <a:cubicBezTo>
                  <a:pt x="5588539" y="1469789"/>
                  <a:pt x="5505550" y="1451142"/>
                  <a:pt x="5418428" y="1461770"/>
                </a:cubicBezTo>
                <a:cubicBezTo>
                  <a:pt x="5411035" y="1460025"/>
                  <a:pt x="5410474" y="1468210"/>
                  <a:pt x="5406119" y="1470736"/>
                </a:cubicBezTo>
                <a:cubicBezTo>
                  <a:pt x="5351971" y="1470567"/>
                  <a:pt x="5315357" y="1510555"/>
                  <a:pt x="5260088" y="1498450"/>
                </a:cubicBezTo>
                <a:cubicBezTo>
                  <a:pt x="5181455" y="1509874"/>
                  <a:pt x="5114929" y="1512619"/>
                  <a:pt x="5025690" y="1517045"/>
                </a:cubicBezTo>
                <a:cubicBezTo>
                  <a:pt x="5223923" y="1563631"/>
                  <a:pt x="5418287" y="1575764"/>
                  <a:pt x="5601911" y="1587243"/>
                </a:cubicBezTo>
                <a:cubicBezTo>
                  <a:pt x="5586350" y="1602083"/>
                  <a:pt x="5564711" y="1589933"/>
                  <a:pt x="5547131" y="1589205"/>
                </a:cubicBezTo>
                <a:cubicBezTo>
                  <a:pt x="5410647" y="1581138"/>
                  <a:pt x="5294991" y="1582081"/>
                  <a:pt x="5150928" y="1548549"/>
                </a:cubicBezTo>
                <a:cubicBezTo>
                  <a:pt x="5108534" y="1551891"/>
                  <a:pt x="5068526" y="1534600"/>
                  <a:pt x="5018005" y="1529250"/>
                </a:cubicBezTo>
                <a:cubicBezTo>
                  <a:pt x="5007581" y="1527528"/>
                  <a:pt x="5019655" y="1515822"/>
                  <a:pt x="5014978" y="1515121"/>
                </a:cubicBezTo>
                <a:cubicBezTo>
                  <a:pt x="5011570" y="1514449"/>
                  <a:pt x="5007962" y="1514068"/>
                  <a:pt x="5004554" y="1513398"/>
                </a:cubicBezTo>
                <a:cubicBezTo>
                  <a:pt x="4995542" y="1509661"/>
                  <a:pt x="4998912" y="1521457"/>
                  <a:pt x="5000042" y="1523535"/>
                </a:cubicBezTo>
                <a:cubicBezTo>
                  <a:pt x="4988769" y="1515642"/>
                  <a:pt x="4951542" y="1519600"/>
                  <a:pt x="4951371" y="1504467"/>
                </a:cubicBezTo>
                <a:cubicBezTo>
                  <a:pt x="4901655" y="1497965"/>
                  <a:pt x="4847572" y="1485403"/>
                  <a:pt x="4809019" y="1459265"/>
                </a:cubicBezTo>
                <a:cubicBezTo>
                  <a:pt x="4789455" y="1445996"/>
                  <a:pt x="4761258" y="1415529"/>
                  <a:pt x="4731073" y="1419270"/>
                </a:cubicBezTo>
                <a:cubicBezTo>
                  <a:pt x="4744946" y="1428984"/>
                  <a:pt x="4757433" y="1439444"/>
                  <a:pt x="4775975" y="1445564"/>
                </a:cubicBezTo>
                <a:cubicBezTo>
                  <a:pt x="4772214" y="1457085"/>
                  <a:pt x="4769544" y="1449211"/>
                  <a:pt x="4758753" y="1451091"/>
                </a:cubicBezTo>
                <a:cubicBezTo>
                  <a:pt x="4892382" y="1525358"/>
                  <a:pt x="5060084" y="1559572"/>
                  <a:pt x="5224765" y="1598105"/>
                </a:cubicBezTo>
                <a:cubicBezTo>
                  <a:pt x="5106553" y="1590394"/>
                  <a:pt x="4970868" y="1544284"/>
                  <a:pt x="4865977" y="1512015"/>
                </a:cubicBezTo>
                <a:cubicBezTo>
                  <a:pt x="4919872" y="1547609"/>
                  <a:pt x="4983993" y="1575671"/>
                  <a:pt x="5051503" y="1600048"/>
                </a:cubicBezTo>
                <a:lnTo>
                  <a:pt x="5239368" y="1660203"/>
                </a:lnTo>
                <a:lnTo>
                  <a:pt x="5203242" y="1660203"/>
                </a:lnTo>
                <a:lnTo>
                  <a:pt x="5185920" y="1651651"/>
                </a:lnTo>
                <a:cubicBezTo>
                  <a:pt x="5178222" y="1647816"/>
                  <a:pt x="5170621" y="1644370"/>
                  <a:pt x="5163135" y="1642452"/>
                </a:cubicBezTo>
                <a:cubicBezTo>
                  <a:pt x="5156232" y="1640621"/>
                  <a:pt x="5145238" y="1642788"/>
                  <a:pt x="5138916" y="1641364"/>
                </a:cubicBezTo>
                <a:cubicBezTo>
                  <a:pt x="4988863" y="1599778"/>
                  <a:pt x="4858072" y="1530071"/>
                  <a:pt x="4732105" y="1463315"/>
                </a:cubicBezTo>
                <a:cubicBezTo>
                  <a:pt x="4733063" y="1482858"/>
                  <a:pt x="4753522" y="1495468"/>
                  <a:pt x="4765098" y="1512152"/>
                </a:cubicBezTo>
                <a:cubicBezTo>
                  <a:pt x="4784168" y="1539660"/>
                  <a:pt x="4799471" y="1574395"/>
                  <a:pt x="4831482" y="1590805"/>
                </a:cubicBezTo>
                <a:cubicBezTo>
                  <a:pt x="4833364" y="1594266"/>
                  <a:pt x="4833862" y="1598476"/>
                  <a:pt x="4831881" y="1604381"/>
                </a:cubicBezTo>
                <a:cubicBezTo>
                  <a:pt x="4851263" y="1612376"/>
                  <a:pt x="4859431" y="1628390"/>
                  <a:pt x="4869099" y="1642880"/>
                </a:cubicBezTo>
                <a:lnTo>
                  <a:pt x="4891397" y="1660203"/>
                </a:lnTo>
                <a:lnTo>
                  <a:pt x="4854424" y="1660203"/>
                </a:lnTo>
                <a:lnTo>
                  <a:pt x="4851778" y="1657774"/>
                </a:lnTo>
                <a:cubicBezTo>
                  <a:pt x="4845423" y="1639170"/>
                  <a:pt x="4828459" y="1627720"/>
                  <a:pt x="4812187" y="1615898"/>
                </a:cubicBezTo>
                <a:cubicBezTo>
                  <a:pt x="4812359" y="1598431"/>
                  <a:pt x="4796365" y="1596669"/>
                  <a:pt x="4786881" y="1587455"/>
                </a:cubicBezTo>
                <a:cubicBezTo>
                  <a:pt x="4773869" y="1574054"/>
                  <a:pt x="4767383" y="1547638"/>
                  <a:pt x="4750461" y="1543509"/>
                </a:cubicBezTo>
                <a:cubicBezTo>
                  <a:pt x="4742658" y="1505446"/>
                  <a:pt x="4702318" y="1480632"/>
                  <a:pt x="4698816" y="1442579"/>
                </a:cubicBezTo>
                <a:cubicBezTo>
                  <a:pt x="4691108" y="1441901"/>
                  <a:pt x="4685389" y="1439611"/>
                  <a:pt x="4683734" y="1434593"/>
                </a:cubicBezTo>
                <a:cubicBezTo>
                  <a:pt x="4687686" y="1432641"/>
                  <a:pt x="4688598" y="1426416"/>
                  <a:pt x="4693214" y="1425360"/>
                </a:cubicBezTo>
                <a:cubicBezTo>
                  <a:pt x="4680577" y="1412652"/>
                  <a:pt x="4668832" y="1413435"/>
                  <a:pt x="4650344" y="1404778"/>
                </a:cubicBezTo>
                <a:cubicBezTo>
                  <a:pt x="4644437" y="1378767"/>
                  <a:pt x="4622081" y="1354106"/>
                  <a:pt x="4618294" y="1334296"/>
                </a:cubicBezTo>
                <a:cubicBezTo>
                  <a:pt x="4610356" y="1335173"/>
                  <a:pt x="4612137" y="1329556"/>
                  <a:pt x="4605296" y="1329484"/>
                </a:cubicBezTo>
                <a:cubicBezTo>
                  <a:pt x="4598652" y="1310678"/>
                  <a:pt x="4578202" y="1302363"/>
                  <a:pt x="4578303" y="1278844"/>
                </a:cubicBezTo>
                <a:cubicBezTo>
                  <a:pt x="4549384" y="1231571"/>
                  <a:pt x="4496538" y="1201860"/>
                  <a:pt x="4464533" y="1157146"/>
                </a:cubicBezTo>
                <a:cubicBezTo>
                  <a:pt x="4446604" y="1121859"/>
                  <a:pt x="4461292" y="1087964"/>
                  <a:pt x="4458983" y="1039594"/>
                </a:cubicBezTo>
                <a:cubicBezTo>
                  <a:pt x="4465362" y="1024330"/>
                  <a:pt x="4471499" y="1002034"/>
                  <a:pt x="4492680" y="998850"/>
                </a:cubicBezTo>
                <a:cubicBezTo>
                  <a:pt x="4491992" y="985072"/>
                  <a:pt x="4506796" y="982998"/>
                  <a:pt x="4516153" y="970248"/>
                </a:cubicBezTo>
                <a:cubicBezTo>
                  <a:pt x="4563490" y="954926"/>
                  <a:pt x="4599051" y="923207"/>
                  <a:pt x="4652756" y="916632"/>
                </a:cubicBezTo>
                <a:cubicBezTo>
                  <a:pt x="4653299" y="914010"/>
                  <a:pt x="4653554" y="911186"/>
                  <a:pt x="4654097" y="908564"/>
                </a:cubicBezTo>
                <a:cubicBezTo>
                  <a:pt x="4678579" y="911123"/>
                  <a:pt x="4692326" y="898872"/>
                  <a:pt x="4713189" y="896753"/>
                </a:cubicBezTo>
                <a:cubicBezTo>
                  <a:pt x="4717578" y="897253"/>
                  <a:pt x="4722055" y="898242"/>
                  <a:pt x="4726443" y="898742"/>
                </a:cubicBezTo>
                <a:cubicBezTo>
                  <a:pt x="4791356" y="865701"/>
                  <a:pt x="4863677" y="842994"/>
                  <a:pt x="4937328" y="822077"/>
                </a:cubicBezTo>
                <a:cubicBezTo>
                  <a:pt x="4947676" y="806375"/>
                  <a:pt x="4965631" y="795035"/>
                  <a:pt x="4985531" y="791758"/>
                </a:cubicBezTo>
                <a:close/>
                <a:moveTo>
                  <a:pt x="1894540" y="783801"/>
                </a:moveTo>
                <a:cubicBezTo>
                  <a:pt x="1917322" y="788171"/>
                  <a:pt x="1955249" y="788135"/>
                  <a:pt x="1975223" y="805124"/>
                </a:cubicBezTo>
                <a:cubicBezTo>
                  <a:pt x="1940898" y="801249"/>
                  <a:pt x="1917659" y="799989"/>
                  <a:pt x="1894540" y="783801"/>
                </a:cubicBezTo>
                <a:close/>
                <a:moveTo>
                  <a:pt x="3790293" y="782834"/>
                </a:moveTo>
                <a:cubicBezTo>
                  <a:pt x="3793900" y="783216"/>
                  <a:pt x="3795810" y="785411"/>
                  <a:pt x="3797833" y="786827"/>
                </a:cubicBezTo>
                <a:cubicBezTo>
                  <a:pt x="3796947" y="791784"/>
                  <a:pt x="3794817" y="795439"/>
                  <a:pt x="3790981" y="796613"/>
                </a:cubicBezTo>
                <a:lnTo>
                  <a:pt x="3790691" y="796411"/>
                </a:lnTo>
                <a:cubicBezTo>
                  <a:pt x="3790220" y="790933"/>
                  <a:pt x="3784641" y="786597"/>
                  <a:pt x="3790293" y="782834"/>
                </a:cubicBezTo>
                <a:close/>
                <a:moveTo>
                  <a:pt x="1851860" y="771020"/>
                </a:moveTo>
                <a:cubicBezTo>
                  <a:pt x="1859594" y="772200"/>
                  <a:pt x="1866513" y="775543"/>
                  <a:pt x="1867894" y="781873"/>
                </a:cubicBezTo>
                <a:cubicBezTo>
                  <a:pt x="1853856" y="775474"/>
                  <a:pt x="1842293" y="781532"/>
                  <a:pt x="1830933" y="773148"/>
                </a:cubicBezTo>
                <a:cubicBezTo>
                  <a:pt x="1835577" y="770824"/>
                  <a:pt x="1844126" y="769840"/>
                  <a:pt x="1851860" y="771020"/>
                </a:cubicBezTo>
                <a:close/>
                <a:moveTo>
                  <a:pt x="1278655" y="759176"/>
                </a:moveTo>
                <a:cubicBezTo>
                  <a:pt x="1296234" y="759905"/>
                  <a:pt x="1294193" y="764050"/>
                  <a:pt x="1298649" y="770602"/>
                </a:cubicBezTo>
                <a:cubicBezTo>
                  <a:pt x="1411963" y="816062"/>
                  <a:pt x="1543344" y="843717"/>
                  <a:pt x="1666465" y="869019"/>
                </a:cubicBezTo>
                <a:cubicBezTo>
                  <a:pt x="1794062" y="895312"/>
                  <a:pt x="1904689" y="905859"/>
                  <a:pt x="2023368" y="933199"/>
                </a:cubicBezTo>
                <a:cubicBezTo>
                  <a:pt x="2025950" y="940582"/>
                  <a:pt x="2035279" y="943254"/>
                  <a:pt x="2043021" y="946960"/>
                </a:cubicBezTo>
                <a:cubicBezTo>
                  <a:pt x="2041526" y="934333"/>
                  <a:pt x="2051527" y="942193"/>
                  <a:pt x="2053988" y="946059"/>
                </a:cubicBezTo>
                <a:cubicBezTo>
                  <a:pt x="2038598" y="943435"/>
                  <a:pt x="2052576" y="948075"/>
                  <a:pt x="2052646" y="954128"/>
                </a:cubicBezTo>
                <a:cubicBezTo>
                  <a:pt x="2048055" y="953918"/>
                  <a:pt x="2039648" y="949317"/>
                  <a:pt x="2041134" y="957649"/>
                </a:cubicBezTo>
                <a:cubicBezTo>
                  <a:pt x="2107035" y="975483"/>
                  <a:pt x="2166602" y="987598"/>
                  <a:pt x="2215246" y="1007933"/>
                </a:cubicBezTo>
                <a:cubicBezTo>
                  <a:pt x="2162123" y="1000761"/>
                  <a:pt x="2075666" y="979685"/>
                  <a:pt x="2016627" y="956360"/>
                </a:cubicBezTo>
                <a:cubicBezTo>
                  <a:pt x="2019239" y="948323"/>
                  <a:pt x="2039618" y="964736"/>
                  <a:pt x="2039104" y="951938"/>
                </a:cubicBezTo>
                <a:cubicBezTo>
                  <a:pt x="2026027" y="950931"/>
                  <a:pt x="2005507" y="936564"/>
                  <a:pt x="1996378" y="947757"/>
                </a:cubicBezTo>
                <a:cubicBezTo>
                  <a:pt x="1998401" y="949172"/>
                  <a:pt x="2006842" y="956801"/>
                  <a:pt x="2000492" y="956644"/>
                </a:cubicBezTo>
                <a:lnTo>
                  <a:pt x="2000116" y="955950"/>
                </a:lnTo>
                <a:cubicBezTo>
                  <a:pt x="1852434" y="931894"/>
                  <a:pt x="1688860" y="882555"/>
                  <a:pt x="1543821" y="867640"/>
                </a:cubicBezTo>
                <a:cubicBezTo>
                  <a:pt x="1486370" y="861728"/>
                  <a:pt x="1419943" y="855105"/>
                  <a:pt x="1370798" y="844714"/>
                </a:cubicBezTo>
                <a:cubicBezTo>
                  <a:pt x="1413675" y="836992"/>
                  <a:pt x="1468574" y="852699"/>
                  <a:pt x="1503576" y="847611"/>
                </a:cubicBezTo>
                <a:cubicBezTo>
                  <a:pt x="1420440" y="826714"/>
                  <a:pt x="1357745" y="809839"/>
                  <a:pt x="1288881" y="779633"/>
                </a:cubicBezTo>
                <a:cubicBezTo>
                  <a:pt x="1294139" y="766587"/>
                  <a:pt x="1283918" y="764577"/>
                  <a:pt x="1278655" y="759176"/>
                </a:cubicBezTo>
                <a:close/>
                <a:moveTo>
                  <a:pt x="2695929" y="758168"/>
                </a:moveTo>
                <a:cubicBezTo>
                  <a:pt x="2758582" y="800323"/>
                  <a:pt x="2799298" y="858428"/>
                  <a:pt x="2857281" y="904176"/>
                </a:cubicBezTo>
                <a:cubicBezTo>
                  <a:pt x="2856785" y="899966"/>
                  <a:pt x="2854847" y="899040"/>
                  <a:pt x="2858624" y="896107"/>
                </a:cubicBezTo>
                <a:cubicBezTo>
                  <a:pt x="2859159" y="889191"/>
                  <a:pt x="2848771" y="890495"/>
                  <a:pt x="2849596" y="883781"/>
                </a:cubicBezTo>
                <a:cubicBezTo>
                  <a:pt x="2863171" y="888997"/>
                  <a:pt x="2871789" y="897605"/>
                  <a:pt x="2869191" y="914231"/>
                </a:cubicBezTo>
                <a:cubicBezTo>
                  <a:pt x="2861202" y="917643"/>
                  <a:pt x="2865937" y="901657"/>
                  <a:pt x="2861650" y="910237"/>
                </a:cubicBezTo>
                <a:cubicBezTo>
                  <a:pt x="2867378" y="916821"/>
                  <a:pt x="2870158" y="938070"/>
                  <a:pt x="2885471" y="930348"/>
                </a:cubicBezTo>
                <a:cubicBezTo>
                  <a:pt x="2884255" y="927781"/>
                  <a:pt x="2869179" y="924088"/>
                  <a:pt x="2879017" y="921111"/>
                </a:cubicBezTo>
                <a:cubicBezTo>
                  <a:pt x="2879401" y="926098"/>
                  <a:pt x="2881671" y="920396"/>
                  <a:pt x="2884527" y="919393"/>
                </a:cubicBezTo>
                <a:cubicBezTo>
                  <a:pt x="2884349" y="932565"/>
                  <a:pt x="2901062" y="932687"/>
                  <a:pt x="2889586" y="939233"/>
                </a:cubicBezTo>
                <a:cubicBezTo>
                  <a:pt x="2896487" y="941064"/>
                  <a:pt x="2896241" y="948183"/>
                  <a:pt x="2904324" y="949555"/>
                </a:cubicBezTo>
                <a:lnTo>
                  <a:pt x="2904412" y="950045"/>
                </a:lnTo>
                <a:cubicBezTo>
                  <a:pt x="2899890" y="955887"/>
                  <a:pt x="2908132" y="963800"/>
                  <a:pt x="2902186" y="963068"/>
                </a:cubicBezTo>
                <a:cubicBezTo>
                  <a:pt x="2883870" y="955391"/>
                  <a:pt x="2884110" y="943979"/>
                  <a:pt x="2868195" y="938412"/>
                </a:cubicBezTo>
                <a:cubicBezTo>
                  <a:pt x="2870158" y="938070"/>
                  <a:pt x="2871656" y="936545"/>
                  <a:pt x="2871621" y="933519"/>
                </a:cubicBezTo>
                <a:cubicBezTo>
                  <a:pt x="2848377" y="927966"/>
                  <a:pt x="2849459" y="904275"/>
                  <a:pt x="2825725" y="898806"/>
                </a:cubicBezTo>
                <a:cubicBezTo>
                  <a:pt x="2796016" y="847123"/>
                  <a:pt x="2727940" y="807176"/>
                  <a:pt x="2695929" y="758168"/>
                </a:cubicBezTo>
                <a:close/>
                <a:moveTo>
                  <a:pt x="2256265" y="753135"/>
                </a:moveTo>
                <a:cubicBezTo>
                  <a:pt x="2295687" y="765725"/>
                  <a:pt x="2316879" y="785284"/>
                  <a:pt x="2345578" y="805808"/>
                </a:cubicBezTo>
                <a:cubicBezTo>
                  <a:pt x="2464130" y="890534"/>
                  <a:pt x="2588410" y="981845"/>
                  <a:pt x="2694873" y="1069688"/>
                </a:cubicBezTo>
                <a:cubicBezTo>
                  <a:pt x="2804694" y="1113986"/>
                  <a:pt x="2896350" y="1185456"/>
                  <a:pt x="3006371" y="1229468"/>
                </a:cubicBezTo>
                <a:cubicBezTo>
                  <a:pt x="3034678" y="1240709"/>
                  <a:pt x="3063030" y="1245121"/>
                  <a:pt x="3087744" y="1264570"/>
                </a:cubicBezTo>
                <a:cubicBezTo>
                  <a:pt x="3146355" y="1289740"/>
                  <a:pt x="3242849" y="1307549"/>
                  <a:pt x="3301300" y="1340328"/>
                </a:cubicBezTo>
                <a:cubicBezTo>
                  <a:pt x="3278195" y="1332729"/>
                  <a:pt x="3248837" y="1329757"/>
                  <a:pt x="3231295" y="1317902"/>
                </a:cubicBezTo>
                <a:cubicBezTo>
                  <a:pt x="3154803" y="1301660"/>
                  <a:pt x="3071187" y="1270992"/>
                  <a:pt x="3010740" y="1235529"/>
                </a:cubicBezTo>
                <a:cubicBezTo>
                  <a:pt x="2960386" y="1226865"/>
                  <a:pt x="2910408" y="1186293"/>
                  <a:pt x="2858963" y="1164424"/>
                </a:cubicBezTo>
                <a:cubicBezTo>
                  <a:pt x="2835708" y="1154577"/>
                  <a:pt x="2826513" y="1145565"/>
                  <a:pt x="2798382" y="1135303"/>
                </a:cubicBezTo>
                <a:cubicBezTo>
                  <a:pt x="2772676" y="1125882"/>
                  <a:pt x="2754517" y="1092150"/>
                  <a:pt x="2725094" y="1101571"/>
                </a:cubicBezTo>
                <a:cubicBezTo>
                  <a:pt x="2763569" y="1117360"/>
                  <a:pt x="2780574" y="1136132"/>
                  <a:pt x="2810980" y="1159137"/>
                </a:cubicBezTo>
                <a:cubicBezTo>
                  <a:pt x="2794778" y="1185967"/>
                  <a:pt x="2832389" y="1186996"/>
                  <a:pt x="2828348" y="1202609"/>
                </a:cubicBezTo>
                <a:cubicBezTo>
                  <a:pt x="2828120" y="1204166"/>
                  <a:pt x="2828181" y="1205923"/>
                  <a:pt x="2830432" y="1205784"/>
                </a:cubicBezTo>
                <a:lnTo>
                  <a:pt x="2830230" y="1206073"/>
                </a:lnTo>
                <a:cubicBezTo>
                  <a:pt x="2838098" y="1199142"/>
                  <a:pt x="2840293" y="1215692"/>
                  <a:pt x="2847597" y="1216946"/>
                </a:cubicBezTo>
                <a:cubicBezTo>
                  <a:pt x="2818028" y="1209966"/>
                  <a:pt x="2808725" y="1173429"/>
                  <a:pt x="2772677" y="1158481"/>
                </a:cubicBezTo>
                <a:cubicBezTo>
                  <a:pt x="2775304" y="1159035"/>
                  <a:pt x="2776769" y="1154483"/>
                  <a:pt x="2773764" y="1153238"/>
                </a:cubicBezTo>
                <a:cubicBezTo>
                  <a:pt x="2713497" y="1104603"/>
                  <a:pt x="2660375" y="1050681"/>
                  <a:pt x="2593360" y="1006758"/>
                </a:cubicBezTo>
                <a:cubicBezTo>
                  <a:pt x="2597459" y="1007055"/>
                  <a:pt x="2602890" y="1009141"/>
                  <a:pt x="2604327" y="1005859"/>
                </a:cubicBezTo>
                <a:cubicBezTo>
                  <a:pt x="2595727" y="1005841"/>
                  <a:pt x="2595657" y="999787"/>
                  <a:pt x="2586364" y="1000144"/>
                </a:cubicBezTo>
                <a:cubicBezTo>
                  <a:pt x="2583089" y="993133"/>
                  <a:pt x="2578921" y="986783"/>
                  <a:pt x="2572966" y="981755"/>
                </a:cubicBezTo>
                <a:cubicBezTo>
                  <a:pt x="2469163" y="911643"/>
                  <a:pt x="2381203" y="841046"/>
                  <a:pt x="2278342" y="767737"/>
                </a:cubicBezTo>
                <a:cubicBezTo>
                  <a:pt x="2270023" y="763627"/>
                  <a:pt x="2255649" y="763856"/>
                  <a:pt x="2256265" y="753135"/>
                </a:cubicBezTo>
                <a:close/>
                <a:moveTo>
                  <a:pt x="2779894" y="725599"/>
                </a:moveTo>
                <a:cubicBezTo>
                  <a:pt x="2779623" y="727983"/>
                  <a:pt x="2780093" y="728929"/>
                  <a:pt x="2780915" y="729129"/>
                </a:cubicBezTo>
                <a:lnTo>
                  <a:pt x="2781020" y="729097"/>
                </a:lnTo>
                <a:lnTo>
                  <a:pt x="2782234" y="732867"/>
                </a:lnTo>
                <a:cubicBezTo>
                  <a:pt x="2785050" y="736072"/>
                  <a:pt x="2788939" y="739438"/>
                  <a:pt x="2791005" y="741100"/>
                </a:cubicBezTo>
                <a:cubicBezTo>
                  <a:pt x="2796735" y="733531"/>
                  <a:pt x="2779182" y="731535"/>
                  <a:pt x="2787434" y="729592"/>
                </a:cubicBezTo>
                <a:cubicBezTo>
                  <a:pt x="2788496" y="725616"/>
                  <a:pt x="2786340" y="727003"/>
                  <a:pt x="2784053" y="728191"/>
                </a:cubicBezTo>
                <a:lnTo>
                  <a:pt x="2781020" y="729097"/>
                </a:lnTo>
                <a:close/>
                <a:moveTo>
                  <a:pt x="1260367" y="717633"/>
                </a:moveTo>
                <a:cubicBezTo>
                  <a:pt x="1255706" y="725521"/>
                  <a:pt x="1263440" y="724931"/>
                  <a:pt x="1263938" y="729141"/>
                </a:cubicBezTo>
                <a:cubicBezTo>
                  <a:pt x="1258481" y="728323"/>
                  <a:pt x="1259302" y="735762"/>
                  <a:pt x="1252427" y="732663"/>
                </a:cubicBezTo>
                <a:cubicBezTo>
                  <a:pt x="1251929" y="728453"/>
                  <a:pt x="1249846" y="725279"/>
                  <a:pt x="1248856" y="721154"/>
                </a:cubicBezTo>
                <a:cubicBezTo>
                  <a:pt x="1253070" y="720674"/>
                  <a:pt x="1256242" y="718604"/>
                  <a:pt x="1260367" y="717633"/>
                </a:cubicBezTo>
                <a:close/>
                <a:moveTo>
                  <a:pt x="1365303" y="710472"/>
                </a:moveTo>
                <a:cubicBezTo>
                  <a:pt x="1454296" y="713164"/>
                  <a:pt x="1558571" y="723555"/>
                  <a:pt x="1652343" y="736028"/>
                </a:cubicBezTo>
                <a:cubicBezTo>
                  <a:pt x="1712683" y="743965"/>
                  <a:pt x="1769072" y="753853"/>
                  <a:pt x="1815343" y="770810"/>
                </a:cubicBezTo>
                <a:cubicBezTo>
                  <a:pt x="1660504" y="747747"/>
                  <a:pt x="1513145" y="726920"/>
                  <a:pt x="1360791" y="720609"/>
                </a:cubicBezTo>
                <a:cubicBezTo>
                  <a:pt x="1360581" y="716602"/>
                  <a:pt x="1357086" y="715441"/>
                  <a:pt x="1356675" y="711722"/>
                </a:cubicBezTo>
                <a:lnTo>
                  <a:pt x="1356965" y="711925"/>
                </a:lnTo>
                <a:cubicBezTo>
                  <a:pt x="1360371" y="712595"/>
                  <a:pt x="1362938" y="711389"/>
                  <a:pt x="1365303" y="710472"/>
                </a:cubicBezTo>
                <a:close/>
                <a:moveTo>
                  <a:pt x="1948683" y="700325"/>
                </a:moveTo>
                <a:cubicBezTo>
                  <a:pt x="1971578" y="703919"/>
                  <a:pt x="2019096" y="708023"/>
                  <a:pt x="2042908" y="723839"/>
                </a:cubicBezTo>
                <a:cubicBezTo>
                  <a:pt x="2012566" y="721039"/>
                  <a:pt x="1973940" y="717154"/>
                  <a:pt x="1948683" y="700325"/>
                </a:cubicBezTo>
                <a:close/>
                <a:moveTo>
                  <a:pt x="3681981" y="694555"/>
                </a:moveTo>
                <a:cubicBezTo>
                  <a:pt x="3702301" y="695058"/>
                  <a:pt x="3720664" y="714349"/>
                  <a:pt x="3727625" y="732091"/>
                </a:cubicBezTo>
                <a:cubicBezTo>
                  <a:pt x="3744642" y="741004"/>
                  <a:pt x="3782552" y="764977"/>
                  <a:pt x="3784581" y="784840"/>
                </a:cubicBezTo>
                <a:cubicBezTo>
                  <a:pt x="3771733" y="782277"/>
                  <a:pt x="3763106" y="769375"/>
                  <a:pt x="3756647" y="755844"/>
                </a:cubicBezTo>
                <a:cubicBezTo>
                  <a:pt x="3736370" y="748509"/>
                  <a:pt x="3723297" y="733350"/>
                  <a:pt x="3703207" y="717138"/>
                </a:cubicBezTo>
                <a:cubicBezTo>
                  <a:pt x="3699363" y="714018"/>
                  <a:pt x="3685919" y="702461"/>
                  <a:pt x="3682270" y="694757"/>
                </a:cubicBezTo>
                <a:close/>
                <a:moveTo>
                  <a:pt x="1850488" y="684327"/>
                </a:moveTo>
                <a:cubicBezTo>
                  <a:pt x="1875521" y="688558"/>
                  <a:pt x="1913448" y="688522"/>
                  <a:pt x="1932259" y="700407"/>
                </a:cubicBezTo>
                <a:cubicBezTo>
                  <a:pt x="1927816" y="701371"/>
                  <a:pt x="1921097" y="701894"/>
                  <a:pt x="1913364" y="701875"/>
                </a:cubicBezTo>
                <a:cubicBezTo>
                  <a:pt x="1890168" y="701817"/>
                  <a:pt x="1857849" y="696880"/>
                  <a:pt x="1850488" y="684327"/>
                </a:cubicBezTo>
                <a:close/>
                <a:moveTo>
                  <a:pt x="2747444" y="674140"/>
                </a:moveTo>
                <a:cubicBezTo>
                  <a:pt x="2751631" y="674927"/>
                  <a:pt x="2756308" y="675628"/>
                  <a:pt x="2760697" y="676128"/>
                </a:cubicBezTo>
                <a:cubicBezTo>
                  <a:pt x="2765660" y="691183"/>
                  <a:pt x="2774284" y="704085"/>
                  <a:pt x="2783864" y="718083"/>
                </a:cubicBezTo>
                <a:cubicBezTo>
                  <a:pt x="2802645" y="745390"/>
                  <a:pt x="2834356" y="771454"/>
                  <a:pt x="2843449" y="803985"/>
                </a:cubicBezTo>
                <a:cubicBezTo>
                  <a:pt x="2808920" y="767799"/>
                  <a:pt x="2786389" y="742157"/>
                  <a:pt x="2754986" y="710732"/>
                </a:cubicBezTo>
                <a:cubicBezTo>
                  <a:pt x="2764971" y="710004"/>
                  <a:pt x="2769726" y="721052"/>
                  <a:pt x="2774037" y="711204"/>
                </a:cubicBezTo>
                <a:cubicBezTo>
                  <a:pt x="2761233" y="701810"/>
                  <a:pt x="2754684" y="687788"/>
                  <a:pt x="2747444" y="674140"/>
                </a:cubicBezTo>
                <a:close/>
                <a:moveTo>
                  <a:pt x="3328752" y="670111"/>
                </a:moveTo>
                <a:lnTo>
                  <a:pt x="3367895" y="693704"/>
                </a:lnTo>
                <a:cubicBezTo>
                  <a:pt x="3380006" y="702934"/>
                  <a:pt x="3390689" y="713202"/>
                  <a:pt x="3400033" y="724463"/>
                </a:cubicBezTo>
                <a:cubicBezTo>
                  <a:pt x="3498960" y="794161"/>
                  <a:pt x="3624242" y="865586"/>
                  <a:pt x="3705426" y="956317"/>
                </a:cubicBezTo>
                <a:cubicBezTo>
                  <a:pt x="3645960" y="920683"/>
                  <a:pt x="3605533" y="862780"/>
                  <a:pt x="3532709" y="830232"/>
                </a:cubicBezTo>
                <a:cubicBezTo>
                  <a:pt x="3528062" y="814110"/>
                  <a:pt x="3502372" y="813278"/>
                  <a:pt x="3497233" y="797242"/>
                </a:cubicBezTo>
                <a:cubicBezTo>
                  <a:pt x="3456630" y="785110"/>
                  <a:pt x="3434329" y="743759"/>
                  <a:pt x="3388724" y="727697"/>
                </a:cubicBezTo>
                <a:cubicBezTo>
                  <a:pt x="3383231" y="714629"/>
                  <a:pt x="3371389" y="706014"/>
                  <a:pt x="3359175" y="697623"/>
                </a:cubicBezTo>
                <a:close/>
                <a:moveTo>
                  <a:pt x="3373420" y="669746"/>
                </a:moveTo>
                <a:cubicBezTo>
                  <a:pt x="3376377" y="670905"/>
                  <a:pt x="3378770" y="673331"/>
                  <a:pt x="3377955" y="677264"/>
                </a:cubicBezTo>
                <a:cubicBezTo>
                  <a:pt x="3371227" y="676414"/>
                  <a:pt x="3364790" y="675766"/>
                  <a:pt x="3365501" y="669830"/>
                </a:cubicBezTo>
                <a:cubicBezTo>
                  <a:pt x="3366943" y="668695"/>
                  <a:pt x="3370464" y="668587"/>
                  <a:pt x="3373420" y="669746"/>
                </a:cubicBezTo>
                <a:close/>
                <a:moveTo>
                  <a:pt x="2288125" y="669498"/>
                </a:moveTo>
                <a:cubicBezTo>
                  <a:pt x="2431676" y="755429"/>
                  <a:pt x="2566945" y="858724"/>
                  <a:pt x="2679694" y="959119"/>
                </a:cubicBezTo>
                <a:lnTo>
                  <a:pt x="2679003" y="959492"/>
                </a:lnTo>
                <a:cubicBezTo>
                  <a:pt x="2669831" y="963364"/>
                  <a:pt x="2709435" y="981230"/>
                  <a:pt x="2716763" y="995369"/>
                </a:cubicBezTo>
                <a:cubicBezTo>
                  <a:pt x="2687525" y="995914"/>
                  <a:pt x="2674440" y="958013"/>
                  <a:pt x="2652955" y="952405"/>
                </a:cubicBezTo>
                <a:cubicBezTo>
                  <a:pt x="2652570" y="947418"/>
                  <a:pt x="2657879" y="945987"/>
                  <a:pt x="2654297" y="944337"/>
                </a:cubicBezTo>
                <a:cubicBezTo>
                  <a:pt x="2623510" y="934790"/>
                  <a:pt x="2621520" y="903802"/>
                  <a:pt x="2585776" y="897645"/>
                </a:cubicBezTo>
                <a:cubicBezTo>
                  <a:pt x="2572915" y="872341"/>
                  <a:pt x="2548951" y="868428"/>
                  <a:pt x="2531648" y="845161"/>
                </a:cubicBezTo>
                <a:cubicBezTo>
                  <a:pt x="2517093" y="840116"/>
                  <a:pt x="2506802" y="832053"/>
                  <a:pt x="2500288" y="821058"/>
                </a:cubicBezTo>
                <a:cubicBezTo>
                  <a:pt x="2453355" y="789053"/>
                  <a:pt x="2404434" y="758658"/>
                  <a:pt x="2357589" y="727144"/>
                </a:cubicBezTo>
                <a:cubicBezTo>
                  <a:pt x="2333111" y="710433"/>
                  <a:pt x="2307619" y="690868"/>
                  <a:pt x="2288125" y="669498"/>
                </a:cubicBezTo>
                <a:close/>
                <a:moveTo>
                  <a:pt x="3327398" y="668886"/>
                </a:moveTo>
                <a:lnTo>
                  <a:pt x="3328752" y="670111"/>
                </a:lnTo>
                <a:lnTo>
                  <a:pt x="3327197" y="669173"/>
                </a:lnTo>
                <a:close/>
                <a:moveTo>
                  <a:pt x="2702942" y="661423"/>
                </a:moveTo>
                <a:cubicBezTo>
                  <a:pt x="2730629" y="664939"/>
                  <a:pt x="2736500" y="687923"/>
                  <a:pt x="2752612" y="707355"/>
                </a:cubicBezTo>
                <a:cubicBezTo>
                  <a:pt x="2736813" y="701009"/>
                  <a:pt x="2721148" y="674172"/>
                  <a:pt x="2702942" y="661423"/>
                </a:cubicBezTo>
                <a:close/>
                <a:moveTo>
                  <a:pt x="2760894" y="657393"/>
                </a:moveTo>
                <a:cubicBezTo>
                  <a:pt x="2771896" y="659518"/>
                  <a:pt x="2774653" y="667885"/>
                  <a:pt x="2779801" y="674063"/>
                </a:cubicBezTo>
                <a:cubicBezTo>
                  <a:pt x="2772173" y="669579"/>
                  <a:pt x="2761576" y="666876"/>
                  <a:pt x="2760894" y="657393"/>
                </a:cubicBezTo>
                <a:close/>
                <a:moveTo>
                  <a:pt x="2260791" y="653789"/>
                </a:moveTo>
                <a:cubicBezTo>
                  <a:pt x="2265423" y="661322"/>
                  <a:pt x="2287812" y="656410"/>
                  <a:pt x="2285698" y="668655"/>
                </a:cubicBezTo>
                <a:cubicBezTo>
                  <a:pt x="2282527" y="670724"/>
                  <a:pt x="2252749" y="659739"/>
                  <a:pt x="2260791" y="653789"/>
                </a:cubicBezTo>
                <a:close/>
                <a:moveTo>
                  <a:pt x="3341018" y="652662"/>
                </a:moveTo>
                <a:lnTo>
                  <a:pt x="3353367" y="657634"/>
                </a:lnTo>
                <a:cubicBezTo>
                  <a:pt x="3358330" y="658696"/>
                  <a:pt x="3362425" y="660383"/>
                  <a:pt x="3360587" y="666390"/>
                </a:cubicBezTo>
                <a:cubicBezTo>
                  <a:pt x="3354351" y="665454"/>
                  <a:pt x="3348317" y="664231"/>
                  <a:pt x="3342080" y="663296"/>
                </a:cubicBezTo>
                <a:cubicBezTo>
                  <a:pt x="3342553" y="661697"/>
                  <a:pt x="3340730" y="658919"/>
                  <a:pt x="3339581" y="656560"/>
                </a:cubicBezTo>
                <a:close/>
                <a:moveTo>
                  <a:pt x="3341136" y="652341"/>
                </a:moveTo>
                <a:lnTo>
                  <a:pt x="3341018" y="652662"/>
                </a:lnTo>
                <a:lnTo>
                  <a:pt x="3340935" y="652629"/>
                </a:lnTo>
                <a:close/>
                <a:moveTo>
                  <a:pt x="2729932" y="646866"/>
                </a:moveTo>
                <a:cubicBezTo>
                  <a:pt x="2740496" y="646541"/>
                  <a:pt x="2739356" y="654321"/>
                  <a:pt x="2741588" y="659744"/>
                </a:cubicBezTo>
                <a:cubicBezTo>
                  <a:pt x="2733705" y="658086"/>
                  <a:pt x="2732366" y="652002"/>
                  <a:pt x="2729932" y="646866"/>
                </a:cubicBezTo>
                <a:close/>
                <a:moveTo>
                  <a:pt x="1316539" y="639869"/>
                </a:moveTo>
                <a:cubicBezTo>
                  <a:pt x="1337562" y="644294"/>
                  <a:pt x="1349193" y="644288"/>
                  <a:pt x="1360754" y="652383"/>
                </a:cubicBezTo>
                <a:cubicBezTo>
                  <a:pt x="1352966" y="655509"/>
                  <a:pt x="1343040" y="656923"/>
                  <a:pt x="1334496" y="655284"/>
                </a:cubicBezTo>
                <a:cubicBezTo>
                  <a:pt x="1325953" y="653644"/>
                  <a:pt x="1318793" y="648953"/>
                  <a:pt x="1316539" y="639869"/>
                </a:cubicBezTo>
                <a:close/>
                <a:moveTo>
                  <a:pt x="3286922" y="631967"/>
                </a:moveTo>
                <a:cubicBezTo>
                  <a:pt x="3294637" y="636940"/>
                  <a:pt x="3303916" y="627996"/>
                  <a:pt x="3305430" y="635061"/>
                </a:cubicBezTo>
                <a:cubicBezTo>
                  <a:pt x="3302084" y="636148"/>
                  <a:pt x="3298939" y="636949"/>
                  <a:pt x="3296546" y="639135"/>
                </a:cubicBezTo>
                <a:cubicBezTo>
                  <a:pt x="3311917" y="647324"/>
                  <a:pt x="3312484" y="657587"/>
                  <a:pt x="3325569" y="662887"/>
                </a:cubicBezTo>
                <a:cubicBezTo>
                  <a:pt x="3321625" y="664522"/>
                  <a:pt x="3318740" y="664298"/>
                  <a:pt x="3316348" y="663052"/>
                </a:cubicBezTo>
                <a:cubicBezTo>
                  <a:pt x="3309173" y="659315"/>
                  <a:pt x="3306438" y="646383"/>
                  <a:pt x="3292865" y="646852"/>
                </a:cubicBezTo>
                <a:lnTo>
                  <a:pt x="3292778" y="646362"/>
                </a:lnTo>
                <a:cubicBezTo>
                  <a:pt x="3294051" y="632240"/>
                  <a:pt x="3291992" y="641949"/>
                  <a:pt x="3286922" y="631967"/>
                </a:cubicBezTo>
                <a:close/>
                <a:moveTo>
                  <a:pt x="2678179" y="630357"/>
                </a:moveTo>
                <a:cubicBezTo>
                  <a:pt x="2686078" y="640606"/>
                  <a:pt x="2705995" y="641685"/>
                  <a:pt x="2706657" y="656732"/>
                </a:cubicBezTo>
                <a:cubicBezTo>
                  <a:pt x="2697330" y="654061"/>
                  <a:pt x="2692827" y="654340"/>
                  <a:pt x="2691033" y="651367"/>
                </a:cubicBezTo>
                <a:cubicBezTo>
                  <a:pt x="2698094" y="645588"/>
                  <a:pt x="2671939" y="643574"/>
                  <a:pt x="2678179" y="630357"/>
                </a:cubicBezTo>
                <a:close/>
                <a:moveTo>
                  <a:pt x="2800791" y="628709"/>
                </a:moveTo>
                <a:cubicBezTo>
                  <a:pt x="2817764" y="630302"/>
                  <a:pt x="2822518" y="641351"/>
                  <a:pt x="2823812" y="654267"/>
                </a:cubicBezTo>
                <a:cubicBezTo>
                  <a:pt x="2813294" y="647760"/>
                  <a:pt x="2805947" y="639184"/>
                  <a:pt x="2800791" y="628709"/>
                </a:cubicBezTo>
                <a:close/>
                <a:moveTo>
                  <a:pt x="1237341" y="624690"/>
                </a:moveTo>
                <a:lnTo>
                  <a:pt x="1243854" y="627363"/>
                </a:lnTo>
                <a:cubicBezTo>
                  <a:pt x="1253052" y="629623"/>
                  <a:pt x="1266748" y="631169"/>
                  <a:pt x="1256847" y="638391"/>
                </a:cubicBezTo>
                <a:cubicBezTo>
                  <a:pt x="1253634" y="633139"/>
                  <a:pt x="1245100" y="639173"/>
                  <a:pt x="1241766" y="630405"/>
                </a:cubicBezTo>
                <a:cubicBezTo>
                  <a:pt x="1241020" y="633314"/>
                  <a:pt x="1240073" y="636511"/>
                  <a:pt x="1235711" y="634744"/>
                </a:cubicBezTo>
                <a:close/>
                <a:moveTo>
                  <a:pt x="1237397" y="624342"/>
                </a:moveTo>
                <a:lnTo>
                  <a:pt x="1237341" y="624690"/>
                </a:lnTo>
                <a:lnTo>
                  <a:pt x="1237195" y="624631"/>
                </a:lnTo>
                <a:close/>
                <a:moveTo>
                  <a:pt x="1213721" y="620633"/>
                </a:moveTo>
                <a:cubicBezTo>
                  <a:pt x="1222236" y="620160"/>
                  <a:pt x="1221121" y="626672"/>
                  <a:pt x="1226972" y="622621"/>
                </a:cubicBezTo>
                <a:cubicBezTo>
                  <a:pt x="1226183" y="632360"/>
                  <a:pt x="1215988" y="629083"/>
                  <a:pt x="1209409" y="630482"/>
                </a:cubicBezTo>
                <a:lnTo>
                  <a:pt x="1209208" y="630769"/>
                </a:lnTo>
                <a:cubicBezTo>
                  <a:pt x="1209892" y="626101"/>
                  <a:pt x="1211329" y="622818"/>
                  <a:pt x="1213721" y="620633"/>
                </a:cubicBezTo>
                <a:close/>
                <a:moveTo>
                  <a:pt x="1631287" y="594247"/>
                </a:moveTo>
                <a:lnTo>
                  <a:pt x="1633905" y="594439"/>
                </a:lnTo>
                <a:lnTo>
                  <a:pt x="1634166" y="595909"/>
                </a:lnTo>
                <a:close/>
                <a:moveTo>
                  <a:pt x="2638046" y="591102"/>
                </a:moveTo>
                <a:cubicBezTo>
                  <a:pt x="2646830" y="596396"/>
                  <a:pt x="2665387" y="611105"/>
                  <a:pt x="2673521" y="624092"/>
                </a:cubicBezTo>
                <a:cubicBezTo>
                  <a:pt x="2651870" y="621800"/>
                  <a:pt x="2639016" y="600790"/>
                  <a:pt x="2638046" y="591102"/>
                </a:cubicBezTo>
                <a:close/>
                <a:moveTo>
                  <a:pt x="1583725" y="590755"/>
                </a:moveTo>
                <a:lnTo>
                  <a:pt x="1597148" y="591740"/>
                </a:lnTo>
                <a:lnTo>
                  <a:pt x="1593779" y="592078"/>
                </a:lnTo>
                <a:close/>
                <a:moveTo>
                  <a:pt x="1614679" y="589985"/>
                </a:moveTo>
                <a:cubicBezTo>
                  <a:pt x="1618077" y="589630"/>
                  <a:pt x="1621418" y="589609"/>
                  <a:pt x="1624673" y="590427"/>
                </a:cubicBezTo>
                <a:lnTo>
                  <a:pt x="1631287" y="594247"/>
                </a:lnTo>
                <a:lnTo>
                  <a:pt x="1597148" y="591740"/>
                </a:lnTo>
                <a:close/>
                <a:moveTo>
                  <a:pt x="2263470" y="586608"/>
                </a:moveTo>
                <a:cubicBezTo>
                  <a:pt x="2308110" y="611431"/>
                  <a:pt x="2351654" y="637203"/>
                  <a:pt x="2379920" y="673723"/>
                </a:cubicBezTo>
                <a:cubicBezTo>
                  <a:pt x="2452338" y="720998"/>
                  <a:pt x="2516425" y="774022"/>
                  <a:pt x="2578234" y="828454"/>
                </a:cubicBezTo>
                <a:cubicBezTo>
                  <a:pt x="2466553" y="760977"/>
                  <a:pt x="2385430" y="672004"/>
                  <a:pt x="2274038" y="604731"/>
                </a:cubicBezTo>
                <a:cubicBezTo>
                  <a:pt x="2276301" y="594733"/>
                  <a:pt x="2261498" y="596806"/>
                  <a:pt x="2263470" y="586608"/>
                </a:cubicBezTo>
                <a:close/>
                <a:moveTo>
                  <a:pt x="2246306" y="575447"/>
                </a:moveTo>
                <a:cubicBezTo>
                  <a:pt x="2257849" y="574952"/>
                  <a:pt x="2258583" y="581900"/>
                  <a:pt x="2260300" y="588676"/>
                </a:cubicBezTo>
                <a:cubicBezTo>
                  <a:pt x="2252819" y="586442"/>
                  <a:pt x="2247530" y="582309"/>
                  <a:pt x="2246306" y="575447"/>
                </a:cubicBezTo>
                <a:close/>
                <a:moveTo>
                  <a:pt x="2351694" y="546726"/>
                </a:moveTo>
                <a:cubicBezTo>
                  <a:pt x="2357150" y="547545"/>
                  <a:pt x="2362117" y="548449"/>
                  <a:pt x="2367574" y="549267"/>
                </a:cubicBezTo>
                <a:cubicBezTo>
                  <a:pt x="2418028" y="581164"/>
                  <a:pt x="2460553" y="618232"/>
                  <a:pt x="2512102" y="649180"/>
                </a:cubicBezTo>
                <a:cubicBezTo>
                  <a:pt x="2547234" y="684503"/>
                  <a:pt x="2582657" y="720030"/>
                  <a:pt x="2629494" y="747249"/>
                </a:cubicBezTo>
                <a:cubicBezTo>
                  <a:pt x="2672191" y="799451"/>
                  <a:pt x="2734346" y="837395"/>
                  <a:pt x="2778340" y="888360"/>
                </a:cubicBezTo>
                <a:cubicBezTo>
                  <a:pt x="2777313" y="895362"/>
                  <a:pt x="2773066" y="892817"/>
                  <a:pt x="2776655" y="898762"/>
                </a:cubicBezTo>
                <a:cubicBezTo>
                  <a:pt x="2790721" y="903893"/>
                  <a:pt x="2794556" y="916870"/>
                  <a:pt x="2801963" y="927205"/>
                </a:cubicBezTo>
                <a:cubicBezTo>
                  <a:pt x="2799141" y="931235"/>
                  <a:pt x="2788825" y="924440"/>
                  <a:pt x="2789909" y="933349"/>
                </a:cubicBezTo>
                <a:cubicBezTo>
                  <a:pt x="2801697" y="939886"/>
                  <a:pt x="2798913" y="932791"/>
                  <a:pt x="2811587" y="934373"/>
                </a:cubicBezTo>
                <a:cubicBezTo>
                  <a:pt x="2812269" y="943858"/>
                  <a:pt x="2809534" y="948377"/>
                  <a:pt x="2819273" y="954767"/>
                </a:cubicBezTo>
                <a:cubicBezTo>
                  <a:pt x="2815462" y="954672"/>
                  <a:pt x="2809743" y="952384"/>
                  <a:pt x="2808306" y="955666"/>
                </a:cubicBezTo>
                <a:cubicBezTo>
                  <a:pt x="2815120" y="957007"/>
                  <a:pt x="2822425" y="958261"/>
                  <a:pt x="2829441" y="959313"/>
                </a:cubicBezTo>
                <a:cubicBezTo>
                  <a:pt x="2863289" y="1018616"/>
                  <a:pt x="2939627" y="1046761"/>
                  <a:pt x="2983796" y="1098706"/>
                </a:cubicBezTo>
                <a:cubicBezTo>
                  <a:pt x="2941545" y="1085849"/>
                  <a:pt x="2915629" y="1039823"/>
                  <a:pt x="2872458" y="1028896"/>
                </a:cubicBezTo>
                <a:cubicBezTo>
                  <a:pt x="2872359" y="1038263"/>
                  <a:pt x="2888965" y="1043457"/>
                  <a:pt x="2879599" y="1051911"/>
                </a:cubicBezTo>
                <a:cubicBezTo>
                  <a:pt x="2858084" y="1029125"/>
                  <a:pt x="2864096" y="1017464"/>
                  <a:pt x="2847949" y="995006"/>
                </a:cubicBezTo>
                <a:cubicBezTo>
                  <a:pt x="2803215" y="965398"/>
                  <a:pt x="2776931" y="922975"/>
                  <a:pt x="2733982" y="892044"/>
                </a:cubicBezTo>
                <a:cubicBezTo>
                  <a:pt x="2739067" y="878017"/>
                  <a:pt x="2726074" y="891652"/>
                  <a:pt x="2730955" y="877914"/>
                </a:cubicBezTo>
                <a:cubicBezTo>
                  <a:pt x="2714832" y="868340"/>
                  <a:pt x="2690731" y="852323"/>
                  <a:pt x="2693993" y="836592"/>
                </a:cubicBezTo>
                <a:cubicBezTo>
                  <a:pt x="2723611" y="855186"/>
                  <a:pt x="2737032" y="886458"/>
                  <a:pt x="2774770" y="909452"/>
                </a:cubicBezTo>
                <a:lnTo>
                  <a:pt x="2774971" y="909163"/>
                </a:lnTo>
                <a:cubicBezTo>
                  <a:pt x="2780055" y="895137"/>
                  <a:pt x="2762852" y="895102"/>
                  <a:pt x="2756661" y="887335"/>
                </a:cubicBezTo>
                <a:cubicBezTo>
                  <a:pt x="2753133" y="883149"/>
                  <a:pt x="2754098" y="874388"/>
                  <a:pt x="2751059" y="870116"/>
                </a:cubicBezTo>
                <a:cubicBezTo>
                  <a:pt x="2735841" y="850024"/>
                  <a:pt x="2706351" y="839240"/>
                  <a:pt x="2690677" y="822260"/>
                </a:cubicBezTo>
                <a:cubicBezTo>
                  <a:pt x="2687901" y="819458"/>
                  <a:pt x="2687132" y="809483"/>
                  <a:pt x="2684820" y="807864"/>
                </a:cubicBezTo>
                <a:cubicBezTo>
                  <a:pt x="2673488" y="798213"/>
                  <a:pt x="2645656" y="778297"/>
                  <a:pt x="2634263" y="766888"/>
                </a:cubicBezTo>
                <a:cubicBezTo>
                  <a:pt x="2622205" y="754585"/>
                  <a:pt x="2602709" y="747367"/>
                  <a:pt x="2590450" y="735351"/>
                </a:cubicBezTo>
                <a:cubicBezTo>
                  <a:pt x="2536549" y="681311"/>
                  <a:pt x="2471060" y="634597"/>
                  <a:pt x="2410590" y="586251"/>
                </a:cubicBezTo>
                <a:cubicBezTo>
                  <a:pt x="2385751" y="577436"/>
                  <a:pt x="2361011" y="559255"/>
                  <a:pt x="2351694" y="546726"/>
                </a:cubicBezTo>
                <a:close/>
                <a:moveTo>
                  <a:pt x="2818005" y="539536"/>
                </a:moveTo>
                <a:lnTo>
                  <a:pt x="2816621" y="540282"/>
                </a:lnTo>
                <a:lnTo>
                  <a:pt x="2816315" y="540132"/>
                </a:lnTo>
                <a:close/>
                <a:moveTo>
                  <a:pt x="3087048" y="523752"/>
                </a:moveTo>
                <a:lnTo>
                  <a:pt x="3087337" y="523955"/>
                </a:lnTo>
                <a:cubicBezTo>
                  <a:pt x="3101680" y="539145"/>
                  <a:pt x="3133982" y="541604"/>
                  <a:pt x="3147030" y="558032"/>
                </a:cubicBezTo>
                <a:cubicBezTo>
                  <a:pt x="3179410" y="570840"/>
                  <a:pt x="3229342" y="585643"/>
                  <a:pt x="3250139" y="610070"/>
                </a:cubicBezTo>
                <a:cubicBezTo>
                  <a:pt x="3194157" y="585454"/>
                  <a:pt x="3140653" y="559143"/>
                  <a:pt x="3085363" y="534154"/>
                </a:cubicBezTo>
                <a:cubicBezTo>
                  <a:pt x="3096128" y="533542"/>
                  <a:pt x="3078068" y="523041"/>
                  <a:pt x="3087048" y="523752"/>
                </a:cubicBezTo>
                <a:close/>
                <a:moveTo>
                  <a:pt x="3106089" y="490869"/>
                </a:moveTo>
                <a:cubicBezTo>
                  <a:pt x="3114686" y="492278"/>
                  <a:pt x="3122542" y="495206"/>
                  <a:pt x="3123518" y="499963"/>
                </a:cubicBezTo>
                <a:lnTo>
                  <a:pt x="3123806" y="500165"/>
                </a:lnTo>
                <a:cubicBezTo>
                  <a:pt x="3112281" y="495097"/>
                  <a:pt x="3120628" y="497940"/>
                  <a:pt x="3114925" y="504240"/>
                </a:cubicBezTo>
                <a:cubicBezTo>
                  <a:pt x="3103494" y="503957"/>
                  <a:pt x="3099074" y="486278"/>
                  <a:pt x="3086592" y="494266"/>
                </a:cubicBezTo>
                <a:cubicBezTo>
                  <a:pt x="3089218" y="494818"/>
                  <a:pt x="3087981" y="497815"/>
                  <a:pt x="3083419" y="496334"/>
                </a:cubicBezTo>
                <a:cubicBezTo>
                  <a:pt x="3083561" y="494289"/>
                  <a:pt x="3083787" y="492732"/>
                  <a:pt x="3084218" y="490889"/>
                </a:cubicBezTo>
                <a:cubicBezTo>
                  <a:pt x="3088155" y="489571"/>
                  <a:pt x="3097492" y="489461"/>
                  <a:pt x="3106089" y="490869"/>
                </a:cubicBezTo>
                <a:close/>
                <a:moveTo>
                  <a:pt x="2460416" y="461577"/>
                </a:moveTo>
                <a:cubicBezTo>
                  <a:pt x="2503377" y="468497"/>
                  <a:pt x="2538187" y="500593"/>
                  <a:pt x="2564213" y="527395"/>
                </a:cubicBezTo>
                <a:cubicBezTo>
                  <a:pt x="2586789" y="546205"/>
                  <a:pt x="2616803" y="559930"/>
                  <a:pt x="2628166" y="586759"/>
                </a:cubicBezTo>
                <a:cubicBezTo>
                  <a:pt x="2594361" y="567377"/>
                  <a:pt x="2579959" y="536276"/>
                  <a:pt x="2548333" y="524854"/>
                </a:cubicBezTo>
                <a:cubicBezTo>
                  <a:pt x="2538887" y="504514"/>
                  <a:pt x="2490551" y="478819"/>
                  <a:pt x="2460416" y="461577"/>
                </a:cubicBezTo>
                <a:close/>
                <a:moveTo>
                  <a:pt x="2787950" y="439141"/>
                </a:moveTo>
                <a:cubicBezTo>
                  <a:pt x="2790579" y="439694"/>
                  <a:pt x="2793408" y="439960"/>
                  <a:pt x="2796034" y="440512"/>
                </a:cubicBezTo>
                <a:cubicBezTo>
                  <a:pt x="2854992" y="449195"/>
                  <a:pt x="2927373" y="460846"/>
                  <a:pt x="2982455" y="481828"/>
                </a:cubicBezTo>
                <a:cubicBezTo>
                  <a:pt x="3004464" y="490377"/>
                  <a:pt x="3041549" y="502617"/>
                  <a:pt x="3047151" y="519836"/>
                </a:cubicBezTo>
                <a:cubicBezTo>
                  <a:pt x="2970428" y="486702"/>
                  <a:pt x="2891611" y="460253"/>
                  <a:pt x="2789437" y="447473"/>
                </a:cubicBezTo>
                <a:cubicBezTo>
                  <a:pt x="2789605" y="444160"/>
                  <a:pt x="2786400" y="443201"/>
                  <a:pt x="2787950" y="439141"/>
                </a:cubicBezTo>
                <a:close/>
                <a:moveTo>
                  <a:pt x="2748361" y="429865"/>
                </a:moveTo>
                <a:cubicBezTo>
                  <a:pt x="2761324" y="431650"/>
                  <a:pt x="2773307" y="433606"/>
                  <a:pt x="2779323" y="440392"/>
                </a:cubicBezTo>
                <a:cubicBezTo>
                  <a:pt x="2769862" y="444062"/>
                  <a:pt x="2749332" y="439552"/>
                  <a:pt x="2748361" y="429865"/>
                </a:cubicBezTo>
                <a:close/>
                <a:moveTo>
                  <a:pt x="2412145" y="423489"/>
                </a:moveTo>
                <a:cubicBezTo>
                  <a:pt x="2427103" y="427959"/>
                  <a:pt x="2438602" y="434296"/>
                  <a:pt x="2447220" y="442902"/>
                </a:cubicBezTo>
                <a:cubicBezTo>
                  <a:pt x="2437267" y="446657"/>
                  <a:pt x="2420619" y="434143"/>
                  <a:pt x="2412145" y="423489"/>
                </a:cubicBezTo>
                <a:close/>
                <a:moveTo>
                  <a:pt x="2542440" y="409636"/>
                </a:moveTo>
                <a:cubicBezTo>
                  <a:pt x="2636597" y="459696"/>
                  <a:pt x="2722557" y="541761"/>
                  <a:pt x="2802133" y="620642"/>
                </a:cubicBezTo>
                <a:cubicBezTo>
                  <a:pt x="2798830" y="621976"/>
                  <a:pt x="2795805" y="622029"/>
                  <a:pt x="2793047" y="621230"/>
                </a:cubicBezTo>
                <a:cubicBezTo>
                  <a:pt x="2784772" y="618834"/>
                  <a:pt x="2778899" y="608769"/>
                  <a:pt x="2775141" y="602601"/>
                </a:cubicBezTo>
                <a:cubicBezTo>
                  <a:pt x="2716739" y="548839"/>
                  <a:pt x="2651026" y="489529"/>
                  <a:pt x="2586253" y="441173"/>
                </a:cubicBezTo>
                <a:cubicBezTo>
                  <a:pt x="2575097" y="432503"/>
                  <a:pt x="2547349" y="427228"/>
                  <a:pt x="2542440" y="409636"/>
                </a:cubicBezTo>
                <a:close/>
                <a:moveTo>
                  <a:pt x="2325459" y="371370"/>
                </a:moveTo>
                <a:cubicBezTo>
                  <a:pt x="2331835" y="370260"/>
                  <a:pt x="2343179" y="370052"/>
                  <a:pt x="2342878" y="379707"/>
                </a:cubicBezTo>
                <a:cubicBezTo>
                  <a:pt x="2334793" y="378336"/>
                  <a:pt x="2328585" y="376133"/>
                  <a:pt x="2325459" y="371370"/>
                </a:cubicBezTo>
                <a:close/>
                <a:moveTo>
                  <a:pt x="2237763" y="367441"/>
                </a:moveTo>
                <a:cubicBezTo>
                  <a:pt x="2258215" y="361604"/>
                  <a:pt x="2263697" y="375306"/>
                  <a:pt x="2283805" y="385955"/>
                </a:cubicBezTo>
                <a:cubicBezTo>
                  <a:pt x="2296083" y="392408"/>
                  <a:pt x="2312392" y="393105"/>
                  <a:pt x="2320223" y="397300"/>
                </a:cubicBezTo>
                <a:cubicBezTo>
                  <a:pt x="2326405" y="400771"/>
                  <a:pt x="2331791" y="409689"/>
                  <a:pt x="2339419" y="414172"/>
                </a:cubicBezTo>
                <a:cubicBezTo>
                  <a:pt x="2402930" y="452640"/>
                  <a:pt x="2478968" y="490440"/>
                  <a:pt x="2523103" y="539358"/>
                </a:cubicBezTo>
                <a:cubicBezTo>
                  <a:pt x="2555201" y="556258"/>
                  <a:pt x="2586946" y="585348"/>
                  <a:pt x="2602138" y="606709"/>
                </a:cubicBezTo>
                <a:cubicBezTo>
                  <a:pt x="2610652" y="606237"/>
                  <a:pt x="2609249" y="612547"/>
                  <a:pt x="2617763" y="612074"/>
                </a:cubicBezTo>
                <a:cubicBezTo>
                  <a:pt x="2686961" y="682402"/>
                  <a:pt x="2757052" y="752069"/>
                  <a:pt x="2810569" y="833722"/>
                </a:cubicBezTo>
                <a:cubicBezTo>
                  <a:pt x="2829031" y="843647"/>
                  <a:pt x="2839247" y="859809"/>
                  <a:pt x="2846988" y="877666"/>
                </a:cubicBezTo>
                <a:cubicBezTo>
                  <a:pt x="2822676" y="857641"/>
                  <a:pt x="2802430" y="834886"/>
                  <a:pt x="2787547" y="808165"/>
                </a:cubicBezTo>
                <a:cubicBezTo>
                  <a:pt x="2784139" y="807494"/>
                  <a:pt x="2780530" y="807113"/>
                  <a:pt x="2777124" y="806442"/>
                </a:cubicBezTo>
                <a:cubicBezTo>
                  <a:pt x="2738135" y="745256"/>
                  <a:pt x="2679383" y="689535"/>
                  <a:pt x="2623363" y="629294"/>
                </a:cubicBezTo>
                <a:cubicBezTo>
                  <a:pt x="2583508" y="600099"/>
                  <a:pt x="2549304" y="567142"/>
                  <a:pt x="2513512" y="535217"/>
                </a:cubicBezTo>
                <a:cubicBezTo>
                  <a:pt x="2507593" y="533216"/>
                  <a:pt x="2504350" y="529231"/>
                  <a:pt x="2495549" y="529501"/>
                </a:cubicBezTo>
                <a:cubicBezTo>
                  <a:pt x="2424939" y="461188"/>
                  <a:pt x="2332331" y="421220"/>
                  <a:pt x="2238832" y="367761"/>
                </a:cubicBezTo>
                <a:close/>
                <a:moveTo>
                  <a:pt x="2635928" y="361002"/>
                </a:moveTo>
                <a:cubicBezTo>
                  <a:pt x="2644526" y="375171"/>
                  <a:pt x="2668316" y="378104"/>
                  <a:pt x="2667978" y="398884"/>
                </a:cubicBezTo>
                <a:cubicBezTo>
                  <a:pt x="2719660" y="423492"/>
                  <a:pt x="2741702" y="481818"/>
                  <a:pt x="2775092" y="511633"/>
                </a:cubicBezTo>
                <a:cubicBezTo>
                  <a:pt x="2777999" y="515170"/>
                  <a:pt x="2783098" y="521421"/>
                  <a:pt x="2790112" y="527243"/>
                </a:cubicBezTo>
                <a:lnTo>
                  <a:pt x="2816315" y="540132"/>
                </a:lnTo>
                <a:lnTo>
                  <a:pt x="2812503" y="541474"/>
                </a:lnTo>
                <a:cubicBezTo>
                  <a:pt x="2809861" y="541019"/>
                  <a:pt x="2807516" y="540985"/>
                  <a:pt x="2808781" y="545946"/>
                </a:cubicBezTo>
                <a:cubicBezTo>
                  <a:pt x="2890670" y="547095"/>
                  <a:pt x="2968160" y="590202"/>
                  <a:pt x="3043072" y="611773"/>
                </a:cubicBezTo>
                <a:cubicBezTo>
                  <a:pt x="3045620" y="616131"/>
                  <a:pt x="3048658" y="620403"/>
                  <a:pt x="3052100" y="624099"/>
                </a:cubicBezTo>
                <a:cubicBezTo>
                  <a:pt x="3125742" y="645639"/>
                  <a:pt x="3161366" y="680877"/>
                  <a:pt x="3222786" y="711875"/>
                </a:cubicBezTo>
                <a:cubicBezTo>
                  <a:pt x="3308623" y="757824"/>
                  <a:pt x="3404089" y="796788"/>
                  <a:pt x="3474647" y="853485"/>
                </a:cubicBezTo>
                <a:cubicBezTo>
                  <a:pt x="3529904" y="875450"/>
                  <a:pt x="3568988" y="908822"/>
                  <a:pt x="3619285" y="934173"/>
                </a:cubicBezTo>
                <a:cubicBezTo>
                  <a:pt x="3590835" y="939131"/>
                  <a:pt x="3565466" y="908929"/>
                  <a:pt x="3538710" y="893626"/>
                </a:cubicBezTo>
                <a:cubicBezTo>
                  <a:pt x="3520652" y="883125"/>
                  <a:pt x="3499806" y="879682"/>
                  <a:pt x="3489098" y="863604"/>
                </a:cubicBezTo>
                <a:cubicBezTo>
                  <a:pt x="3478245" y="863726"/>
                  <a:pt x="3474541" y="858560"/>
                  <a:pt x="3465677" y="857071"/>
                </a:cubicBezTo>
                <a:cubicBezTo>
                  <a:pt x="3460334" y="855474"/>
                  <a:pt x="3461738" y="849165"/>
                  <a:pt x="3459478" y="845009"/>
                </a:cubicBezTo>
                <a:cubicBezTo>
                  <a:pt x="3375681" y="809067"/>
                  <a:pt x="3322146" y="765576"/>
                  <a:pt x="3235552" y="732394"/>
                </a:cubicBezTo>
                <a:cubicBezTo>
                  <a:pt x="3232346" y="731436"/>
                  <a:pt x="3234097" y="727088"/>
                  <a:pt x="3234065" y="724061"/>
                </a:cubicBezTo>
                <a:cubicBezTo>
                  <a:pt x="3110251" y="666532"/>
                  <a:pt x="2985032" y="582714"/>
                  <a:pt x="2820060" y="558132"/>
                </a:cubicBezTo>
                <a:cubicBezTo>
                  <a:pt x="2836728" y="597683"/>
                  <a:pt x="2870171" y="624960"/>
                  <a:pt x="2874935" y="672904"/>
                </a:cubicBezTo>
                <a:cubicBezTo>
                  <a:pt x="2894588" y="686665"/>
                  <a:pt x="2894697" y="700040"/>
                  <a:pt x="2902471" y="720923"/>
                </a:cubicBezTo>
                <a:cubicBezTo>
                  <a:pt x="2924879" y="743048"/>
                  <a:pt x="2944809" y="766869"/>
                  <a:pt x="2958484" y="795317"/>
                </a:cubicBezTo>
                <a:cubicBezTo>
                  <a:pt x="2976991" y="798411"/>
                  <a:pt x="2979125" y="813200"/>
                  <a:pt x="2992473" y="819974"/>
                </a:cubicBezTo>
                <a:cubicBezTo>
                  <a:pt x="3003710" y="824840"/>
                  <a:pt x="3006209" y="817581"/>
                  <a:pt x="3014407" y="818175"/>
                </a:cubicBezTo>
                <a:cubicBezTo>
                  <a:pt x="3021369" y="821763"/>
                  <a:pt x="3005611" y="822739"/>
                  <a:pt x="3012723" y="828577"/>
                </a:cubicBezTo>
                <a:cubicBezTo>
                  <a:pt x="3119828" y="871831"/>
                  <a:pt x="3271499" y="882811"/>
                  <a:pt x="3331760" y="959749"/>
                </a:cubicBezTo>
                <a:cubicBezTo>
                  <a:pt x="3340274" y="959278"/>
                  <a:pt x="3338870" y="965587"/>
                  <a:pt x="3347097" y="964912"/>
                </a:cubicBezTo>
                <a:cubicBezTo>
                  <a:pt x="3384135" y="1016583"/>
                  <a:pt x="3455517" y="1033967"/>
                  <a:pt x="3496394" y="1084464"/>
                </a:cubicBezTo>
                <a:cubicBezTo>
                  <a:pt x="3511927" y="1103490"/>
                  <a:pt x="3526074" y="1137416"/>
                  <a:pt x="3556922" y="1148721"/>
                </a:cubicBezTo>
                <a:cubicBezTo>
                  <a:pt x="3584692" y="1134281"/>
                  <a:pt x="3619109" y="1124495"/>
                  <a:pt x="3669706" y="1140192"/>
                </a:cubicBezTo>
                <a:cubicBezTo>
                  <a:pt x="3719726" y="1155486"/>
                  <a:pt x="3765000" y="1164026"/>
                  <a:pt x="3780355" y="1196223"/>
                </a:cubicBezTo>
                <a:cubicBezTo>
                  <a:pt x="3802532" y="1201457"/>
                  <a:pt x="3805856" y="1220085"/>
                  <a:pt x="3824170" y="1227761"/>
                </a:cubicBezTo>
                <a:cubicBezTo>
                  <a:pt x="3832790" y="1254815"/>
                  <a:pt x="3872666" y="1278446"/>
                  <a:pt x="3875075" y="1317449"/>
                </a:cubicBezTo>
                <a:cubicBezTo>
                  <a:pt x="3890270" y="1324658"/>
                  <a:pt x="3886122" y="1345344"/>
                  <a:pt x="3905092" y="1349620"/>
                </a:cubicBezTo>
                <a:cubicBezTo>
                  <a:pt x="3930501" y="1433895"/>
                  <a:pt x="4029735" y="1498232"/>
                  <a:pt x="4086387" y="1574789"/>
                </a:cubicBezTo>
                <a:cubicBezTo>
                  <a:pt x="4085844" y="1577411"/>
                  <a:pt x="4082840" y="1576165"/>
                  <a:pt x="4080878" y="1576507"/>
                </a:cubicBezTo>
                <a:cubicBezTo>
                  <a:pt x="4090772" y="1589441"/>
                  <a:pt x="4083727" y="1603809"/>
                  <a:pt x="4095960" y="1617093"/>
                </a:cubicBezTo>
                <a:cubicBezTo>
                  <a:pt x="4119609" y="1622070"/>
                  <a:pt x="4120280" y="1594662"/>
                  <a:pt x="4133771" y="1585234"/>
                </a:cubicBezTo>
                <a:cubicBezTo>
                  <a:pt x="4117230" y="1535048"/>
                  <a:pt x="4111521" y="1490302"/>
                  <a:pt x="4081924" y="1451993"/>
                </a:cubicBezTo>
                <a:cubicBezTo>
                  <a:pt x="4084316" y="1449807"/>
                  <a:pt x="4085753" y="1446524"/>
                  <a:pt x="4086438" y="1441857"/>
                </a:cubicBezTo>
                <a:cubicBezTo>
                  <a:pt x="4054784" y="1399103"/>
                  <a:pt x="4036350" y="1341159"/>
                  <a:pt x="3992118" y="1301609"/>
                </a:cubicBezTo>
                <a:cubicBezTo>
                  <a:pt x="3995574" y="1281295"/>
                  <a:pt x="3977195" y="1286013"/>
                  <a:pt x="3979120" y="1264198"/>
                </a:cubicBezTo>
                <a:cubicBezTo>
                  <a:pt x="3958413" y="1258707"/>
                  <a:pt x="3958839" y="1238417"/>
                  <a:pt x="3941017" y="1230656"/>
                </a:cubicBezTo>
                <a:cubicBezTo>
                  <a:pt x="3942789" y="1220743"/>
                  <a:pt x="3945073" y="1223630"/>
                  <a:pt x="3943499" y="1214807"/>
                </a:cubicBezTo>
                <a:cubicBezTo>
                  <a:pt x="3938042" y="1213990"/>
                  <a:pt x="3933077" y="1213086"/>
                  <a:pt x="3927620" y="1212267"/>
                </a:cubicBezTo>
                <a:cubicBezTo>
                  <a:pt x="3928900" y="1202440"/>
                  <a:pt x="3925931" y="1204223"/>
                  <a:pt x="3930102" y="1196420"/>
                </a:cubicBezTo>
                <a:cubicBezTo>
                  <a:pt x="3916412" y="1191981"/>
                  <a:pt x="3917640" y="1184691"/>
                  <a:pt x="3901768" y="1186445"/>
                </a:cubicBezTo>
                <a:cubicBezTo>
                  <a:pt x="3831415" y="1115308"/>
                  <a:pt x="3759275" y="1045492"/>
                  <a:pt x="3679090" y="981626"/>
                </a:cubicBezTo>
                <a:cubicBezTo>
                  <a:pt x="3716716" y="991244"/>
                  <a:pt x="3750079" y="1036480"/>
                  <a:pt x="3779173" y="1052134"/>
                </a:cubicBezTo>
                <a:cubicBezTo>
                  <a:pt x="3785220" y="1076099"/>
                  <a:pt x="3824280" y="1096586"/>
                  <a:pt x="3828589" y="1100890"/>
                </a:cubicBezTo>
                <a:cubicBezTo>
                  <a:pt x="3837042" y="1098659"/>
                  <a:pt x="3814553" y="1080338"/>
                  <a:pt x="3805568" y="1075334"/>
                </a:cubicBezTo>
                <a:cubicBezTo>
                  <a:pt x="3790010" y="1043423"/>
                  <a:pt x="3758569" y="1023123"/>
                  <a:pt x="3739727" y="994060"/>
                </a:cubicBezTo>
                <a:cubicBezTo>
                  <a:pt x="3757306" y="994787"/>
                  <a:pt x="3759406" y="1006553"/>
                  <a:pt x="3763292" y="1016995"/>
                </a:cubicBezTo>
                <a:cubicBezTo>
                  <a:pt x="3782526" y="1022741"/>
                  <a:pt x="3792961" y="1047204"/>
                  <a:pt x="3802883" y="1058870"/>
                </a:cubicBezTo>
                <a:cubicBezTo>
                  <a:pt x="3834932" y="1096753"/>
                  <a:pt x="3880989" y="1123856"/>
                  <a:pt x="3909707" y="1171416"/>
                </a:cubicBezTo>
                <a:cubicBezTo>
                  <a:pt x="3945529" y="1187919"/>
                  <a:pt x="3949899" y="1226580"/>
                  <a:pt x="3982145" y="1245728"/>
                </a:cubicBezTo>
                <a:cubicBezTo>
                  <a:pt x="3977317" y="1256930"/>
                  <a:pt x="3984595" y="1259453"/>
                  <a:pt x="3984033" y="1267638"/>
                </a:cubicBezTo>
                <a:cubicBezTo>
                  <a:pt x="4012100" y="1290294"/>
                  <a:pt x="4020911" y="1326917"/>
                  <a:pt x="4046500" y="1351269"/>
                </a:cubicBezTo>
                <a:cubicBezTo>
                  <a:pt x="4045465" y="1353975"/>
                  <a:pt x="4043645" y="1352272"/>
                  <a:pt x="4043872" y="1350716"/>
                </a:cubicBezTo>
                <a:cubicBezTo>
                  <a:pt x="4057182" y="1368614"/>
                  <a:pt x="4069374" y="1407176"/>
                  <a:pt x="4091548" y="1426562"/>
                </a:cubicBezTo>
                <a:cubicBezTo>
                  <a:pt x="4076805" y="1430394"/>
                  <a:pt x="4101423" y="1445058"/>
                  <a:pt x="4108916" y="1470035"/>
                </a:cubicBezTo>
                <a:cubicBezTo>
                  <a:pt x="4110368" y="1475341"/>
                  <a:pt x="4107293" y="1482195"/>
                  <a:pt x="4109061" y="1486435"/>
                </a:cubicBezTo>
                <a:cubicBezTo>
                  <a:pt x="4111468" y="1492839"/>
                  <a:pt x="4120514" y="1499603"/>
                  <a:pt x="4122458" y="1504824"/>
                </a:cubicBezTo>
                <a:cubicBezTo>
                  <a:pt x="4131885" y="1530726"/>
                  <a:pt x="4130109" y="1554791"/>
                  <a:pt x="4148853" y="1560623"/>
                </a:cubicBezTo>
                <a:cubicBezTo>
                  <a:pt x="4155792" y="1551326"/>
                  <a:pt x="4150380" y="1543677"/>
                  <a:pt x="4160218" y="1540700"/>
                </a:cubicBezTo>
                <a:cubicBezTo>
                  <a:pt x="4159457" y="1535021"/>
                  <a:pt x="4156419" y="1530748"/>
                  <a:pt x="4151190" y="1528374"/>
                </a:cubicBezTo>
                <a:cubicBezTo>
                  <a:pt x="4152137" y="1525177"/>
                  <a:pt x="4156500" y="1526944"/>
                  <a:pt x="4159529" y="1526921"/>
                </a:cubicBezTo>
                <a:cubicBezTo>
                  <a:pt x="4156792" y="1512994"/>
                  <a:pt x="4148414" y="1492973"/>
                  <a:pt x="4159384" y="1477922"/>
                </a:cubicBezTo>
                <a:cubicBezTo>
                  <a:pt x="4152926" y="1450238"/>
                  <a:pt x="4147187" y="1420912"/>
                  <a:pt x="4152693" y="1400748"/>
                </a:cubicBezTo>
                <a:cubicBezTo>
                  <a:pt x="4139608" y="1395446"/>
                  <a:pt x="4149034" y="1388749"/>
                  <a:pt x="4136124" y="1384428"/>
                </a:cubicBezTo>
                <a:cubicBezTo>
                  <a:pt x="4139695" y="1363337"/>
                  <a:pt x="4103577" y="1342337"/>
                  <a:pt x="4108443" y="1320009"/>
                </a:cubicBezTo>
                <a:cubicBezTo>
                  <a:pt x="4071444" y="1289812"/>
                  <a:pt x="4061741" y="1239696"/>
                  <a:pt x="4031890" y="1204211"/>
                </a:cubicBezTo>
                <a:cubicBezTo>
                  <a:pt x="4033503" y="1201908"/>
                  <a:pt x="4034913" y="1199893"/>
                  <a:pt x="4037944" y="1199872"/>
                </a:cubicBezTo>
                <a:cubicBezTo>
                  <a:pt x="4013473" y="1187455"/>
                  <a:pt x="4020113" y="1155216"/>
                  <a:pt x="3997155" y="1149865"/>
                </a:cubicBezTo>
                <a:cubicBezTo>
                  <a:pt x="4004703" y="1125553"/>
                  <a:pt x="3969696" y="1112194"/>
                  <a:pt x="3966103" y="1087801"/>
                </a:cubicBezTo>
                <a:cubicBezTo>
                  <a:pt x="3947264" y="1077184"/>
                  <a:pt x="3938255" y="1059295"/>
                  <a:pt x="3927056" y="1043304"/>
                </a:cubicBezTo>
                <a:cubicBezTo>
                  <a:pt x="3915100" y="1040079"/>
                  <a:pt x="3905221" y="1035735"/>
                  <a:pt x="3905575" y="1023544"/>
                </a:cubicBezTo>
                <a:cubicBezTo>
                  <a:pt x="3861950" y="1001577"/>
                  <a:pt x="3854644" y="967722"/>
                  <a:pt x="3815174" y="943517"/>
                </a:cubicBezTo>
                <a:cubicBezTo>
                  <a:pt x="3809830" y="941920"/>
                  <a:pt x="3820097" y="937099"/>
                  <a:pt x="3814229" y="932561"/>
                </a:cubicBezTo>
                <a:cubicBezTo>
                  <a:pt x="3762034" y="895156"/>
                  <a:pt x="3726413" y="845766"/>
                  <a:pt x="3673613" y="809223"/>
                </a:cubicBezTo>
                <a:cubicBezTo>
                  <a:pt x="3670608" y="807977"/>
                  <a:pt x="3671582" y="803511"/>
                  <a:pt x="3674412" y="803778"/>
                </a:cubicBezTo>
                <a:cubicBezTo>
                  <a:pt x="3643337" y="794029"/>
                  <a:pt x="3636966" y="766834"/>
                  <a:pt x="3605691" y="757373"/>
                </a:cubicBezTo>
                <a:cubicBezTo>
                  <a:pt x="3552996" y="715758"/>
                  <a:pt x="3504972" y="670551"/>
                  <a:pt x="3439969" y="637902"/>
                </a:cubicBezTo>
                <a:cubicBezTo>
                  <a:pt x="3347652" y="583985"/>
                  <a:pt x="3234854" y="537172"/>
                  <a:pt x="3124900" y="499215"/>
                </a:cubicBezTo>
                <a:cubicBezTo>
                  <a:pt x="3157565" y="493777"/>
                  <a:pt x="3197029" y="513690"/>
                  <a:pt x="3231923" y="527828"/>
                </a:cubicBezTo>
                <a:cubicBezTo>
                  <a:pt x="3291252" y="551356"/>
                  <a:pt x="3352120" y="580680"/>
                  <a:pt x="3407121" y="605466"/>
                </a:cubicBezTo>
                <a:cubicBezTo>
                  <a:pt x="3422230" y="612185"/>
                  <a:pt x="3432211" y="625608"/>
                  <a:pt x="3446023" y="633563"/>
                </a:cubicBezTo>
                <a:cubicBezTo>
                  <a:pt x="3460903" y="641838"/>
                  <a:pt x="3477736" y="645475"/>
                  <a:pt x="3491521" y="654698"/>
                </a:cubicBezTo>
                <a:cubicBezTo>
                  <a:pt x="3548194" y="693094"/>
                  <a:pt x="3596909" y="737928"/>
                  <a:pt x="3646820" y="772447"/>
                </a:cubicBezTo>
                <a:cubicBezTo>
                  <a:pt x="3651382" y="773925"/>
                  <a:pt x="3652082" y="777847"/>
                  <a:pt x="3650391" y="783955"/>
                </a:cubicBezTo>
                <a:cubicBezTo>
                  <a:pt x="3701381" y="808935"/>
                  <a:pt x="3734007" y="847222"/>
                  <a:pt x="3767529" y="884849"/>
                </a:cubicBezTo>
                <a:cubicBezTo>
                  <a:pt x="3789047" y="893482"/>
                  <a:pt x="3801630" y="908727"/>
                  <a:pt x="3809746" y="927278"/>
                </a:cubicBezTo>
                <a:cubicBezTo>
                  <a:pt x="3859805" y="964044"/>
                  <a:pt x="3894094" y="1011645"/>
                  <a:pt x="3942567" y="1049446"/>
                </a:cubicBezTo>
                <a:cubicBezTo>
                  <a:pt x="3982856" y="1095243"/>
                  <a:pt x="4011891" y="1141739"/>
                  <a:pt x="4039259" y="1193071"/>
                </a:cubicBezTo>
                <a:cubicBezTo>
                  <a:pt x="4048640" y="1193206"/>
                  <a:pt x="4048579" y="1191447"/>
                  <a:pt x="4055140" y="1195612"/>
                </a:cubicBezTo>
                <a:cubicBezTo>
                  <a:pt x="4053025" y="1207857"/>
                  <a:pt x="4043621" y="1194838"/>
                  <a:pt x="4042830" y="1204580"/>
                </a:cubicBezTo>
                <a:cubicBezTo>
                  <a:pt x="4045458" y="1205133"/>
                  <a:pt x="4048288" y="1205398"/>
                  <a:pt x="4050915" y="1205951"/>
                </a:cubicBezTo>
                <a:cubicBezTo>
                  <a:pt x="4059969" y="1249607"/>
                  <a:pt x="4094639" y="1283749"/>
                  <a:pt x="4116500" y="1322648"/>
                </a:cubicBezTo>
                <a:cubicBezTo>
                  <a:pt x="4122438" y="1333238"/>
                  <a:pt x="4121863" y="1351281"/>
                  <a:pt x="4138925" y="1353363"/>
                </a:cubicBezTo>
                <a:cubicBezTo>
                  <a:pt x="4145196" y="1324725"/>
                  <a:pt x="4119063" y="1302995"/>
                  <a:pt x="4127322" y="1272748"/>
                </a:cubicBezTo>
                <a:cubicBezTo>
                  <a:pt x="4101011" y="1231592"/>
                  <a:pt x="4060336" y="1180808"/>
                  <a:pt x="4062677" y="1134407"/>
                </a:cubicBezTo>
                <a:cubicBezTo>
                  <a:pt x="4050190" y="1123947"/>
                  <a:pt x="4054075" y="1101790"/>
                  <a:pt x="4039511" y="1092450"/>
                </a:cubicBezTo>
                <a:cubicBezTo>
                  <a:pt x="4042451" y="1073491"/>
                  <a:pt x="4024479" y="1063480"/>
                  <a:pt x="4025824" y="1041260"/>
                </a:cubicBezTo>
                <a:cubicBezTo>
                  <a:pt x="4019009" y="1039920"/>
                  <a:pt x="4024040" y="1028430"/>
                  <a:pt x="4015998" y="1034380"/>
                </a:cubicBezTo>
                <a:cubicBezTo>
                  <a:pt x="4013579" y="1005235"/>
                  <a:pt x="3998243" y="967473"/>
                  <a:pt x="3988115" y="937650"/>
                </a:cubicBezTo>
                <a:cubicBezTo>
                  <a:pt x="3990218" y="935261"/>
                  <a:pt x="3994607" y="935760"/>
                  <a:pt x="3994712" y="930688"/>
                </a:cubicBezTo>
                <a:cubicBezTo>
                  <a:pt x="3986777" y="931565"/>
                  <a:pt x="3988555" y="925948"/>
                  <a:pt x="3981714" y="925876"/>
                </a:cubicBezTo>
                <a:cubicBezTo>
                  <a:pt x="3982019" y="902069"/>
                  <a:pt x="3948783" y="878797"/>
                  <a:pt x="3957205" y="859388"/>
                </a:cubicBezTo>
                <a:cubicBezTo>
                  <a:pt x="3953018" y="858600"/>
                  <a:pt x="3948342" y="857899"/>
                  <a:pt x="3943953" y="857401"/>
                </a:cubicBezTo>
                <a:cubicBezTo>
                  <a:pt x="3943447" y="848896"/>
                  <a:pt x="3942991" y="852009"/>
                  <a:pt x="3946180" y="844377"/>
                </a:cubicBezTo>
                <a:cubicBezTo>
                  <a:pt x="3939630" y="844507"/>
                  <a:pt x="3941120" y="838688"/>
                  <a:pt x="3933184" y="839565"/>
                </a:cubicBezTo>
                <a:cubicBezTo>
                  <a:pt x="3898537" y="785708"/>
                  <a:pt x="3862506" y="732599"/>
                  <a:pt x="3803933" y="696304"/>
                </a:cubicBezTo>
                <a:cubicBezTo>
                  <a:pt x="3797172" y="692428"/>
                  <a:pt x="3808858" y="689888"/>
                  <a:pt x="3802989" y="685350"/>
                </a:cubicBezTo>
                <a:cubicBezTo>
                  <a:pt x="3778596" y="683282"/>
                  <a:pt x="3754830" y="660635"/>
                  <a:pt x="3738637" y="645008"/>
                </a:cubicBezTo>
                <a:cubicBezTo>
                  <a:pt x="3661303" y="608443"/>
                  <a:pt x="3581979" y="573489"/>
                  <a:pt x="3493720" y="545145"/>
                </a:cubicBezTo>
                <a:cubicBezTo>
                  <a:pt x="3520948" y="565926"/>
                  <a:pt x="3560526" y="585061"/>
                  <a:pt x="3586604" y="609326"/>
                </a:cubicBezTo>
                <a:cubicBezTo>
                  <a:pt x="3588425" y="611030"/>
                  <a:pt x="3590692" y="619480"/>
                  <a:pt x="3593004" y="621099"/>
                </a:cubicBezTo>
                <a:cubicBezTo>
                  <a:pt x="3599073" y="625348"/>
                  <a:pt x="3634537" y="635597"/>
                  <a:pt x="3619453" y="641763"/>
                </a:cubicBezTo>
                <a:cubicBezTo>
                  <a:pt x="3644098" y="655160"/>
                  <a:pt x="3664273" y="671860"/>
                  <a:pt x="3682463" y="690173"/>
                </a:cubicBezTo>
                <a:cubicBezTo>
                  <a:pt x="3645931" y="679605"/>
                  <a:pt x="3632648" y="660439"/>
                  <a:pt x="3609625" y="634882"/>
                </a:cubicBezTo>
                <a:cubicBezTo>
                  <a:pt x="3530332" y="584507"/>
                  <a:pt x="3476715" y="526376"/>
                  <a:pt x="3358963" y="501401"/>
                </a:cubicBezTo>
                <a:cubicBezTo>
                  <a:pt x="3350046" y="502449"/>
                  <a:pt x="3354532" y="493581"/>
                  <a:pt x="3349680" y="491899"/>
                </a:cubicBezTo>
                <a:cubicBezTo>
                  <a:pt x="3306357" y="492876"/>
                  <a:pt x="3237784" y="481319"/>
                  <a:pt x="3202017" y="462279"/>
                </a:cubicBezTo>
                <a:cubicBezTo>
                  <a:pt x="3155252" y="459559"/>
                  <a:pt x="3111803" y="438573"/>
                  <a:pt x="3065321" y="431760"/>
                </a:cubicBezTo>
                <a:cubicBezTo>
                  <a:pt x="2917875" y="410443"/>
                  <a:pt x="2765553" y="407157"/>
                  <a:pt x="2635928" y="361002"/>
                </a:cubicBezTo>
                <a:close/>
                <a:moveTo>
                  <a:pt x="2348040" y="296678"/>
                </a:moveTo>
                <a:cubicBezTo>
                  <a:pt x="2351368" y="301152"/>
                  <a:pt x="2358760" y="302897"/>
                  <a:pt x="2365461" y="305015"/>
                </a:cubicBezTo>
                <a:cubicBezTo>
                  <a:pt x="2361843" y="300338"/>
                  <a:pt x="2354584" y="292253"/>
                  <a:pt x="2348040" y="296678"/>
                </a:cubicBezTo>
                <a:close/>
                <a:moveTo>
                  <a:pt x="2326506" y="279454"/>
                </a:moveTo>
                <a:cubicBezTo>
                  <a:pt x="2323475" y="279477"/>
                  <a:pt x="2323484" y="283772"/>
                  <a:pt x="2322536" y="286968"/>
                </a:cubicBezTo>
                <a:cubicBezTo>
                  <a:pt x="2328605" y="291218"/>
                  <a:pt x="2337556" y="293197"/>
                  <a:pt x="2345412" y="296124"/>
                </a:cubicBezTo>
                <a:cubicBezTo>
                  <a:pt x="2346922" y="284742"/>
                  <a:pt x="2329666" y="287243"/>
                  <a:pt x="2326506" y="279454"/>
                </a:cubicBezTo>
                <a:close/>
                <a:moveTo>
                  <a:pt x="1046979" y="270113"/>
                </a:moveTo>
                <a:cubicBezTo>
                  <a:pt x="1110585" y="280765"/>
                  <a:pt x="1166945" y="306073"/>
                  <a:pt x="1214238" y="330182"/>
                </a:cubicBezTo>
                <a:cubicBezTo>
                  <a:pt x="1154287" y="313079"/>
                  <a:pt x="1092346" y="297589"/>
                  <a:pt x="1046979" y="270113"/>
                </a:cubicBezTo>
                <a:close/>
                <a:moveTo>
                  <a:pt x="2223853" y="224304"/>
                </a:moveTo>
                <a:cubicBezTo>
                  <a:pt x="2234405" y="233838"/>
                  <a:pt x="2259747" y="232709"/>
                  <a:pt x="2266724" y="244886"/>
                </a:cubicBezTo>
                <a:cubicBezTo>
                  <a:pt x="2262837" y="246132"/>
                  <a:pt x="2258080" y="245966"/>
                  <a:pt x="2253167" y="244891"/>
                </a:cubicBezTo>
                <a:cubicBezTo>
                  <a:pt x="2238426" y="241667"/>
                  <a:pt x="2222262" y="230268"/>
                  <a:pt x="2223853" y="224304"/>
                </a:cubicBezTo>
                <a:close/>
                <a:moveTo>
                  <a:pt x="2159644" y="200363"/>
                </a:moveTo>
                <a:cubicBezTo>
                  <a:pt x="2168421" y="201361"/>
                  <a:pt x="2176015" y="202819"/>
                  <a:pt x="2177555" y="208615"/>
                </a:cubicBezTo>
                <a:cubicBezTo>
                  <a:pt x="2175278" y="210023"/>
                  <a:pt x="2158100" y="208719"/>
                  <a:pt x="2159644" y="200363"/>
                </a:cubicBezTo>
                <a:close/>
                <a:moveTo>
                  <a:pt x="2090475" y="193964"/>
                </a:moveTo>
                <a:cubicBezTo>
                  <a:pt x="2175157" y="206505"/>
                  <a:pt x="2247731" y="260326"/>
                  <a:pt x="2321399" y="280597"/>
                </a:cubicBezTo>
                <a:cubicBezTo>
                  <a:pt x="2309535" y="263711"/>
                  <a:pt x="2276407" y="267965"/>
                  <a:pt x="2271785" y="250575"/>
                </a:cubicBezTo>
                <a:cubicBezTo>
                  <a:pt x="2332692" y="268773"/>
                  <a:pt x="2393367" y="302680"/>
                  <a:pt x="2428478" y="325119"/>
                </a:cubicBezTo>
                <a:cubicBezTo>
                  <a:pt x="2469281" y="351117"/>
                  <a:pt x="2507045" y="372841"/>
                  <a:pt x="2537930" y="405620"/>
                </a:cubicBezTo>
                <a:cubicBezTo>
                  <a:pt x="2515445" y="405746"/>
                  <a:pt x="2500150" y="375305"/>
                  <a:pt x="2477350" y="376498"/>
                </a:cubicBezTo>
                <a:cubicBezTo>
                  <a:pt x="2475548" y="369231"/>
                  <a:pt x="2470574" y="364032"/>
                  <a:pt x="2466782" y="358375"/>
                </a:cubicBezTo>
                <a:cubicBezTo>
                  <a:pt x="2435033" y="343436"/>
                  <a:pt x="2392878" y="302766"/>
                  <a:pt x="2366503" y="306602"/>
                </a:cubicBezTo>
                <a:cubicBezTo>
                  <a:pt x="2414934" y="337082"/>
                  <a:pt x="2468122" y="364460"/>
                  <a:pt x="2505828" y="402873"/>
                </a:cubicBezTo>
                <a:lnTo>
                  <a:pt x="2505224" y="403736"/>
                </a:lnTo>
                <a:cubicBezTo>
                  <a:pt x="2614908" y="468528"/>
                  <a:pt x="2699472" y="561197"/>
                  <a:pt x="2761982" y="652148"/>
                </a:cubicBezTo>
                <a:cubicBezTo>
                  <a:pt x="2722819" y="622581"/>
                  <a:pt x="2695697" y="564128"/>
                  <a:pt x="2647870" y="532786"/>
                </a:cubicBezTo>
                <a:cubicBezTo>
                  <a:pt x="2650498" y="533338"/>
                  <a:pt x="2651962" y="528787"/>
                  <a:pt x="2648669" y="527339"/>
                </a:cubicBezTo>
                <a:cubicBezTo>
                  <a:pt x="2601371" y="484784"/>
                  <a:pt x="2557043" y="440449"/>
                  <a:pt x="2496744" y="407235"/>
                </a:cubicBezTo>
                <a:cubicBezTo>
                  <a:pt x="2479974" y="391203"/>
                  <a:pt x="2463204" y="375172"/>
                  <a:pt x="2435221" y="367159"/>
                </a:cubicBezTo>
                <a:cubicBezTo>
                  <a:pt x="2432989" y="361735"/>
                  <a:pt x="2429863" y="356973"/>
                  <a:pt x="2426736" y="352210"/>
                </a:cubicBezTo>
                <a:cubicBezTo>
                  <a:pt x="2322981" y="293715"/>
                  <a:pt x="2209712" y="241424"/>
                  <a:pt x="2090475" y="193964"/>
                </a:cubicBezTo>
                <a:close/>
                <a:moveTo>
                  <a:pt x="2064279" y="184629"/>
                </a:moveTo>
                <a:cubicBezTo>
                  <a:pt x="2069884" y="187697"/>
                  <a:pt x="2085809" y="183406"/>
                  <a:pt x="2081988" y="193169"/>
                </a:cubicBezTo>
                <a:cubicBezTo>
                  <a:pt x="2075490" y="190764"/>
                  <a:pt x="2067606" y="189104"/>
                  <a:pt x="2064279" y="184629"/>
                </a:cubicBezTo>
                <a:close/>
                <a:moveTo>
                  <a:pt x="2044846" y="180781"/>
                </a:moveTo>
                <a:cubicBezTo>
                  <a:pt x="2050101" y="181351"/>
                  <a:pt x="2055126" y="182940"/>
                  <a:pt x="2056141" y="185795"/>
                </a:cubicBezTo>
                <a:cubicBezTo>
                  <a:pt x="2051857" y="187299"/>
                  <a:pt x="2047515" y="188119"/>
                  <a:pt x="2043419" y="187664"/>
                </a:cubicBezTo>
                <a:cubicBezTo>
                  <a:pt x="2039323" y="187209"/>
                  <a:pt x="2035473" y="185479"/>
                  <a:pt x="2032176" y="181883"/>
                </a:cubicBezTo>
                <a:cubicBezTo>
                  <a:pt x="2034109" y="180662"/>
                  <a:pt x="2039592" y="180212"/>
                  <a:pt x="2044846" y="180781"/>
                </a:cubicBezTo>
                <a:close/>
                <a:moveTo>
                  <a:pt x="1979283" y="173154"/>
                </a:moveTo>
                <a:cubicBezTo>
                  <a:pt x="1975204" y="176518"/>
                  <a:pt x="1968477" y="179207"/>
                  <a:pt x="1961666" y="180014"/>
                </a:cubicBezTo>
                <a:cubicBezTo>
                  <a:pt x="1954855" y="180822"/>
                  <a:pt x="1947962" y="179748"/>
                  <a:pt x="1943553" y="175588"/>
                </a:cubicBezTo>
                <a:cubicBezTo>
                  <a:pt x="1955212" y="174316"/>
                  <a:pt x="1966494" y="172350"/>
                  <a:pt x="1979283" y="173154"/>
                </a:cubicBezTo>
                <a:close/>
                <a:moveTo>
                  <a:pt x="923641" y="157157"/>
                </a:moveTo>
                <a:cubicBezTo>
                  <a:pt x="924176" y="164393"/>
                  <a:pt x="929465" y="168526"/>
                  <a:pt x="931583" y="174728"/>
                </a:cubicBezTo>
                <a:cubicBezTo>
                  <a:pt x="935393" y="174822"/>
                  <a:pt x="938636" y="164654"/>
                  <a:pt x="937039" y="175545"/>
                </a:cubicBezTo>
                <a:lnTo>
                  <a:pt x="945609" y="171616"/>
                </a:lnTo>
                <a:lnTo>
                  <a:pt x="945721" y="171759"/>
                </a:lnTo>
                <a:lnTo>
                  <a:pt x="945922" y="171472"/>
                </a:lnTo>
                <a:lnTo>
                  <a:pt x="945609" y="171616"/>
                </a:lnTo>
                <a:lnTo>
                  <a:pt x="938141" y="162056"/>
                </a:lnTo>
                <a:cubicBezTo>
                  <a:pt x="934787" y="159385"/>
                  <a:pt x="930281" y="157517"/>
                  <a:pt x="923641" y="157157"/>
                </a:cubicBezTo>
                <a:close/>
                <a:moveTo>
                  <a:pt x="854394" y="42615"/>
                </a:moveTo>
                <a:cubicBezTo>
                  <a:pt x="833859" y="52256"/>
                  <a:pt x="821110" y="105524"/>
                  <a:pt x="822185" y="124290"/>
                </a:cubicBezTo>
                <a:cubicBezTo>
                  <a:pt x="821237" y="127488"/>
                  <a:pt x="816876" y="125721"/>
                  <a:pt x="813845" y="125743"/>
                </a:cubicBezTo>
                <a:cubicBezTo>
                  <a:pt x="819724" y="153022"/>
                  <a:pt x="785533" y="175404"/>
                  <a:pt x="788488" y="197633"/>
                </a:cubicBezTo>
                <a:cubicBezTo>
                  <a:pt x="786762" y="200714"/>
                  <a:pt x="784282" y="202409"/>
                  <a:pt x="779605" y="201708"/>
                </a:cubicBezTo>
                <a:cubicBezTo>
                  <a:pt x="772823" y="250146"/>
                  <a:pt x="757217" y="271817"/>
                  <a:pt x="755481" y="317354"/>
                </a:cubicBezTo>
                <a:cubicBezTo>
                  <a:pt x="753755" y="320435"/>
                  <a:pt x="751275" y="322130"/>
                  <a:pt x="746598" y="321429"/>
                </a:cubicBezTo>
                <a:cubicBezTo>
                  <a:pt x="746028" y="325319"/>
                  <a:pt x="756258" y="331624"/>
                  <a:pt x="745256" y="329497"/>
                </a:cubicBezTo>
                <a:cubicBezTo>
                  <a:pt x="747541" y="332384"/>
                  <a:pt x="744465" y="339237"/>
                  <a:pt x="751998" y="338936"/>
                </a:cubicBezTo>
                <a:cubicBezTo>
                  <a:pt x="749001" y="341985"/>
                  <a:pt x="742477" y="340847"/>
                  <a:pt x="739944" y="345079"/>
                </a:cubicBezTo>
                <a:cubicBezTo>
                  <a:pt x="742731" y="370622"/>
                  <a:pt x="723157" y="399808"/>
                  <a:pt x="732496" y="425221"/>
                </a:cubicBezTo>
                <a:cubicBezTo>
                  <a:pt x="718457" y="418821"/>
                  <a:pt x="730059" y="434237"/>
                  <a:pt x="730559" y="438447"/>
                </a:cubicBezTo>
                <a:cubicBezTo>
                  <a:pt x="731798" y="453898"/>
                  <a:pt x="722726" y="481003"/>
                  <a:pt x="735616" y="490887"/>
                </a:cubicBezTo>
                <a:cubicBezTo>
                  <a:pt x="734932" y="495554"/>
                  <a:pt x="732454" y="497251"/>
                  <a:pt x="729020" y="497848"/>
                </a:cubicBezTo>
                <a:cubicBezTo>
                  <a:pt x="728510" y="503496"/>
                  <a:pt x="734747" y="504432"/>
                  <a:pt x="741474" y="505282"/>
                </a:cubicBezTo>
                <a:cubicBezTo>
                  <a:pt x="727351" y="516840"/>
                  <a:pt x="748262" y="540490"/>
                  <a:pt x="740079" y="548485"/>
                </a:cubicBezTo>
                <a:cubicBezTo>
                  <a:pt x="741041" y="553877"/>
                  <a:pt x="746069" y="556539"/>
                  <a:pt x="751989" y="558540"/>
                </a:cubicBezTo>
                <a:cubicBezTo>
                  <a:pt x="741912" y="572930"/>
                  <a:pt x="759527" y="576686"/>
                  <a:pt x="763501" y="587618"/>
                </a:cubicBezTo>
                <a:cubicBezTo>
                  <a:pt x="768692" y="601118"/>
                  <a:pt x="765315" y="617627"/>
                  <a:pt x="770445" y="629367"/>
                </a:cubicBezTo>
                <a:cubicBezTo>
                  <a:pt x="773807" y="636869"/>
                  <a:pt x="786146" y="645080"/>
                  <a:pt x="788212" y="653819"/>
                </a:cubicBezTo>
                <a:cubicBezTo>
                  <a:pt x="793331" y="675418"/>
                  <a:pt x="816484" y="694633"/>
                  <a:pt x="835741" y="713263"/>
                </a:cubicBezTo>
                <a:cubicBezTo>
                  <a:pt x="850593" y="769558"/>
                  <a:pt x="887368" y="819758"/>
                  <a:pt x="936803" y="862951"/>
                </a:cubicBezTo>
                <a:cubicBezTo>
                  <a:pt x="936066" y="870155"/>
                  <a:pt x="931530" y="867408"/>
                  <a:pt x="935120" y="873352"/>
                </a:cubicBezTo>
                <a:cubicBezTo>
                  <a:pt x="978604" y="897366"/>
                  <a:pt x="980920" y="950032"/>
                  <a:pt x="1013612" y="975924"/>
                </a:cubicBezTo>
                <a:cubicBezTo>
                  <a:pt x="999622" y="981142"/>
                  <a:pt x="1024910" y="982548"/>
                  <a:pt x="1018670" y="995766"/>
                </a:cubicBezTo>
                <a:cubicBezTo>
                  <a:pt x="1055484" y="1034840"/>
                  <a:pt x="1105517" y="1105474"/>
                  <a:pt x="1159975" y="1132882"/>
                </a:cubicBezTo>
                <a:cubicBezTo>
                  <a:pt x="1214520" y="1160782"/>
                  <a:pt x="1309088" y="1181961"/>
                  <a:pt x="1382756" y="1202232"/>
                </a:cubicBezTo>
                <a:cubicBezTo>
                  <a:pt x="1435631" y="1216522"/>
                  <a:pt x="1471225" y="1267182"/>
                  <a:pt x="1524563" y="1250056"/>
                </a:cubicBezTo>
                <a:cubicBezTo>
                  <a:pt x="1513919" y="1254184"/>
                  <a:pt x="1519533" y="1261546"/>
                  <a:pt x="1504118" y="1260189"/>
                </a:cubicBezTo>
                <a:lnTo>
                  <a:pt x="1505097" y="1260016"/>
                </a:lnTo>
                <a:cubicBezTo>
                  <a:pt x="1511491" y="1267496"/>
                  <a:pt x="1522283" y="1265616"/>
                  <a:pt x="1530603" y="1269726"/>
                </a:cubicBezTo>
                <a:cubicBezTo>
                  <a:pt x="1547444" y="1277658"/>
                  <a:pt x="1561498" y="1292647"/>
                  <a:pt x="1577045" y="1301816"/>
                </a:cubicBezTo>
                <a:cubicBezTo>
                  <a:pt x="1594236" y="1311709"/>
                  <a:pt x="1614101" y="1315325"/>
                  <a:pt x="1632913" y="1327210"/>
                </a:cubicBezTo>
                <a:cubicBezTo>
                  <a:pt x="1646899" y="1336145"/>
                  <a:pt x="1663119" y="1350504"/>
                  <a:pt x="1681983" y="1359853"/>
                </a:cubicBezTo>
                <a:cubicBezTo>
                  <a:pt x="1725432" y="1380840"/>
                  <a:pt x="1773037" y="1385435"/>
                  <a:pt x="1827761" y="1400163"/>
                </a:cubicBezTo>
                <a:cubicBezTo>
                  <a:pt x="1830642" y="1397891"/>
                  <a:pt x="1833814" y="1395823"/>
                  <a:pt x="1837187" y="1393467"/>
                </a:cubicBezTo>
                <a:cubicBezTo>
                  <a:pt x="1860733" y="1413814"/>
                  <a:pt x="1894288" y="1428864"/>
                  <a:pt x="1931843" y="1430069"/>
                </a:cubicBezTo>
                <a:cubicBezTo>
                  <a:pt x="1944361" y="1430470"/>
                  <a:pt x="1957324" y="1429334"/>
                  <a:pt x="1970510" y="1426342"/>
                </a:cubicBezTo>
                <a:cubicBezTo>
                  <a:pt x="1974594" y="1418049"/>
                  <a:pt x="1962707" y="1420878"/>
                  <a:pt x="1958057" y="1418909"/>
                </a:cubicBezTo>
                <a:cubicBezTo>
                  <a:pt x="1958620" y="1410723"/>
                  <a:pt x="1967718" y="1414950"/>
                  <a:pt x="1972449" y="1413115"/>
                </a:cubicBezTo>
                <a:cubicBezTo>
                  <a:pt x="1923615" y="1383211"/>
                  <a:pt x="1868371" y="1383990"/>
                  <a:pt x="1819328" y="1350078"/>
                </a:cubicBezTo>
                <a:cubicBezTo>
                  <a:pt x="1820941" y="1347776"/>
                  <a:pt x="1822352" y="1345762"/>
                  <a:pt x="1825383" y="1345739"/>
                </a:cubicBezTo>
                <a:cubicBezTo>
                  <a:pt x="1785147" y="1330004"/>
                  <a:pt x="1772988" y="1294469"/>
                  <a:pt x="1732753" y="1278735"/>
                </a:cubicBezTo>
                <a:cubicBezTo>
                  <a:pt x="1725676" y="1275924"/>
                  <a:pt x="1726930" y="1267366"/>
                  <a:pt x="1724812" y="1261164"/>
                </a:cubicBezTo>
                <a:cubicBezTo>
                  <a:pt x="1700095" y="1255867"/>
                  <a:pt x="1710156" y="1232887"/>
                  <a:pt x="1681253" y="1226804"/>
                </a:cubicBezTo>
                <a:cubicBezTo>
                  <a:pt x="1681529" y="1204264"/>
                  <a:pt x="1654675" y="1198328"/>
                  <a:pt x="1658086" y="1184847"/>
                </a:cubicBezTo>
                <a:cubicBezTo>
                  <a:pt x="1641842" y="1171756"/>
                  <a:pt x="1625177" y="1150651"/>
                  <a:pt x="1597159" y="1139611"/>
                </a:cubicBezTo>
                <a:cubicBezTo>
                  <a:pt x="1609301" y="1133959"/>
                  <a:pt x="1580740" y="1125540"/>
                  <a:pt x="1573340" y="1119502"/>
                </a:cubicBezTo>
                <a:cubicBezTo>
                  <a:pt x="1594056" y="1115135"/>
                  <a:pt x="1566403" y="1114645"/>
                  <a:pt x="1557315" y="1100560"/>
                </a:cubicBezTo>
                <a:cubicBezTo>
                  <a:pt x="1555897" y="1098280"/>
                  <a:pt x="1560646" y="1090882"/>
                  <a:pt x="1554340" y="1083893"/>
                </a:cubicBezTo>
                <a:cubicBezTo>
                  <a:pt x="1552809" y="1082393"/>
                  <a:pt x="1550337" y="1088382"/>
                  <a:pt x="1550914" y="1088786"/>
                </a:cubicBezTo>
                <a:cubicBezTo>
                  <a:pt x="1540101" y="1077783"/>
                  <a:pt x="1540408" y="1072423"/>
                  <a:pt x="1529433" y="1069027"/>
                </a:cubicBezTo>
                <a:cubicBezTo>
                  <a:pt x="1529828" y="1064156"/>
                  <a:pt x="1533552" y="1063761"/>
                  <a:pt x="1533947" y="1058891"/>
                </a:cubicBezTo>
                <a:cubicBezTo>
                  <a:pt x="1521002" y="1051543"/>
                  <a:pt x="1517115" y="1041100"/>
                  <a:pt x="1503784" y="1042917"/>
                </a:cubicBezTo>
                <a:cubicBezTo>
                  <a:pt x="1497680" y="1035641"/>
                  <a:pt x="1511826" y="1036968"/>
                  <a:pt x="1505723" y="1029692"/>
                </a:cubicBezTo>
                <a:cubicBezTo>
                  <a:pt x="1482256" y="1029988"/>
                  <a:pt x="1481018" y="1014537"/>
                  <a:pt x="1462308" y="1011731"/>
                </a:cubicBezTo>
                <a:cubicBezTo>
                  <a:pt x="1462388" y="1007926"/>
                  <a:pt x="1476647" y="1008475"/>
                  <a:pt x="1468906" y="1004770"/>
                </a:cubicBezTo>
                <a:cubicBezTo>
                  <a:pt x="1464449" y="998218"/>
                  <a:pt x="1459088" y="1002185"/>
                  <a:pt x="1459680" y="1011179"/>
                </a:cubicBezTo>
                <a:cubicBezTo>
                  <a:pt x="1456238" y="1007482"/>
                  <a:pt x="1459052" y="999157"/>
                  <a:pt x="1447770" y="1001122"/>
                </a:cubicBezTo>
                <a:cubicBezTo>
                  <a:pt x="1448166" y="996253"/>
                  <a:pt x="1451889" y="995858"/>
                  <a:pt x="1452284" y="990986"/>
                </a:cubicBezTo>
                <a:cubicBezTo>
                  <a:pt x="1414675" y="975805"/>
                  <a:pt x="1377113" y="953793"/>
                  <a:pt x="1352260" y="936390"/>
                </a:cubicBezTo>
                <a:cubicBezTo>
                  <a:pt x="1326394" y="934578"/>
                  <a:pt x="1315807" y="922017"/>
                  <a:pt x="1298675" y="913883"/>
                </a:cubicBezTo>
                <a:cubicBezTo>
                  <a:pt x="1298169" y="905379"/>
                  <a:pt x="1308487" y="912174"/>
                  <a:pt x="1306071" y="901475"/>
                </a:cubicBezTo>
                <a:cubicBezTo>
                  <a:pt x="1291663" y="898678"/>
                  <a:pt x="1284202" y="890880"/>
                  <a:pt x="1276453" y="882881"/>
                </a:cubicBezTo>
                <a:cubicBezTo>
                  <a:pt x="1276849" y="878010"/>
                  <a:pt x="1280859" y="877817"/>
                  <a:pt x="1280966" y="872744"/>
                </a:cubicBezTo>
                <a:cubicBezTo>
                  <a:pt x="1252792" y="855162"/>
                  <a:pt x="1271648" y="827617"/>
                  <a:pt x="1244946" y="809777"/>
                </a:cubicBezTo>
                <a:cubicBezTo>
                  <a:pt x="1245745" y="804331"/>
                  <a:pt x="1246629" y="799375"/>
                  <a:pt x="1247429" y="793930"/>
                </a:cubicBezTo>
                <a:cubicBezTo>
                  <a:pt x="1238869" y="768634"/>
                  <a:pt x="1207766" y="760153"/>
                  <a:pt x="1202780" y="732212"/>
                </a:cubicBezTo>
                <a:cubicBezTo>
                  <a:pt x="1183293" y="729290"/>
                  <a:pt x="1194879" y="703518"/>
                  <a:pt x="1175389" y="700594"/>
                </a:cubicBezTo>
                <a:cubicBezTo>
                  <a:pt x="1170699" y="677151"/>
                  <a:pt x="1156859" y="652018"/>
                  <a:pt x="1137627" y="632118"/>
                </a:cubicBezTo>
                <a:cubicBezTo>
                  <a:pt x="1128547" y="622328"/>
                  <a:pt x="1106914" y="614472"/>
                  <a:pt x="1115404" y="601116"/>
                </a:cubicBezTo>
                <a:cubicBezTo>
                  <a:pt x="1078869" y="572102"/>
                  <a:pt x="1053949" y="534494"/>
                  <a:pt x="1007093" y="512837"/>
                </a:cubicBezTo>
                <a:cubicBezTo>
                  <a:pt x="1007488" y="507967"/>
                  <a:pt x="1011010" y="507858"/>
                  <a:pt x="1011606" y="502700"/>
                </a:cubicBezTo>
                <a:cubicBezTo>
                  <a:pt x="981501" y="502637"/>
                  <a:pt x="984949" y="478030"/>
                  <a:pt x="958908" y="475237"/>
                </a:cubicBezTo>
                <a:cubicBezTo>
                  <a:pt x="969283" y="465344"/>
                  <a:pt x="934477" y="451696"/>
                  <a:pt x="926605" y="440179"/>
                </a:cubicBezTo>
                <a:cubicBezTo>
                  <a:pt x="929399" y="437417"/>
                  <a:pt x="931240" y="433559"/>
                  <a:pt x="931372" y="427218"/>
                </a:cubicBezTo>
                <a:cubicBezTo>
                  <a:pt x="901656" y="417991"/>
                  <a:pt x="907667" y="373731"/>
                  <a:pt x="898634" y="342958"/>
                </a:cubicBezTo>
                <a:cubicBezTo>
                  <a:pt x="902962" y="341699"/>
                  <a:pt x="900083" y="329818"/>
                  <a:pt x="908114" y="333726"/>
                </a:cubicBezTo>
                <a:cubicBezTo>
                  <a:pt x="907573" y="289596"/>
                  <a:pt x="926360" y="255998"/>
                  <a:pt x="928812" y="222972"/>
                </a:cubicBezTo>
                <a:cubicBezTo>
                  <a:pt x="916422" y="203144"/>
                  <a:pt x="921906" y="170095"/>
                  <a:pt x="901473" y="156218"/>
                </a:cubicBezTo>
                <a:cubicBezTo>
                  <a:pt x="901956" y="151838"/>
                  <a:pt x="902929" y="147372"/>
                  <a:pt x="903413" y="142993"/>
                </a:cubicBezTo>
                <a:cubicBezTo>
                  <a:pt x="873112" y="114913"/>
                  <a:pt x="877618" y="67883"/>
                  <a:pt x="854394" y="42615"/>
                </a:cubicBezTo>
                <a:close/>
                <a:moveTo>
                  <a:pt x="875619" y="0"/>
                </a:moveTo>
                <a:cubicBezTo>
                  <a:pt x="876133" y="12798"/>
                  <a:pt x="863451" y="6921"/>
                  <a:pt x="864253" y="19922"/>
                </a:cubicBezTo>
                <a:cubicBezTo>
                  <a:pt x="869033" y="29703"/>
                  <a:pt x="877388" y="36840"/>
                  <a:pt x="887819" y="42857"/>
                </a:cubicBezTo>
                <a:cubicBezTo>
                  <a:pt x="887021" y="48303"/>
                  <a:pt x="886134" y="53258"/>
                  <a:pt x="885336" y="58704"/>
                </a:cubicBezTo>
                <a:cubicBezTo>
                  <a:pt x="920083" y="135792"/>
                  <a:pt x="997479" y="206714"/>
                  <a:pt x="1106126" y="209014"/>
                </a:cubicBezTo>
                <a:cubicBezTo>
                  <a:pt x="1146617" y="189326"/>
                  <a:pt x="1192834" y="208820"/>
                  <a:pt x="1234194" y="208185"/>
                </a:cubicBezTo>
                <a:cubicBezTo>
                  <a:pt x="1291979" y="207469"/>
                  <a:pt x="1335255" y="180724"/>
                  <a:pt x="1389161" y="173861"/>
                </a:cubicBezTo>
                <a:cubicBezTo>
                  <a:pt x="1397215" y="158054"/>
                  <a:pt x="1424453" y="168976"/>
                  <a:pt x="1433172" y="154064"/>
                </a:cubicBezTo>
                <a:cubicBezTo>
                  <a:pt x="1503675" y="148100"/>
                  <a:pt x="1576655" y="154591"/>
                  <a:pt x="1641466" y="145071"/>
                </a:cubicBezTo>
                <a:cubicBezTo>
                  <a:pt x="1650095" y="143821"/>
                  <a:pt x="1658164" y="136603"/>
                  <a:pt x="1667370" y="135757"/>
                </a:cubicBezTo>
                <a:cubicBezTo>
                  <a:pt x="1706848" y="131659"/>
                  <a:pt x="1751920" y="140486"/>
                  <a:pt x="1794894" y="137549"/>
                </a:cubicBezTo>
                <a:cubicBezTo>
                  <a:pt x="1837665" y="134899"/>
                  <a:pt x="1897000" y="130122"/>
                  <a:pt x="1942608" y="132033"/>
                </a:cubicBezTo>
                <a:cubicBezTo>
                  <a:pt x="2010877" y="134797"/>
                  <a:pt x="2087127" y="129854"/>
                  <a:pt x="2154729" y="131724"/>
                </a:cubicBezTo>
                <a:cubicBezTo>
                  <a:pt x="2185992" y="132596"/>
                  <a:pt x="2206803" y="133014"/>
                  <a:pt x="2227474" y="135478"/>
                </a:cubicBezTo>
                <a:cubicBezTo>
                  <a:pt x="2294856" y="143198"/>
                  <a:pt x="2352744" y="184160"/>
                  <a:pt x="2415127" y="220550"/>
                </a:cubicBezTo>
                <a:cubicBezTo>
                  <a:pt x="2435497" y="232668"/>
                  <a:pt x="2460128" y="237476"/>
                  <a:pt x="2478535" y="249936"/>
                </a:cubicBezTo>
                <a:cubicBezTo>
                  <a:pt x="2524487" y="282112"/>
                  <a:pt x="2572663" y="315416"/>
                  <a:pt x="2625946" y="347579"/>
                </a:cubicBezTo>
                <a:cubicBezTo>
                  <a:pt x="2624292" y="342560"/>
                  <a:pt x="2619002" y="338428"/>
                  <a:pt x="2625546" y="334001"/>
                </a:cubicBezTo>
                <a:cubicBezTo>
                  <a:pt x="2725629" y="371910"/>
                  <a:pt x="2813500" y="376820"/>
                  <a:pt x="2921470" y="388083"/>
                </a:cubicBezTo>
                <a:cubicBezTo>
                  <a:pt x="3053923" y="401905"/>
                  <a:pt x="3182939" y="430477"/>
                  <a:pt x="3301793" y="458797"/>
                </a:cubicBezTo>
                <a:cubicBezTo>
                  <a:pt x="3305980" y="459584"/>
                  <a:pt x="3302816" y="465947"/>
                  <a:pt x="3308790" y="465412"/>
                </a:cubicBezTo>
                <a:cubicBezTo>
                  <a:pt x="3439141" y="481622"/>
                  <a:pt x="3537071" y="542902"/>
                  <a:pt x="3638650" y="579285"/>
                </a:cubicBezTo>
                <a:cubicBezTo>
                  <a:pt x="3695115" y="599521"/>
                  <a:pt x="3731864" y="618389"/>
                  <a:pt x="3774004" y="650471"/>
                </a:cubicBezTo>
                <a:cubicBezTo>
                  <a:pt x="3805856" y="674489"/>
                  <a:pt x="3839794" y="687530"/>
                  <a:pt x="3862520" y="708589"/>
                </a:cubicBezTo>
                <a:cubicBezTo>
                  <a:pt x="3884378" y="729043"/>
                  <a:pt x="3908517" y="766533"/>
                  <a:pt x="3922903" y="789044"/>
                </a:cubicBezTo>
                <a:cubicBezTo>
                  <a:pt x="3933121" y="805207"/>
                  <a:pt x="3950725" y="818820"/>
                  <a:pt x="3961406" y="836165"/>
                </a:cubicBezTo>
                <a:cubicBezTo>
                  <a:pt x="3970670" y="851230"/>
                  <a:pt x="3971427" y="871061"/>
                  <a:pt x="3982889" y="888524"/>
                </a:cubicBezTo>
                <a:cubicBezTo>
                  <a:pt x="3991311" y="901713"/>
                  <a:pt x="4002023" y="903637"/>
                  <a:pt x="4005910" y="914080"/>
                </a:cubicBezTo>
                <a:cubicBezTo>
                  <a:pt x="4008230" y="919993"/>
                  <a:pt x="4002586" y="928051"/>
                  <a:pt x="4004968" y="935724"/>
                </a:cubicBezTo>
                <a:cubicBezTo>
                  <a:pt x="4009467" y="949597"/>
                  <a:pt x="4023225" y="960089"/>
                  <a:pt x="4025506" y="977128"/>
                </a:cubicBezTo>
                <a:cubicBezTo>
                  <a:pt x="4024480" y="984129"/>
                  <a:pt x="4023253" y="991420"/>
                  <a:pt x="4021937" y="998219"/>
                </a:cubicBezTo>
                <a:cubicBezTo>
                  <a:pt x="4053100" y="1041058"/>
                  <a:pt x="4058380" y="1087647"/>
                  <a:pt x="4084498" y="1133386"/>
                </a:cubicBezTo>
                <a:cubicBezTo>
                  <a:pt x="4082765" y="1164771"/>
                  <a:pt x="4096244" y="1197801"/>
                  <a:pt x="4122150" y="1221087"/>
                </a:cubicBezTo>
                <a:cubicBezTo>
                  <a:pt x="4149423" y="1267635"/>
                  <a:pt x="4144154" y="1323138"/>
                  <a:pt x="4172059" y="1367555"/>
                </a:cubicBezTo>
                <a:cubicBezTo>
                  <a:pt x="4168212" y="1411185"/>
                  <a:pt x="4173589" y="1448407"/>
                  <a:pt x="4185949" y="1483655"/>
                </a:cubicBezTo>
                <a:cubicBezTo>
                  <a:pt x="4180822" y="1490359"/>
                  <a:pt x="4176393" y="1482539"/>
                  <a:pt x="4171012" y="1492068"/>
                </a:cubicBezTo>
                <a:cubicBezTo>
                  <a:pt x="4182668" y="1504949"/>
                  <a:pt x="4174957" y="1518422"/>
                  <a:pt x="4178502" y="1531198"/>
                </a:cubicBezTo>
                <a:cubicBezTo>
                  <a:pt x="4198498" y="1528471"/>
                  <a:pt x="4237144" y="1526793"/>
                  <a:pt x="4234966" y="1551433"/>
                </a:cubicBezTo>
                <a:cubicBezTo>
                  <a:pt x="4234459" y="1542930"/>
                  <a:pt x="4251951" y="1543168"/>
                  <a:pt x="4254271" y="1549081"/>
                </a:cubicBezTo>
                <a:cubicBezTo>
                  <a:pt x="4239890" y="1545016"/>
                  <a:pt x="4247956" y="1551950"/>
                  <a:pt x="4239879" y="1554873"/>
                </a:cubicBezTo>
                <a:cubicBezTo>
                  <a:pt x="4251045" y="1567838"/>
                  <a:pt x="4265784" y="1578159"/>
                  <a:pt x="4286866" y="1584342"/>
                </a:cubicBezTo>
                <a:cubicBezTo>
                  <a:pt x="4284120" y="1598719"/>
                  <a:pt x="4265232" y="1576485"/>
                  <a:pt x="4264388" y="1588763"/>
                </a:cubicBezTo>
                <a:cubicBezTo>
                  <a:pt x="4299605" y="1606130"/>
                  <a:pt x="4334908" y="1623987"/>
                  <a:pt x="4373296" y="1639286"/>
                </a:cubicBezTo>
                <a:cubicBezTo>
                  <a:pt x="4339196" y="1601254"/>
                  <a:pt x="4287428" y="1576157"/>
                  <a:pt x="4271980" y="1525022"/>
                </a:cubicBezTo>
                <a:cubicBezTo>
                  <a:pt x="4299055" y="1525107"/>
                  <a:pt x="4305554" y="1560111"/>
                  <a:pt x="4324023" y="1574330"/>
                </a:cubicBezTo>
                <a:cubicBezTo>
                  <a:pt x="4355227" y="1603579"/>
                  <a:pt x="4389396" y="1638281"/>
                  <a:pt x="4437284" y="1659186"/>
                </a:cubicBezTo>
                <a:lnTo>
                  <a:pt x="4440733" y="1660203"/>
                </a:lnTo>
                <a:lnTo>
                  <a:pt x="4311269" y="1660203"/>
                </a:lnTo>
                <a:lnTo>
                  <a:pt x="4255869" y="1650139"/>
                </a:lnTo>
                <a:lnTo>
                  <a:pt x="4275711" y="1660203"/>
                </a:lnTo>
                <a:lnTo>
                  <a:pt x="4237601" y="1660203"/>
                </a:lnTo>
                <a:lnTo>
                  <a:pt x="4201448" y="1644204"/>
                </a:lnTo>
                <a:cubicBezTo>
                  <a:pt x="4194048" y="1638164"/>
                  <a:pt x="4209807" y="1637188"/>
                  <a:pt x="4203133" y="1633802"/>
                </a:cubicBezTo>
                <a:cubicBezTo>
                  <a:pt x="4187641" y="1622097"/>
                  <a:pt x="4176390" y="1641241"/>
                  <a:pt x="4161350" y="1640575"/>
                </a:cubicBezTo>
                <a:cubicBezTo>
                  <a:pt x="4169417" y="1647510"/>
                  <a:pt x="4154069" y="1652204"/>
                  <a:pt x="4159411" y="1653800"/>
                </a:cubicBezTo>
                <a:cubicBezTo>
                  <a:pt x="4166252" y="1653872"/>
                  <a:pt x="4185630" y="1643421"/>
                  <a:pt x="4186003" y="1658266"/>
                </a:cubicBezTo>
                <a:cubicBezTo>
                  <a:pt x="4177529" y="1656836"/>
                  <a:pt x="4170326" y="1657127"/>
                  <a:pt x="4163910" y="1658486"/>
                </a:cubicBezTo>
                <a:lnTo>
                  <a:pt x="4159406" y="1660203"/>
                </a:lnTo>
                <a:lnTo>
                  <a:pt x="4117678" y="1660203"/>
                </a:lnTo>
                <a:lnTo>
                  <a:pt x="4119669" y="1657660"/>
                </a:lnTo>
                <a:cubicBezTo>
                  <a:pt x="4127964" y="1650118"/>
                  <a:pt x="4138422" y="1643179"/>
                  <a:pt x="4137964" y="1637068"/>
                </a:cubicBezTo>
                <a:cubicBezTo>
                  <a:pt x="4121605" y="1624755"/>
                  <a:pt x="4109322" y="1632454"/>
                  <a:pt x="4094151" y="1638130"/>
                </a:cubicBezTo>
                <a:lnTo>
                  <a:pt x="4088214" y="1660203"/>
                </a:lnTo>
                <a:lnTo>
                  <a:pt x="4068502" y="1660203"/>
                </a:lnTo>
                <a:lnTo>
                  <a:pt x="4068928" y="1656928"/>
                </a:lnTo>
                <a:cubicBezTo>
                  <a:pt x="4064539" y="1656429"/>
                  <a:pt x="4060065" y="1655440"/>
                  <a:pt x="4055676" y="1654941"/>
                </a:cubicBezTo>
                <a:cubicBezTo>
                  <a:pt x="4057403" y="1651860"/>
                  <a:pt x="4059883" y="1650165"/>
                  <a:pt x="4064559" y="1650866"/>
                </a:cubicBezTo>
                <a:cubicBezTo>
                  <a:pt x="4052597" y="1643348"/>
                  <a:pt x="4049131" y="1626766"/>
                  <a:pt x="4037966" y="1613802"/>
                </a:cubicBezTo>
                <a:cubicBezTo>
                  <a:pt x="4024315" y="1598238"/>
                  <a:pt x="3999880" y="1588849"/>
                  <a:pt x="3997179" y="1563795"/>
                </a:cubicBezTo>
                <a:cubicBezTo>
                  <a:pt x="3973917" y="1549652"/>
                  <a:pt x="3953740" y="1532951"/>
                  <a:pt x="3938137" y="1507871"/>
                </a:cubicBezTo>
                <a:cubicBezTo>
                  <a:pt x="3852980" y="1438807"/>
                  <a:pt x="3769207" y="1368996"/>
                  <a:pt x="3671049" y="1309272"/>
                </a:cubicBezTo>
                <a:cubicBezTo>
                  <a:pt x="3714194" y="1321468"/>
                  <a:pt x="3766362" y="1360141"/>
                  <a:pt x="3787099" y="1382811"/>
                </a:cubicBezTo>
                <a:cubicBezTo>
                  <a:pt x="3875484" y="1433118"/>
                  <a:pt x="3941039" y="1500038"/>
                  <a:pt x="4011062" y="1563652"/>
                </a:cubicBezTo>
                <a:cubicBezTo>
                  <a:pt x="4027041" y="1589423"/>
                  <a:pt x="4053485" y="1624238"/>
                  <a:pt x="4072533" y="1638863"/>
                </a:cubicBezTo>
                <a:cubicBezTo>
                  <a:pt x="4077187" y="1626681"/>
                  <a:pt x="4070008" y="1614791"/>
                  <a:pt x="4058991" y="1604075"/>
                </a:cubicBezTo>
                <a:cubicBezTo>
                  <a:pt x="4050674" y="1553213"/>
                  <a:pt x="4002460" y="1531034"/>
                  <a:pt x="3976183" y="1492904"/>
                </a:cubicBezTo>
                <a:cubicBezTo>
                  <a:pt x="3965330" y="1493027"/>
                  <a:pt x="3966785" y="1484180"/>
                  <a:pt x="3955645" y="1484100"/>
                </a:cubicBezTo>
                <a:cubicBezTo>
                  <a:pt x="3953264" y="1476428"/>
                  <a:pt x="3944628" y="1473382"/>
                  <a:pt x="3945418" y="1463642"/>
                </a:cubicBezTo>
                <a:cubicBezTo>
                  <a:pt x="3919913" y="1453934"/>
                  <a:pt x="3905825" y="1435919"/>
                  <a:pt x="3880811" y="1426124"/>
                </a:cubicBezTo>
                <a:cubicBezTo>
                  <a:pt x="3877518" y="1424677"/>
                  <a:pt x="3879587" y="1419262"/>
                  <a:pt x="3879868" y="1415170"/>
                </a:cubicBezTo>
                <a:cubicBezTo>
                  <a:pt x="3871126" y="1417199"/>
                  <a:pt x="3860018" y="1420143"/>
                  <a:pt x="3859075" y="1409189"/>
                </a:cubicBezTo>
                <a:cubicBezTo>
                  <a:pt x="3887796" y="1409998"/>
                  <a:pt x="3905616" y="1431912"/>
                  <a:pt x="3932109" y="1445745"/>
                </a:cubicBezTo>
                <a:cubicBezTo>
                  <a:pt x="3917146" y="1422828"/>
                  <a:pt x="3910825" y="1407250"/>
                  <a:pt x="3891033" y="1395536"/>
                </a:cubicBezTo>
                <a:cubicBezTo>
                  <a:pt x="3881792" y="1393355"/>
                  <a:pt x="3901413" y="1389936"/>
                  <a:pt x="3892374" y="1387468"/>
                </a:cubicBezTo>
                <a:cubicBezTo>
                  <a:pt x="3869255" y="1371279"/>
                  <a:pt x="3859633" y="1349959"/>
                  <a:pt x="3840874" y="1335537"/>
                </a:cubicBezTo>
                <a:cubicBezTo>
                  <a:pt x="3837269" y="1321002"/>
                  <a:pt x="3826226" y="1311555"/>
                  <a:pt x="3831846" y="1290612"/>
                </a:cubicBezTo>
                <a:cubicBezTo>
                  <a:pt x="3808444" y="1278516"/>
                  <a:pt x="3810640" y="1248312"/>
                  <a:pt x="3776920" y="1243574"/>
                </a:cubicBezTo>
                <a:cubicBezTo>
                  <a:pt x="3770851" y="1239324"/>
                  <a:pt x="3788894" y="1241235"/>
                  <a:pt x="3786943" y="1231719"/>
                </a:cubicBezTo>
                <a:cubicBezTo>
                  <a:pt x="3766555" y="1211010"/>
                  <a:pt x="3751217" y="1187401"/>
                  <a:pt x="3710680" y="1181322"/>
                </a:cubicBezTo>
                <a:cubicBezTo>
                  <a:pt x="3729340" y="1205111"/>
                  <a:pt x="3760199" y="1206559"/>
                  <a:pt x="3773146" y="1232353"/>
                </a:cubicBezTo>
                <a:cubicBezTo>
                  <a:pt x="3720313" y="1225384"/>
                  <a:pt x="3686507" y="1173403"/>
                  <a:pt x="3622057" y="1175027"/>
                </a:cubicBezTo>
                <a:cubicBezTo>
                  <a:pt x="3625532" y="1181751"/>
                  <a:pt x="3642297" y="1179335"/>
                  <a:pt x="3650934" y="1182380"/>
                </a:cubicBezTo>
                <a:cubicBezTo>
                  <a:pt x="3636328" y="1198317"/>
                  <a:pt x="3597381" y="1177051"/>
                  <a:pt x="3576106" y="1175451"/>
                </a:cubicBezTo>
                <a:cubicBezTo>
                  <a:pt x="3572829" y="1182593"/>
                  <a:pt x="3578688" y="1182835"/>
                  <a:pt x="3576506" y="1189027"/>
                </a:cubicBezTo>
                <a:cubicBezTo>
                  <a:pt x="3564927" y="1186496"/>
                  <a:pt x="3556720" y="1181608"/>
                  <a:pt x="3548716" y="1176432"/>
                </a:cubicBezTo>
                <a:cubicBezTo>
                  <a:pt x="3462126" y="1161696"/>
                  <a:pt x="3404696" y="1150221"/>
                  <a:pt x="3327621" y="1129279"/>
                </a:cubicBezTo>
                <a:cubicBezTo>
                  <a:pt x="3317942" y="1124647"/>
                  <a:pt x="3316306" y="1114065"/>
                  <a:pt x="3306139" y="1109520"/>
                </a:cubicBezTo>
                <a:cubicBezTo>
                  <a:pt x="3217203" y="1090139"/>
                  <a:pt x="3153777" y="1052162"/>
                  <a:pt x="3099578" y="1007777"/>
                </a:cubicBezTo>
                <a:cubicBezTo>
                  <a:pt x="3098152" y="1001203"/>
                  <a:pt x="3090182" y="999053"/>
                  <a:pt x="3094520" y="987937"/>
                </a:cubicBezTo>
                <a:cubicBezTo>
                  <a:pt x="3063794" y="980148"/>
                  <a:pt x="3051471" y="947927"/>
                  <a:pt x="3050161" y="926422"/>
                </a:cubicBezTo>
                <a:cubicBezTo>
                  <a:pt x="3020233" y="913188"/>
                  <a:pt x="3012518" y="875615"/>
                  <a:pt x="2990976" y="854098"/>
                </a:cubicBezTo>
                <a:cubicBezTo>
                  <a:pt x="2984557" y="847887"/>
                  <a:pt x="2975202" y="846484"/>
                  <a:pt x="2968897" y="839495"/>
                </a:cubicBezTo>
                <a:cubicBezTo>
                  <a:pt x="2954843" y="824508"/>
                  <a:pt x="2947123" y="801087"/>
                  <a:pt x="2933277" y="790105"/>
                </a:cubicBezTo>
                <a:cubicBezTo>
                  <a:pt x="2924721" y="783256"/>
                  <a:pt x="2915603" y="784593"/>
                  <a:pt x="2907825" y="777860"/>
                </a:cubicBezTo>
                <a:cubicBezTo>
                  <a:pt x="2903894" y="774250"/>
                  <a:pt x="2910332" y="774897"/>
                  <a:pt x="2910997" y="775791"/>
                </a:cubicBezTo>
                <a:cubicBezTo>
                  <a:pt x="2906163" y="768546"/>
                  <a:pt x="2902993" y="770615"/>
                  <a:pt x="2899088" y="765737"/>
                </a:cubicBezTo>
                <a:cubicBezTo>
                  <a:pt x="2891855" y="756383"/>
                  <a:pt x="2888801" y="743521"/>
                  <a:pt x="2877750" y="729778"/>
                </a:cubicBezTo>
                <a:cubicBezTo>
                  <a:pt x="2864992" y="713553"/>
                  <a:pt x="2845111" y="701349"/>
                  <a:pt x="2849126" y="687003"/>
                </a:cubicBezTo>
                <a:cubicBezTo>
                  <a:pt x="2835025" y="678845"/>
                  <a:pt x="2835668" y="666856"/>
                  <a:pt x="2828189" y="664622"/>
                </a:cubicBezTo>
                <a:cubicBezTo>
                  <a:pt x="2837212" y="658500"/>
                  <a:pt x="2846510" y="676592"/>
                  <a:pt x="2855035" y="666262"/>
                </a:cubicBezTo>
                <a:cubicBezTo>
                  <a:pt x="2853996" y="650522"/>
                  <a:pt x="2824875" y="636137"/>
                  <a:pt x="2834096" y="611281"/>
                </a:cubicBezTo>
                <a:cubicBezTo>
                  <a:pt x="2828141" y="606254"/>
                  <a:pt x="2819706" y="602922"/>
                  <a:pt x="2814445" y="597521"/>
                </a:cubicBezTo>
                <a:cubicBezTo>
                  <a:pt x="2817004" y="592022"/>
                  <a:pt x="2808193" y="587997"/>
                  <a:pt x="2818414" y="590006"/>
                </a:cubicBezTo>
                <a:cubicBezTo>
                  <a:pt x="2788315" y="561639"/>
                  <a:pt x="2778731" y="529193"/>
                  <a:pt x="2741607" y="509632"/>
                </a:cubicBezTo>
                <a:cubicBezTo>
                  <a:pt x="2743641" y="501191"/>
                  <a:pt x="2734750" y="500971"/>
                  <a:pt x="2737093" y="487169"/>
                </a:cubicBezTo>
                <a:cubicBezTo>
                  <a:pt x="2727597" y="487813"/>
                  <a:pt x="2726346" y="482219"/>
                  <a:pt x="2722010" y="479183"/>
                </a:cubicBezTo>
                <a:cubicBezTo>
                  <a:pt x="2703088" y="453924"/>
                  <a:pt x="2682983" y="429122"/>
                  <a:pt x="2654232" y="411135"/>
                </a:cubicBezTo>
                <a:cubicBezTo>
                  <a:pt x="2611736" y="358645"/>
                  <a:pt x="2541592" y="324114"/>
                  <a:pt x="2481769" y="282226"/>
                </a:cubicBezTo>
                <a:cubicBezTo>
                  <a:pt x="2474832" y="277368"/>
                  <a:pt x="2459557" y="273966"/>
                  <a:pt x="2460287" y="262466"/>
                </a:cubicBezTo>
                <a:cubicBezTo>
                  <a:pt x="2443960" y="267332"/>
                  <a:pt x="2413036" y="245678"/>
                  <a:pt x="2399707" y="233344"/>
                </a:cubicBezTo>
                <a:cubicBezTo>
                  <a:pt x="2332069" y="195848"/>
                  <a:pt x="2243620" y="157935"/>
                  <a:pt x="2152963" y="160082"/>
                </a:cubicBezTo>
                <a:cubicBezTo>
                  <a:pt x="2077660" y="161829"/>
                  <a:pt x="1994397" y="151567"/>
                  <a:pt x="1922677" y="154964"/>
                </a:cubicBezTo>
                <a:cubicBezTo>
                  <a:pt x="1718769" y="164457"/>
                  <a:pt x="1495029" y="154913"/>
                  <a:pt x="1333899" y="212802"/>
                </a:cubicBezTo>
                <a:cubicBezTo>
                  <a:pt x="1325438" y="210737"/>
                  <a:pt x="1322012" y="215629"/>
                  <a:pt x="1312221" y="211777"/>
                </a:cubicBezTo>
                <a:cubicBezTo>
                  <a:pt x="1286710" y="230373"/>
                  <a:pt x="1244543" y="232158"/>
                  <a:pt x="1190009" y="227002"/>
                </a:cubicBezTo>
                <a:cubicBezTo>
                  <a:pt x="1146502" y="222702"/>
                  <a:pt x="1099762" y="232867"/>
                  <a:pt x="1066853" y="231270"/>
                </a:cubicBezTo>
                <a:cubicBezTo>
                  <a:pt x="1008458" y="228556"/>
                  <a:pt x="979169" y="184885"/>
                  <a:pt x="936557" y="179926"/>
                </a:cubicBezTo>
                <a:cubicBezTo>
                  <a:pt x="933838" y="193035"/>
                  <a:pt x="942262" y="206225"/>
                  <a:pt x="951638" y="220511"/>
                </a:cubicBezTo>
                <a:cubicBezTo>
                  <a:pt x="995598" y="235850"/>
                  <a:pt x="1012279" y="251391"/>
                  <a:pt x="1047549" y="266222"/>
                </a:cubicBezTo>
                <a:cubicBezTo>
                  <a:pt x="1001090" y="272294"/>
                  <a:pt x="971196" y="229487"/>
                  <a:pt x="938787" y="232100"/>
                </a:cubicBezTo>
                <a:cubicBezTo>
                  <a:pt x="932555" y="249612"/>
                  <a:pt x="941890" y="256578"/>
                  <a:pt x="956298" y="259375"/>
                </a:cubicBezTo>
                <a:cubicBezTo>
                  <a:pt x="954809" y="265194"/>
                  <a:pt x="944779" y="258601"/>
                  <a:pt x="939874" y="259456"/>
                </a:cubicBezTo>
                <a:cubicBezTo>
                  <a:pt x="946370" y="276014"/>
                  <a:pt x="968749" y="280961"/>
                  <a:pt x="977635" y="295332"/>
                </a:cubicBezTo>
                <a:cubicBezTo>
                  <a:pt x="1080440" y="338579"/>
                  <a:pt x="1192207" y="373947"/>
                  <a:pt x="1314892" y="396799"/>
                </a:cubicBezTo>
                <a:cubicBezTo>
                  <a:pt x="1299263" y="405586"/>
                  <a:pt x="1275895" y="396516"/>
                  <a:pt x="1258570" y="392963"/>
                </a:cubicBezTo>
                <a:cubicBezTo>
                  <a:pt x="1169030" y="374447"/>
                  <a:pt x="1065994" y="346908"/>
                  <a:pt x="996488" y="314539"/>
                </a:cubicBezTo>
                <a:cubicBezTo>
                  <a:pt x="970917" y="298778"/>
                  <a:pt x="952104" y="286892"/>
                  <a:pt x="928710" y="279090"/>
                </a:cubicBezTo>
                <a:cubicBezTo>
                  <a:pt x="925148" y="304476"/>
                  <a:pt x="924034" y="310987"/>
                  <a:pt x="922005" y="337876"/>
                </a:cubicBezTo>
                <a:cubicBezTo>
                  <a:pt x="1030609" y="412206"/>
                  <a:pt x="1226667" y="436680"/>
                  <a:pt x="1377248" y="467054"/>
                </a:cubicBezTo>
                <a:cubicBezTo>
                  <a:pt x="1221276" y="456066"/>
                  <a:pt x="1047215" y="417399"/>
                  <a:pt x="924233" y="357451"/>
                </a:cubicBezTo>
                <a:cubicBezTo>
                  <a:pt x="918223" y="369113"/>
                  <a:pt x="914997" y="373718"/>
                  <a:pt x="919523" y="386323"/>
                </a:cubicBezTo>
                <a:cubicBezTo>
                  <a:pt x="959082" y="411020"/>
                  <a:pt x="1007376" y="429394"/>
                  <a:pt x="1041285" y="457855"/>
                </a:cubicBezTo>
                <a:cubicBezTo>
                  <a:pt x="1156716" y="508442"/>
                  <a:pt x="1304746" y="548801"/>
                  <a:pt x="1450321" y="573204"/>
                </a:cubicBezTo>
                <a:lnTo>
                  <a:pt x="1583725" y="590755"/>
                </a:lnTo>
                <a:lnTo>
                  <a:pt x="1473389" y="582655"/>
                </a:lnTo>
                <a:cubicBezTo>
                  <a:pt x="1306133" y="562773"/>
                  <a:pt x="1126721" y="518216"/>
                  <a:pt x="1007722" y="445506"/>
                </a:cubicBezTo>
                <a:cubicBezTo>
                  <a:pt x="987481" y="441199"/>
                  <a:pt x="978051" y="429448"/>
                  <a:pt x="959394" y="424106"/>
                </a:cubicBezTo>
                <a:cubicBezTo>
                  <a:pt x="957093" y="412630"/>
                  <a:pt x="946294" y="410215"/>
                  <a:pt x="936518" y="414951"/>
                </a:cubicBezTo>
                <a:cubicBezTo>
                  <a:pt x="965525" y="462713"/>
                  <a:pt x="1036376" y="505461"/>
                  <a:pt x="1082933" y="536774"/>
                </a:cubicBezTo>
                <a:cubicBezTo>
                  <a:pt x="1161512" y="560485"/>
                  <a:pt x="1255440" y="593653"/>
                  <a:pt x="1359151" y="612229"/>
                </a:cubicBezTo>
                <a:cubicBezTo>
                  <a:pt x="1497049" y="636727"/>
                  <a:pt x="1668681" y="656106"/>
                  <a:pt x="1829440" y="681170"/>
                </a:cubicBezTo>
                <a:cubicBezTo>
                  <a:pt x="1805044" y="693254"/>
                  <a:pt x="1783402" y="681103"/>
                  <a:pt x="1759325" y="677969"/>
                </a:cubicBezTo>
                <a:cubicBezTo>
                  <a:pt x="1536411" y="647560"/>
                  <a:pt x="1271547" y="627236"/>
                  <a:pt x="1081590" y="544841"/>
                </a:cubicBezTo>
                <a:cubicBezTo>
                  <a:pt x="1090276" y="559501"/>
                  <a:pt x="1094985" y="577381"/>
                  <a:pt x="1116267" y="583276"/>
                </a:cubicBezTo>
                <a:cubicBezTo>
                  <a:pt x="1129911" y="594545"/>
                  <a:pt x="1137901" y="623731"/>
                  <a:pt x="1157055" y="633283"/>
                </a:cubicBezTo>
                <a:cubicBezTo>
                  <a:pt x="1222058" y="665931"/>
                  <a:pt x="1282137" y="704995"/>
                  <a:pt x="1361874" y="729516"/>
                </a:cubicBezTo>
                <a:cubicBezTo>
                  <a:pt x="1439964" y="753313"/>
                  <a:pt x="1524653" y="770150"/>
                  <a:pt x="1598902" y="776673"/>
                </a:cubicBezTo>
                <a:cubicBezTo>
                  <a:pt x="1657251" y="800371"/>
                  <a:pt x="1744049" y="786515"/>
                  <a:pt x="1789038" y="813298"/>
                </a:cubicBezTo>
                <a:cubicBezTo>
                  <a:pt x="1694975" y="800622"/>
                  <a:pt x="1585838" y="798407"/>
                  <a:pt x="1493514" y="772794"/>
                </a:cubicBezTo>
                <a:cubicBezTo>
                  <a:pt x="1484763" y="770527"/>
                  <a:pt x="1477101" y="763017"/>
                  <a:pt x="1468352" y="760751"/>
                </a:cubicBezTo>
                <a:cubicBezTo>
                  <a:pt x="1438606" y="752791"/>
                  <a:pt x="1400276" y="753403"/>
                  <a:pt x="1370157" y="744752"/>
                </a:cubicBezTo>
                <a:cubicBezTo>
                  <a:pt x="1301279" y="724404"/>
                  <a:pt x="1242688" y="693672"/>
                  <a:pt x="1181363" y="667460"/>
                </a:cubicBezTo>
                <a:cubicBezTo>
                  <a:pt x="1200910" y="718892"/>
                  <a:pt x="1239711" y="756356"/>
                  <a:pt x="1268685" y="801092"/>
                </a:cubicBezTo>
                <a:cubicBezTo>
                  <a:pt x="1266272" y="822994"/>
                  <a:pt x="1273774" y="838112"/>
                  <a:pt x="1288426" y="847943"/>
                </a:cubicBezTo>
                <a:cubicBezTo>
                  <a:pt x="1284107" y="853497"/>
                  <a:pt x="1288030" y="852813"/>
                  <a:pt x="1283658" y="860903"/>
                </a:cubicBezTo>
                <a:cubicBezTo>
                  <a:pt x="1320549" y="910326"/>
                  <a:pt x="1376845" y="933875"/>
                  <a:pt x="1441693" y="959980"/>
                </a:cubicBezTo>
                <a:cubicBezTo>
                  <a:pt x="1462000" y="984493"/>
                  <a:pt x="1498881" y="997020"/>
                  <a:pt x="1515526" y="1023688"/>
                </a:cubicBezTo>
                <a:cubicBezTo>
                  <a:pt x="1586799" y="1060298"/>
                  <a:pt x="1669891" y="1088024"/>
                  <a:pt x="1760043" y="1109973"/>
                </a:cubicBezTo>
                <a:cubicBezTo>
                  <a:pt x="1970785" y="1161456"/>
                  <a:pt x="2187226" y="1155593"/>
                  <a:pt x="2366230" y="1214879"/>
                </a:cubicBezTo>
                <a:cubicBezTo>
                  <a:pt x="2315420" y="1209326"/>
                  <a:pt x="2191054" y="1182724"/>
                  <a:pt x="2100724" y="1173947"/>
                </a:cubicBezTo>
                <a:cubicBezTo>
                  <a:pt x="2242873" y="1219437"/>
                  <a:pt x="2380244" y="1255146"/>
                  <a:pt x="2506899" y="1303082"/>
                </a:cubicBezTo>
                <a:cubicBezTo>
                  <a:pt x="2419396" y="1294571"/>
                  <a:pt x="2339051" y="1252466"/>
                  <a:pt x="2254985" y="1229204"/>
                </a:cubicBezTo>
                <a:cubicBezTo>
                  <a:pt x="2195900" y="1212710"/>
                  <a:pt x="2134308" y="1199178"/>
                  <a:pt x="2067280" y="1179268"/>
                </a:cubicBezTo>
                <a:cubicBezTo>
                  <a:pt x="2057084" y="1175989"/>
                  <a:pt x="2078272" y="1177100"/>
                  <a:pt x="2068079" y="1173822"/>
                </a:cubicBezTo>
                <a:cubicBezTo>
                  <a:pt x="1962822" y="1163602"/>
                  <a:pt x="1866707" y="1132332"/>
                  <a:pt x="1779695" y="1123733"/>
                </a:cubicBezTo>
                <a:cubicBezTo>
                  <a:pt x="1770139" y="1122619"/>
                  <a:pt x="1759181" y="1127813"/>
                  <a:pt x="1749423" y="1126985"/>
                </a:cubicBezTo>
                <a:cubicBezTo>
                  <a:pt x="1742985" y="1126339"/>
                  <a:pt x="1737864" y="1118892"/>
                  <a:pt x="1731714" y="1118447"/>
                </a:cubicBezTo>
                <a:cubicBezTo>
                  <a:pt x="1718724" y="1117930"/>
                  <a:pt x="1689018" y="1131443"/>
                  <a:pt x="1674850" y="1117233"/>
                </a:cubicBezTo>
                <a:cubicBezTo>
                  <a:pt x="1685809" y="1112039"/>
                  <a:pt x="1703799" y="1116486"/>
                  <a:pt x="1716378" y="1113284"/>
                </a:cubicBezTo>
                <a:cubicBezTo>
                  <a:pt x="1665088" y="1097958"/>
                  <a:pt x="1607405" y="1075155"/>
                  <a:pt x="1546236" y="1055486"/>
                </a:cubicBezTo>
                <a:cubicBezTo>
                  <a:pt x="1553337" y="1071181"/>
                  <a:pt x="1575715" y="1076127"/>
                  <a:pt x="1577743" y="1095990"/>
                </a:cubicBezTo>
                <a:cubicBezTo>
                  <a:pt x="1611389" y="1122981"/>
                  <a:pt x="1645981" y="1146774"/>
                  <a:pt x="1673601" y="1176837"/>
                </a:cubicBezTo>
                <a:cubicBezTo>
                  <a:pt x="1690605" y="1195607"/>
                  <a:pt x="1699025" y="1222948"/>
                  <a:pt x="1724014" y="1234012"/>
                </a:cubicBezTo>
                <a:cubicBezTo>
                  <a:pt x="1722248" y="1248217"/>
                  <a:pt x="1754069" y="1255057"/>
                  <a:pt x="1758689" y="1272447"/>
                </a:cubicBezTo>
                <a:cubicBezTo>
                  <a:pt x="1794618" y="1283878"/>
                  <a:pt x="1805786" y="1315289"/>
                  <a:pt x="1832523" y="1336156"/>
                </a:cubicBezTo>
                <a:cubicBezTo>
                  <a:pt x="1856572" y="1354710"/>
                  <a:pt x="1890985" y="1359076"/>
                  <a:pt x="1924861" y="1370358"/>
                </a:cubicBezTo>
                <a:cubicBezTo>
                  <a:pt x="1948546" y="1378363"/>
                  <a:pt x="1966699" y="1393648"/>
                  <a:pt x="1988272" y="1399746"/>
                </a:cubicBezTo>
                <a:cubicBezTo>
                  <a:pt x="1999615" y="1399539"/>
                  <a:pt x="1991211" y="1413385"/>
                  <a:pt x="2002265" y="1412976"/>
                </a:cubicBezTo>
                <a:cubicBezTo>
                  <a:pt x="2049859" y="1394829"/>
                  <a:pt x="2107157" y="1412646"/>
                  <a:pt x="2153898" y="1435080"/>
                </a:cubicBezTo>
                <a:cubicBezTo>
                  <a:pt x="2165163" y="1438678"/>
                  <a:pt x="2167021" y="1429257"/>
                  <a:pt x="2176376" y="1430659"/>
                </a:cubicBezTo>
                <a:cubicBezTo>
                  <a:pt x="2229776" y="1447892"/>
                  <a:pt x="2276659" y="1468280"/>
                  <a:pt x="2331980" y="1477849"/>
                </a:cubicBezTo>
                <a:cubicBezTo>
                  <a:pt x="2377657" y="1485813"/>
                  <a:pt x="2424915" y="1474295"/>
                  <a:pt x="2470215" y="1481566"/>
                </a:cubicBezTo>
                <a:cubicBezTo>
                  <a:pt x="2511618" y="1488252"/>
                  <a:pt x="2544278" y="1496966"/>
                  <a:pt x="2582804" y="1491772"/>
                </a:cubicBezTo>
                <a:cubicBezTo>
                  <a:pt x="2650241" y="1482803"/>
                  <a:pt x="2726700" y="1481867"/>
                  <a:pt x="2787238" y="1471069"/>
                </a:cubicBezTo>
                <a:cubicBezTo>
                  <a:pt x="2774872" y="1464126"/>
                  <a:pt x="2760543" y="1457523"/>
                  <a:pt x="2744622" y="1447663"/>
                </a:cubicBezTo>
                <a:cubicBezTo>
                  <a:pt x="2760555" y="1447666"/>
                  <a:pt x="2797158" y="1450135"/>
                  <a:pt x="2799546" y="1462101"/>
                </a:cubicBezTo>
                <a:cubicBezTo>
                  <a:pt x="2885736" y="1463260"/>
                  <a:pt x="2968421" y="1473117"/>
                  <a:pt x="3052998" y="1476578"/>
                </a:cubicBezTo>
                <a:cubicBezTo>
                  <a:pt x="3101263" y="1463620"/>
                  <a:pt x="3177354" y="1466286"/>
                  <a:pt x="3237386" y="1479583"/>
                </a:cubicBezTo>
                <a:cubicBezTo>
                  <a:pt x="3254509" y="1483423"/>
                  <a:pt x="3273803" y="1490929"/>
                  <a:pt x="3285713" y="1500983"/>
                </a:cubicBezTo>
                <a:cubicBezTo>
                  <a:pt x="3304268" y="1497247"/>
                  <a:pt x="3315634" y="1509924"/>
                  <a:pt x="3332555" y="1514051"/>
                </a:cubicBezTo>
                <a:cubicBezTo>
                  <a:pt x="3293479" y="1517573"/>
                  <a:pt x="3239014" y="1485871"/>
                  <a:pt x="3188316" y="1479538"/>
                </a:cubicBezTo>
                <a:cubicBezTo>
                  <a:pt x="3088685" y="1466822"/>
                  <a:pt x="2989103" y="1498322"/>
                  <a:pt x="2893084" y="1471836"/>
                </a:cubicBezTo>
                <a:cubicBezTo>
                  <a:pt x="2954242" y="1501362"/>
                  <a:pt x="3019415" y="1516544"/>
                  <a:pt x="3092444" y="1534652"/>
                </a:cubicBezTo>
                <a:cubicBezTo>
                  <a:pt x="3065898" y="1523355"/>
                  <a:pt x="3042596" y="1501892"/>
                  <a:pt x="3007646" y="1504443"/>
                </a:cubicBezTo>
                <a:cubicBezTo>
                  <a:pt x="3010302" y="1489575"/>
                  <a:pt x="3036149" y="1496950"/>
                  <a:pt x="3046546" y="1499940"/>
                </a:cubicBezTo>
                <a:cubicBezTo>
                  <a:pt x="3085014" y="1511434"/>
                  <a:pt x="3121698" y="1542696"/>
                  <a:pt x="3170790" y="1555625"/>
                </a:cubicBezTo>
                <a:cubicBezTo>
                  <a:pt x="3219102" y="1568436"/>
                  <a:pt x="3278449" y="1586400"/>
                  <a:pt x="3336417" y="1590960"/>
                </a:cubicBezTo>
                <a:cubicBezTo>
                  <a:pt x="3389794" y="1595308"/>
                  <a:pt x="3429511" y="1579797"/>
                  <a:pt x="3476192" y="1567874"/>
                </a:cubicBezTo>
                <a:cubicBezTo>
                  <a:pt x="3606163" y="1518193"/>
                  <a:pt x="3801846" y="1541975"/>
                  <a:pt x="3945681" y="1609661"/>
                </a:cubicBezTo>
                <a:cubicBezTo>
                  <a:pt x="3951489" y="1612441"/>
                  <a:pt x="3956409" y="1620175"/>
                  <a:pt x="3962504" y="1623156"/>
                </a:cubicBezTo>
                <a:cubicBezTo>
                  <a:pt x="3969467" y="1626745"/>
                  <a:pt x="3977403" y="1625868"/>
                  <a:pt x="3983298" y="1629138"/>
                </a:cubicBezTo>
                <a:cubicBezTo>
                  <a:pt x="3993483" y="1635197"/>
                  <a:pt x="4001717" y="1643429"/>
                  <a:pt x="4010785" y="1650315"/>
                </a:cubicBezTo>
                <a:lnTo>
                  <a:pt x="4035308" y="1660203"/>
                </a:lnTo>
                <a:lnTo>
                  <a:pt x="3970530" y="1660203"/>
                </a:lnTo>
                <a:lnTo>
                  <a:pt x="3928211" y="1637534"/>
                </a:lnTo>
                <a:cubicBezTo>
                  <a:pt x="3892755" y="1618818"/>
                  <a:pt x="3856160" y="1601881"/>
                  <a:pt x="3812765" y="1594657"/>
                </a:cubicBezTo>
                <a:cubicBezTo>
                  <a:pt x="3700302" y="1541217"/>
                  <a:pt x="3569109" y="1569882"/>
                  <a:pt x="3465834" y="1586357"/>
                </a:cubicBezTo>
                <a:cubicBezTo>
                  <a:pt x="3437152" y="1607022"/>
                  <a:pt x="3398775" y="1614464"/>
                  <a:pt x="3361731" y="1623698"/>
                </a:cubicBezTo>
                <a:cubicBezTo>
                  <a:pt x="3354504" y="1633865"/>
                  <a:pt x="3346298" y="1642702"/>
                  <a:pt x="3337313" y="1650478"/>
                </a:cubicBezTo>
                <a:lnTo>
                  <a:pt x="3323457" y="1660203"/>
                </a:lnTo>
                <a:lnTo>
                  <a:pt x="3262014" y="1660203"/>
                </a:lnTo>
                <a:lnTo>
                  <a:pt x="3252977" y="1659068"/>
                </a:lnTo>
                <a:lnTo>
                  <a:pt x="3251901" y="1660203"/>
                </a:lnTo>
                <a:lnTo>
                  <a:pt x="3105720" y="1660203"/>
                </a:lnTo>
                <a:lnTo>
                  <a:pt x="2881388" y="1641008"/>
                </a:lnTo>
                <a:cubicBezTo>
                  <a:pt x="2794049" y="1631110"/>
                  <a:pt x="2706614" y="1619428"/>
                  <a:pt x="2624346" y="1608362"/>
                </a:cubicBezTo>
                <a:cubicBezTo>
                  <a:pt x="2642358" y="1593094"/>
                  <a:pt x="2661318" y="1607228"/>
                  <a:pt x="2681209" y="1609575"/>
                </a:cubicBezTo>
                <a:cubicBezTo>
                  <a:pt x="2863983" y="1629036"/>
                  <a:pt x="3033899" y="1641638"/>
                  <a:pt x="3224039" y="1649958"/>
                </a:cubicBezTo>
                <a:cubicBezTo>
                  <a:pt x="3112787" y="1627390"/>
                  <a:pt x="3011479" y="1629370"/>
                  <a:pt x="2901671" y="1607813"/>
                </a:cubicBezTo>
                <a:cubicBezTo>
                  <a:pt x="2827492" y="1593190"/>
                  <a:pt x="2743564" y="1582034"/>
                  <a:pt x="2652587" y="1566800"/>
                </a:cubicBezTo>
                <a:cubicBezTo>
                  <a:pt x="2642568" y="1564502"/>
                  <a:pt x="2651177" y="1568815"/>
                  <a:pt x="2648617" y="1574314"/>
                </a:cubicBezTo>
                <a:cubicBezTo>
                  <a:pt x="2549848" y="1576358"/>
                  <a:pt x="2446660" y="1560723"/>
                  <a:pt x="2352439" y="1555657"/>
                </a:cubicBezTo>
                <a:cubicBezTo>
                  <a:pt x="2314653" y="1553647"/>
                  <a:pt x="2256823" y="1561194"/>
                  <a:pt x="2227600" y="1537730"/>
                </a:cubicBezTo>
                <a:cubicBezTo>
                  <a:pt x="2086538" y="1519594"/>
                  <a:pt x="1934487" y="1489476"/>
                  <a:pt x="1798405" y="1448236"/>
                </a:cubicBezTo>
                <a:cubicBezTo>
                  <a:pt x="1838987" y="1447485"/>
                  <a:pt x="1909831" y="1485937"/>
                  <a:pt x="1945125" y="1466900"/>
                </a:cubicBezTo>
                <a:cubicBezTo>
                  <a:pt x="1888440" y="1452516"/>
                  <a:pt x="1849364" y="1456038"/>
                  <a:pt x="1804603" y="1427697"/>
                </a:cubicBezTo>
                <a:cubicBezTo>
                  <a:pt x="1712618" y="1413902"/>
                  <a:pt x="1651912" y="1362817"/>
                  <a:pt x="1589958" y="1324583"/>
                </a:cubicBezTo>
                <a:cubicBezTo>
                  <a:pt x="1518238" y="1295382"/>
                  <a:pt x="1437957" y="1306082"/>
                  <a:pt x="1372035" y="1275363"/>
                </a:cubicBezTo>
                <a:cubicBezTo>
                  <a:pt x="1352968" y="1266302"/>
                  <a:pt x="1349921" y="1257736"/>
                  <a:pt x="1323706" y="1253963"/>
                </a:cubicBezTo>
                <a:cubicBezTo>
                  <a:pt x="1287358" y="1248670"/>
                  <a:pt x="1254183" y="1227158"/>
                  <a:pt x="1226708" y="1213496"/>
                </a:cubicBezTo>
                <a:cubicBezTo>
                  <a:pt x="1216741" y="1208661"/>
                  <a:pt x="1204042" y="1208347"/>
                  <a:pt x="1195747" y="1202969"/>
                </a:cubicBezTo>
                <a:cubicBezTo>
                  <a:pt x="1189476" y="1199006"/>
                  <a:pt x="1188218" y="1189118"/>
                  <a:pt x="1182351" y="1184580"/>
                </a:cubicBezTo>
                <a:cubicBezTo>
                  <a:pt x="1177438" y="1181140"/>
                  <a:pt x="1168721" y="1181900"/>
                  <a:pt x="1164387" y="1178865"/>
                </a:cubicBezTo>
                <a:cubicBezTo>
                  <a:pt x="1139506" y="1162730"/>
                  <a:pt x="1121048" y="1138653"/>
                  <a:pt x="1094380" y="1123840"/>
                </a:cubicBezTo>
                <a:cubicBezTo>
                  <a:pt x="1074453" y="1085867"/>
                  <a:pt x="1048194" y="1042174"/>
                  <a:pt x="989296" y="1049401"/>
                </a:cubicBezTo>
                <a:cubicBezTo>
                  <a:pt x="955187" y="1053828"/>
                  <a:pt x="902646" y="1065507"/>
                  <a:pt x="855575" y="1068148"/>
                </a:cubicBezTo>
                <a:cubicBezTo>
                  <a:pt x="807521" y="1070959"/>
                  <a:pt x="753863" y="1070704"/>
                  <a:pt x="716198" y="1072211"/>
                </a:cubicBezTo>
                <a:cubicBezTo>
                  <a:pt x="705718" y="1087178"/>
                  <a:pt x="671779" y="1074137"/>
                  <a:pt x="653079" y="1075626"/>
                </a:cubicBezTo>
                <a:cubicBezTo>
                  <a:pt x="644073" y="1076183"/>
                  <a:pt x="636005" y="1083401"/>
                  <a:pt x="627175" y="1084940"/>
                </a:cubicBezTo>
                <a:cubicBezTo>
                  <a:pt x="585682" y="1091916"/>
                  <a:pt x="540442" y="1086402"/>
                  <a:pt x="498510" y="1090927"/>
                </a:cubicBezTo>
                <a:cubicBezTo>
                  <a:pt x="440217" y="1097292"/>
                  <a:pt x="394004" y="1128843"/>
                  <a:pt x="350397" y="1148064"/>
                </a:cubicBezTo>
                <a:cubicBezTo>
                  <a:pt x="348644" y="1152413"/>
                  <a:pt x="351850" y="1153371"/>
                  <a:pt x="354766" y="1154126"/>
                </a:cubicBezTo>
                <a:cubicBezTo>
                  <a:pt x="337773" y="1158098"/>
                  <a:pt x="321886" y="1183862"/>
                  <a:pt x="305189" y="1192329"/>
                </a:cubicBezTo>
                <a:cubicBezTo>
                  <a:pt x="292154" y="1198644"/>
                  <a:pt x="282116" y="1201909"/>
                  <a:pt x="266434" y="1213232"/>
                </a:cubicBezTo>
                <a:cubicBezTo>
                  <a:pt x="262859" y="1215877"/>
                  <a:pt x="263008" y="1218125"/>
                  <a:pt x="268264" y="1219232"/>
                </a:cubicBezTo>
                <a:cubicBezTo>
                  <a:pt x="237603" y="1231648"/>
                  <a:pt x="219096" y="1261154"/>
                  <a:pt x="179697" y="1261447"/>
                </a:cubicBezTo>
                <a:cubicBezTo>
                  <a:pt x="179328" y="1265049"/>
                  <a:pt x="178671" y="1268448"/>
                  <a:pt x="178013" y="1271849"/>
                </a:cubicBezTo>
                <a:cubicBezTo>
                  <a:pt x="146915" y="1281814"/>
                  <a:pt x="128173" y="1308581"/>
                  <a:pt x="92620" y="1311996"/>
                </a:cubicBezTo>
                <a:cubicBezTo>
                  <a:pt x="89822" y="1328909"/>
                  <a:pt x="58914" y="1348445"/>
                  <a:pt x="47956" y="1353639"/>
                </a:cubicBezTo>
                <a:cubicBezTo>
                  <a:pt x="33217" y="1375917"/>
                  <a:pt x="39231" y="1396856"/>
                  <a:pt x="33164" y="1411053"/>
                </a:cubicBezTo>
                <a:cubicBezTo>
                  <a:pt x="29092" y="1409488"/>
                  <a:pt x="28145" y="1412685"/>
                  <a:pt x="24825" y="1412505"/>
                </a:cubicBezTo>
                <a:lnTo>
                  <a:pt x="25202" y="1413198"/>
                </a:lnTo>
                <a:cubicBezTo>
                  <a:pt x="25237" y="1416225"/>
                  <a:pt x="27803" y="1415019"/>
                  <a:pt x="27829" y="1413751"/>
                </a:cubicBezTo>
                <a:cubicBezTo>
                  <a:pt x="36576" y="1430170"/>
                  <a:pt x="20727" y="1444808"/>
                  <a:pt x="25094" y="1465022"/>
                </a:cubicBezTo>
                <a:cubicBezTo>
                  <a:pt x="26083" y="1469146"/>
                  <a:pt x="34365" y="1484382"/>
                  <a:pt x="37692" y="1488856"/>
                </a:cubicBezTo>
                <a:cubicBezTo>
                  <a:pt x="49671" y="1504965"/>
                  <a:pt x="68227" y="1519674"/>
                  <a:pt x="79025" y="1536242"/>
                </a:cubicBezTo>
                <a:cubicBezTo>
                  <a:pt x="82526" y="1541696"/>
                  <a:pt x="82899" y="1556541"/>
                  <a:pt x="96790" y="1560691"/>
                </a:cubicBezTo>
                <a:cubicBezTo>
                  <a:pt x="104883" y="1594345"/>
                  <a:pt x="124202" y="1614387"/>
                  <a:pt x="134730" y="1641361"/>
                </a:cubicBezTo>
                <a:lnTo>
                  <a:pt x="139028" y="1660203"/>
                </a:lnTo>
                <a:lnTo>
                  <a:pt x="118767" y="1660203"/>
                </a:lnTo>
                <a:lnTo>
                  <a:pt x="113238" y="1635850"/>
                </a:lnTo>
                <a:cubicBezTo>
                  <a:pt x="105951" y="1622652"/>
                  <a:pt x="95696" y="1610539"/>
                  <a:pt x="85981" y="1600734"/>
                </a:cubicBezTo>
                <a:cubicBezTo>
                  <a:pt x="70374" y="1557207"/>
                  <a:pt x="46523" y="1519917"/>
                  <a:pt x="11255" y="1490934"/>
                </a:cubicBezTo>
                <a:cubicBezTo>
                  <a:pt x="14869" y="1477164"/>
                  <a:pt x="4658" y="1465296"/>
                  <a:pt x="0" y="1459033"/>
                </a:cubicBezTo>
                <a:cubicBezTo>
                  <a:pt x="4836" y="1452124"/>
                  <a:pt x="2126" y="1436930"/>
                  <a:pt x="10423" y="1428156"/>
                </a:cubicBezTo>
                <a:cubicBezTo>
                  <a:pt x="8337" y="1424980"/>
                  <a:pt x="604" y="1425571"/>
                  <a:pt x="3681" y="1418717"/>
                </a:cubicBezTo>
                <a:cubicBezTo>
                  <a:pt x="19761" y="1420970"/>
                  <a:pt x="5787" y="1402176"/>
                  <a:pt x="12760" y="1395907"/>
                </a:cubicBezTo>
                <a:cubicBezTo>
                  <a:pt x="17543" y="1391537"/>
                  <a:pt x="12356" y="1396483"/>
                  <a:pt x="11817" y="1384953"/>
                </a:cubicBezTo>
                <a:cubicBezTo>
                  <a:pt x="10812" y="1372239"/>
                  <a:pt x="23604" y="1358892"/>
                  <a:pt x="21294" y="1343120"/>
                </a:cubicBezTo>
                <a:cubicBezTo>
                  <a:pt x="32919" y="1338822"/>
                  <a:pt x="45875" y="1336312"/>
                  <a:pt x="49426" y="1320783"/>
                </a:cubicBezTo>
                <a:cubicBezTo>
                  <a:pt x="59385" y="1321323"/>
                  <a:pt x="71116" y="1311950"/>
                  <a:pt x="68332" y="1304855"/>
                </a:cubicBezTo>
                <a:cubicBezTo>
                  <a:pt x="92273" y="1295882"/>
                  <a:pt x="123013" y="1279661"/>
                  <a:pt x="134675" y="1264237"/>
                </a:cubicBezTo>
                <a:cubicBezTo>
                  <a:pt x="161594" y="1257778"/>
                  <a:pt x="184549" y="1230529"/>
                  <a:pt x="208015" y="1230232"/>
                </a:cubicBezTo>
                <a:cubicBezTo>
                  <a:pt x="215672" y="1219295"/>
                  <a:pt x="229697" y="1217105"/>
                  <a:pt x="241059" y="1211336"/>
                </a:cubicBezTo>
                <a:cubicBezTo>
                  <a:pt x="252698" y="1183026"/>
                  <a:pt x="298017" y="1184734"/>
                  <a:pt x="303831" y="1159210"/>
                </a:cubicBezTo>
                <a:cubicBezTo>
                  <a:pt x="314797" y="1158310"/>
                  <a:pt x="321771" y="1152040"/>
                  <a:pt x="330278" y="1147273"/>
                </a:cubicBezTo>
                <a:cubicBezTo>
                  <a:pt x="343939" y="1120381"/>
                  <a:pt x="369656" y="1119944"/>
                  <a:pt x="386995" y="1099487"/>
                </a:cubicBezTo>
                <a:cubicBezTo>
                  <a:pt x="456526" y="1065390"/>
                  <a:pt x="550852" y="1065383"/>
                  <a:pt x="640897" y="1059805"/>
                </a:cubicBezTo>
                <a:cubicBezTo>
                  <a:pt x="650527" y="1052821"/>
                  <a:pt x="674597" y="1051660"/>
                  <a:pt x="687340" y="1059296"/>
                </a:cubicBezTo>
                <a:cubicBezTo>
                  <a:pt x="798268" y="1046037"/>
                  <a:pt x="909399" y="1032490"/>
                  <a:pt x="1022614" y="1022118"/>
                </a:cubicBezTo>
                <a:cubicBezTo>
                  <a:pt x="1013621" y="1012819"/>
                  <a:pt x="1016130" y="995703"/>
                  <a:pt x="994135" y="995743"/>
                </a:cubicBezTo>
                <a:cubicBezTo>
                  <a:pt x="994606" y="968622"/>
                  <a:pt x="972983" y="950908"/>
                  <a:pt x="962484" y="938838"/>
                </a:cubicBezTo>
                <a:cubicBezTo>
                  <a:pt x="966961" y="939827"/>
                  <a:pt x="969641" y="937844"/>
                  <a:pt x="971368" y="934764"/>
                </a:cubicBezTo>
                <a:cubicBezTo>
                  <a:pt x="962854" y="935237"/>
                  <a:pt x="964257" y="928927"/>
                  <a:pt x="955742" y="929399"/>
                </a:cubicBezTo>
                <a:cubicBezTo>
                  <a:pt x="936047" y="875718"/>
                  <a:pt x="878935" y="849024"/>
                  <a:pt x="857453" y="796666"/>
                </a:cubicBezTo>
                <a:cubicBezTo>
                  <a:pt x="854159" y="795218"/>
                  <a:pt x="852856" y="792160"/>
                  <a:pt x="847285" y="792120"/>
                </a:cubicBezTo>
                <a:cubicBezTo>
                  <a:pt x="835793" y="757479"/>
                  <a:pt x="817554" y="727552"/>
                  <a:pt x="799806" y="697538"/>
                </a:cubicBezTo>
                <a:cubicBezTo>
                  <a:pt x="748532" y="658204"/>
                  <a:pt x="746244" y="590118"/>
                  <a:pt x="716853" y="537369"/>
                </a:cubicBezTo>
                <a:cubicBezTo>
                  <a:pt x="712597" y="530528"/>
                  <a:pt x="717887" y="534661"/>
                  <a:pt x="720822" y="529854"/>
                </a:cubicBezTo>
                <a:cubicBezTo>
                  <a:pt x="706292" y="523541"/>
                  <a:pt x="721577" y="484488"/>
                  <a:pt x="706082" y="486935"/>
                </a:cubicBezTo>
                <a:cubicBezTo>
                  <a:pt x="716940" y="458508"/>
                  <a:pt x="703004" y="428590"/>
                  <a:pt x="706786" y="397353"/>
                </a:cubicBezTo>
                <a:cubicBezTo>
                  <a:pt x="710228" y="368451"/>
                  <a:pt x="726790" y="333723"/>
                  <a:pt x="733140" y="301283"/>
                </a:cubicBezTo>
                <a:cubicBezTo>
                  <a:pt x="732912" y="302838"/>
                  <a:pt x="730547" y="303756"/>
                  <a:pt x="730513" y="300730"/>
                </a:cubicBezTo>
                <a:cubicBezTo>
                  <a:pt x="745467" y="286751"/>
                  <a:pt x="736207" y="257534"/>
                  <a:pt x="751501" y="255376"/>
                </a:cubicBezTo>
                <a:lnTo>
                  <a:pt x="754828" y="259849"/>
                </a:lnTo>
                <a:cubicBezTo>
                  <a:pt x="746976" y="242771"/>
                  <a:pt x="764137" y="235486"/>
                  <a:pt x="756223" y="216648"/>
                </a:cubicBezTo>
                <a:cubicBezTo>
                  <a:pt x="760698" y="217636"/>
                  <a:pt x="763379" y="215653"/>
                  <a:pt x="765106" y="212573"/>
                </a:cubicBezTo>
                <a:cubicBezTo>
                  <a:pt x="752556" y="200354"/>
                  <a:pt x="781677" y="182141"/>
                  <a:pt x="771413" y="172809"/>
                </a:cubicBezTo>
                <a:cubicBezTo>
                  <a:pt x="792182" y="165906"/>
                  <a:pt x="790441" y="127799"/>
                  <a:pt x="809966" y="119596"/>
                </a:cubicBezTo>
                <a:cubicBezTo>
                  <a:pt x="796673" y="110288"/>
                  <a:pt x="822461" y="101752"/>
                  <a:pt x="805996" y="94511"/>
                </a:cubicBezTo>
                <a:cubicBezTo>
                  <a:pt x="833131" y="63756"/>
                  <a:pt x="837577" y="815"/>
                  <a:pt x="875619" y="0"/>
                </a:cubicBezTo>
                <a:close/>
              </a:path>
            </a:pathLst>
          </a:custGeom>
          <a:solidFill>
            <a:schemeClr val="accent6">
              <a:lumMod val="60000"/>
              <a:lumOff val="40000"/>
              <a:alpha val="40000"/>
            </a:schemeClr>
          </a:solidFill>
          <a:ln w="2262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1935143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76D68-D0B1-BC01-B14F-CFFFC4B74219}"/>
            </a:ext>
          </a:extLst>
        </p:cNvPr>
        <p:cNvGrpSpPr/>
        <p:nvPr/>
      </p:nvGrpSpPr>
      <p:grpSpPr>
        <a:xfrm>
          <a:off x="0" y="0"/>
          <a:ext cx="0" cy="0"/>
          <a:chOff x="0" y="0"/>
          <a:chExt cx="0" cy="0"/>
        </a:xfrm>
      </p:grpSpPr>
      <p:pic>
        <p:nvPicPr>
          <p:cNvPr id="2052" name="Picture 4" descr="75+ Orange Hex Codes &amp; Orange Color Names (With Swatches)">
            <a:extLst>
              <a:ext uri="{FF2B5EF4-FFF2-40B4-BE49-F238E27FC236}">
                <a16:creationId xmlns:a16="http://schemas.microsoft.com/office/drawing/2014/main" id="{C5B69394-F3F7-229D-F531-2F79B6F5D5BD}"/>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17585"/>
            <a:ext cx="8631936" cy="6858000"/>
          </a:xfrm>
          <a:prstGeom prst="rect">
            <a:avLst/>
          </a:prstGeom>
          <a:solidFill>
            <a:schemeClr val="accent1">
              <a:lumMod val="75000"/>
            </a:schemeClr>
          </a:solidFill>
        </p:spPr>
      </p:pic>
      <p:sp>
        <p:nvSpPr>
          <p:cNvPr id="2" name="TextBox 1">
            <a:extLst>
              <a:ext uri="{FF2B5EF4-FFF2-40B4-BE49-F238E27FC236}">
                <a16:creationId xmlns:a16="http://schemas.microsoft.com/office/drawing/2014/main" id="{94DA0ABF-BEC4-4A06-FB5F-090935BE03ED}"/>
              </a:ext>
            </a:extLst>
          </p:cNvPr>
          <p:cNvSpPr txBox="1"/>
          <p:nvPr/>
        </p:nvSpPr>
        <p:spPr>
          <a:xfrm>
            <a:off x="502920" y="1142087"/>
            <a:ext cx="10972800" cy="1015663"/>
          </a:xfrm>
          <a:prstGeom prst="rect">
            <a:avLst/>
          </a:prstGeom>
          <a:solidFill>
            <a:schemeClr val="accent1">
              <a:lumMod val="75000"/>
            </a:schemeClr>
          </a:solidFill>
          <a:ln>
            <a:solidFill>
              <a:schemeClr val="bg1"/>
            </a:solidFill>
          </a:ln>
        </p:spPr>
        <p:txBody>
          <a:bodyPr wrap="square" rtlCol="0">
            <a:spAutoFit/>
          </a:bodyPr>
          <a:lstStyle/>
          <a:p>
            <a:r>
              <a:rPr lang="en-US" sz="2000" dirty="0">
                <a:solidFill>
                  <a:schemeClr val="bg1"/>
                </a:solidFill>
              </a:rPr>
              <a:t>A STRAW MAN argument mischaracterizes an opponent’s point of view.  The unacceptable premises that do so are used to introduce other considerations </a:t>
            </a:r>
            <a:r>
              <a:rPr lang="en-US" sz="2000" u="sng" dirty="0">
                <a:solidFill>
                  <a:schemeClr val="bg1"/>
                </a:solidFill>
              </a:rPr>
              <a:t>in premises that are not relevant when we attempt to properly assess the actual point of view</a:t>
            </a:r>
            <a:r>
              <a:rPr lang="en-US" sz="2000" dirty="0">
                <a:solidFill>
                  <a:schemeClr val="bg1"/>
                </a:solidFill>
              </a:rPr>
              <a:t>. </a:t>
            </a:r>
          </a:p>
        </p:txBody>
      </p:sp>
      <p:sp>
        <p:nvSpPr>
          <p:cNvPr id="3" name="TextBox 2">
            <a:extLst>
              <a:ext uri="{FF2B5EF4-FFF2-40B4-BE49-F238E27FC236}">
                <a16:creationId xmlns:a16="http://schemas.microsoft.com/office/drawing/2014/main" id="{7280A7A8-E3A0-4FB2-49DB-5FC2613E1650}"/>
              </a:ext>
            </a:extLst>
          </p:cNvPr>
          <p:cNvSpPr txBox="1"/>
          <p:nvPr/>
        </p:nvSpPr>
        <p:spPr>
          <a:xfrm>
            <a:off x="502920" y="2612765"/>
            <a:ext cx="10972800" cy="707886"/>
          </a:xfrm>
          <a:prstGeom prst="rect">
            <a:avLst/>
          </a:prstGeom>
          <a:solidFill>
            <a:schemeClr val="accent1">
              <a:lumMod val="75000"/>
            </a:schemeClr>
          </a:solidFill>
          <a:ln>
            <a:solidFill>
              <a:schemeClr val="bg1"/>
            </a:solidFill>
          </a:ln>
        </p:spPr>
        <p:txBody>
          <a:bodyPr wrap="square" rtlCol="0">
            <a:spAutoFit/>
          </a:bodyPr>
          <a:lstStyle/>
          <a:p>
            <a:r>
              <a:rPr lang="en-US" sz="2000" dirty="0">
                <a:solidFill>
                  <a:schemeClr val="bg1"/>
                </a:solidFill>
              </a:rPr>
              <a:t>A RED HERRING diverts attention away from a topic of argument by introducing an issue that changes the topic, not addressing the topic at issue.</a:t>
            </a:r>
            <a:endParaRPr lang="en-US" dirty="0">
              <a:solidFill>
                <a:schemeClr val="bg1"/>
              </a:solidFill>
            </a:endParaRPr>
          </a:p>
        </p:txBody>
      </p:sp>
      <p:sp>
        <p:nvSpPr>
          <p:cNvPr id="5" name="TextBox 4">
            <a:extLst>
              <a:ext uri="{FF2B5EF4-FFF2-40B4-BE49-F238E27FC236}">
                <a16:creationId xmlns:a16="http://schemas.microsoft.com/office/drawing/2014/main" id="{19BF768A-9932-BC96-42D3-1C1E36D6B2C8}"/>
              </a:ext>
            </a:extLst>
          </p:cNvPr>
          <p:cNvSpPr txBox="1"/>
          <p:nvPr/>
        </p:nvSpPr>
        <p:spPr>
          <a:xfrm>
            <a:off x="502920" y="3853543"/>
            <a:ext cx="10972800" cy="707886"/>
          </a:xfrm>
          <a:prstGeom prst="rect">
            <a:avLst/>
          </a:prstGeom>
          <a:solidFill>
            <a:schemeClr val="accent1">
              <a:lumMod val="75000"/>
            </a:schemeClr>
          </a:solidFill>
          <a:ln>
            <a:solidFill>
              <a:schemeClr val="bg1"/>
            </a:solidFill>
          </a:ln>
        </p:spPr>
        <p:txBody>
          <a:bodyPr wrap="square" rtlCol="0">
            <a:spAutoFit/>
          </a:bodyPr>
          <a:lstStyle/>
          <a:p>
            <a:r>
              <a:rPr lang="en-US" sz="2000" dirty="0">
                <a:solidFill>
                  <a:schemeClr val="bg1"/>
                </a:solidFill>
              </a:rPr>
              <a:t>A HASTY GENERALIZATION provides some relevant evidence in favour of a conclusion, but </a:t>
            </a:r>
            <a:r>
              <a:rPr lang="en-US" sz="2000" u="sng" dirty="0">
                <a:solidFill>
                  <a:schemeClr val="bg1"/>
                </a:solidFill>
              </a:rPr>
              <a:t>insufficient</a:t>
            </a:r>
            <a:r>
              <a:rPr lang="en-US" sz="2000" dirty="0">
                <a:solidFill>
                  <a:schemeClr val="bg1"/>
                </a:solidFill>
              </a:rPr>
              <a:t> evidence to establish its acceptability. </a:t>
            </a:r>
          </a:p>
        </p:txBody>
      </p:sp>
      <p:sp>
        <p:nvSpPr>
          <p:cNvPr id="6" name="TextBox 5">
            <a:extLst>
              <a:ext uri="{FF2B5EF4-FFF2-40B4-BE49-F238E27FC236}">
                <a16:creationId xmlns:a16="http://schemas.microsoft.com/office/drawing/2014/main" id="{7E6C4DDB-4768-0156-3BC0-AE128529C440}"/>
              </a:ext>
            </a:extLst>
          </p:cNvPr>
          <p:cNvSpPr txBox="1"/>
          <p:nvPr/>
        </p:nvSpPr>
        <p:spPr>
          <a:xfrm>
            <a:off x="748145" y="5300414"/>
            <a:ext cx="10557163" cy="461665"/>
          </a:xfrm>
          <a:prstGeom prst="rect">
            <a:avLst/>
          </a:prstGeom>
          <a:solidFill>
            <a:schemeClr val="accent1">
              <a:lumMod val="75000"/>
            </a:schemeClr>
          </a:solidFill>
          <a:ln>
            <a:solidFill>
              <a:schemeClr val="bg1"/>
            </a:solidFill>
          </a:ln>
        </p:spPr>
        <p:txBody>
          <a:bodyPr wrap="square" rtlCol="0">
            <a:spAutoFit/>
          </a:bodyPr>
          <a:lstStyle/>
          <a:p>
            <a:r>
              <a:rPr lang="en-CA" sz="2400" dirty="0">
                <a:solidFill>
                  <a:schemeClr val="bg1"/>
                </a:solidFill>
              </a:rPr>
              <a:t>In all three cases, the result is an argument that is </a:t>
            </a:r>
            <a:r>
              <a:rPr lang="en-CA" sz="2400" u="sng" dirty="0">
                <a:solidFill>
                  <a:schemeClr val="bg1"/>
                </a:solidFill>
              </a:rPr>
              <a:t>invalid</a:t>
            </a:r>
            <a:r>
              <a:rPr lang="en-CA" sz="2400" dirty="0">
                <a:solidFill>
                  <a:schemeClr val="bg1"/>
                </a:solidFill>
              </a:rPr>
              <a:t>, and hence </a:t>
            </a:r>
            <a:r>
              <a:rPr lang="en-CA" sz="2400" u="sng" dirty="0">
                <a:solidFill>
                  <a:schemeClr val="bg1"/>
                </a:solidFill>
              </a:rPr>
              <a:t>unsound</a:t>
            </a:r>
            <a:r>
              <a:rPr lang="en-CA" sz="2400" dirty="0">
                <a:solidFill>
                  <a:schemeClr val="bg1"/>
                </a:solidFill>
              </a:rPr>
              <a:t>.</a:t>
            </a:r>
          </a:p>
        </p:txBody>
      </p:sp>
    </p:spTree>
    <p:extLst>
      <p:ext uri="{BB962C8B-B14F-4D97-AF65-F5344CB8AC3E}">
        <p14:creationId xmlns:p14="http://schemas.microsoft.com/office/powerpoint/2010/main" val="4265047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C258B-F877-F8E6-ABC1-78E3734DE0E4}"/>
              </a:ext>
            </a:extLst>
          </p:cNvPr>
          <p:cNvSpPr>
            <a:spLocks noGrp="1"/>
          </p:cNvSpPr>
          <p:nvPr>
            <p:ph type="title"/>
          </p:nvPr>
        </p:nvSpPr>
        <p:spPr>
          <a:xfrm>
            <a:off x="333703" y="425668"/>
            <a:ext cx="11524593" cy="1395577"/>
          </a:xfrm>
          <a:solidFill>
            <a:srgbClr val="FFC000"/>
          </a:solidFill>
          <a:ln w="57150">
            <a:solidFill>
              <a:schemeClr val="tx1"/>
            </a:solidFill>
          </a:ln>
        </p:spPr>
        <p:txBody>
          <a:bodyPr>
            <a:normAutofit fontScale="90000"/>
          </a:bodyPr>
          <a:lstStyle/>
          <a:p>
            <a:r>
              <a:rPr lang="en-US" dirty="0"/>
              <a:t>A TRENT RATING SCALE: (considering acceptability, validity, rhetorical, and dialectical considerations).</a:t>
            </a:r>
          </a:p>
        </p:txBody>
      </p:sp>
      <p:pic>
        <p:nvPicPr>
          <p:cNvPr id="5" name="Content Placeholder 4" descr="Star with solid fill">
            <a:extLst>
              <a:ext uri="{FF2B5EF4-FFF2-40B4-BE49-F238E27FC236}">
                <a16:creationId xmlns:a16="http://schemas.microsoft.com/office/drawing/2014/main" id="{E3B01792-73E2-0A51-FB8F-8D0DC836BCD4}"/>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935480" y="4689515"/>
            <a:ext cx="914400" cy="1029494"/>
          </a:xfrm>
        </p:spPr>
      </p:pic>
      <p:pic>
        <p:nvPicPr>
          <p:cNvPr id="6" name="Content Placeholder 4" descr="Star with solid fill">
            <a:extLst>
              <a:ext uri="{FF2B5EF4-FFF2-40B4-BE49-F238E27FC236}">
                <a16:creationId xmlns:a16="http://schemas.microsoft.com/office/drawing/2014/main" id="{AB89C54F-5669-088A-6D6D-90D3E66B44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3440" y="4678819"/>
            <a:ext cx="914400" cy="1029494"/>
          </a:xfrm>
          <a:prstGeom prst="rect">
            <a:avLst/>
          </a:prstGeom>
        </p:spPr>
      </p:pic>
      <p:pic>
        <p:nvPicPr>
          <p:cNvPr id="7" name="Content Placeholder 4" descr="Star with solid fill">
            <a:extLst>
              <a:ext uri="{FF2B5EF4-FFF2-40B4-BE49-F238E27FC236}">
                <a16:creationId xmlns:a16="http://schemas.microsoft.com/office/drawing/2014/main" id="{D5A64E8D-2357-CC9C-44DC-28675BE652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3360" y="3746887"/>
            <a:ext cx="914400" cy="1029494"/>
          </a:xfrm>
          <a:prstGeom prst="rect">
            <a:avLst/>
          </a:prstGeom>
        </p:spPr>
      </p:pic>
      <p:pic>
        <p:nvPicPr>
          <p:cNvPr id="8" name="Content Placeholder 4" descr="Star with solid fill">
            <a:extLst>
              <a:ext uri="{FF2B5EF4-FFF2-40B4-BE49-F238E27FC236}">
                <a16:creationId xmlns:a16="http://schemas.microsoft.com/office/drawing/2014/main" id="{0C81B6E9-00DC-4D9B-FA01-F5BBD4EA3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02280" y="3706501"/>
            <a:ext cx="914400" cy="1029494"/>
          </a:xfrm>
          <a:prstGeom prst="rect">
            <a:avLst/>
          </a:prstGeom>
        </p:spPr>
      </p:pic>
      <p:pic>
        <p:nvPicPr>
          <p:cNvPr id="9" name="Content Placeholder 4" descr="Star with solid fill">
            <a:extLst>
              <a:ext uri="{FF2B5EF4-FFF2-40B4-BE49-F238E27FC236}">
                <a16:creationId xmlns:a16="http://schemas.microsoft.com/office/drawing/2014/main" id="{2C541B64-1184-9D1B-DCA6-9A1207284D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1200" y="3746887"/>
            <a:ext cx="914400" cy="1029494"/>
          </a:xfrm>
          <a:prstGeom prst="rect">
            <a:avLst/>
          </a:prstGeom>
        </p:spPr>
      </p:pic>
      <p:pic>
        <p:nvPicPr>
          <p:cNvPr id="10" name="Content Placeholder 4" descr="Star with solid fill">
            <a:extLst>
              <a:ext uri="{FF2B5EF4-FFF2-40B4-BE49-F238E27FC236}">
                <a16:creationId xmlns:a16="http://schemas.microsoft.com/office/drawing/2014/main" id="{D2FA3C20-0920-63B2-4245-064DB2630B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02280" y="2811384"/>
            <a:ext cx="914400" cy="1029494"/>
          </a:xfrm>
          <a:prstGeom prst="rect">
            <a:avLst/>
          </a:prstGeom>
        </p:spPr>
      </p:pic>
      <p:pic>
        <p:nvPicPr>
          <p:cNvPr id="11" name="Content Placeholder 4" descr="Star with solid fill">
            <a:extLst>
              <a:ext uri="{FF2B5EF4-FFF2-40B4-BE49-F238E27FC236}">
                <a16:creationId xmlns:a16="http://schemas.microsoft.com/office/drawing/2014/main" id="{6554AB64-C615-136E-7489-70648B7BD9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1920" y="2804259"/>
            <a:ext cx="914400" cy="1029494"/>
          </a:xfrm>
          <a:prstGeom prst="rect">
            <a:avLst/>
          </a:prstGeom>
        </p:spPr>
      </p:pic>
      <p:pic>
        <p:nvPicPr>
          <p:cNvPr id="12" name="Content Placeholder 4" descr="Star with solid fill">
            <a:extLst>
              <a:ext uri="{FF2B5EF4-FFF2-40B4-BE49-F238E27FC236}">
                <a16:creationId xmlns:a16="http://schemas.microsoft.com/office/drawing/2014/main" id="{1534D13C-B5EE-0CE9-41E8-EB88591EF1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77640" y="1861631"/>
            <a:ext cx="914400" cy="1029494"/>
          </a:xfrm>
          <a:prstGeom prst="rect">
            <a:avLst/>
          </a:prstGeom>
        </p:spPr>
      </p:pic>
      <p:pic>
        <p:nvPicPr>
          <p:cNvPr id="13" name="Content Placeholder 4" descr="Star with solid fill">
            <a:extLst>
              <a:ext uri="{FF2B5EF4-FFF2-40B4-BE49-F238E27FC236}">
                <a16:creationId xmlns:a16="http://schemas.microsoft.com/office/drawing/2014/main" id="{1124CD6A-5C24-D3BF-E8DE-F6F1C7C702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02280" y="4689515"/>
            <a:ext cx="914400" cy="1029494"/>
          </a:xfrm>
          <a:prstGeom prst="rect">
            <a:avLst/>
          </a:prstGeom>
        </p:spPr>
      </p:pic>
      <p:pic>
        <p:nvPicPr>
          <p:cNvPr id="14" name="Content Placeholder 4" descr="Star with solid fill">
            <a:extLst>
              <a:ext uri="{FF2B5EF4-FFF2-40B4-BE49-F238E27FC236}">
                <a16:creationId xmlns:a16="http://schemas.microsoft.com/office/drawing/2014/main" id="{C145E9B8-C97B-C591-89E6-17B0E97224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8600" y="4689515"/>
            <a:ext cx="914400" cy="1029494"/>
          </a:xfrm>
          <a:prstGeom prst="rect">
            <a:avLst/>
          </a:prstGeom>
        </p:spPr>
      </p:pic>
      <p:sp>
        <p:nvSpPr>
          <p:cNvPr id="15" name="TextBox 14">
            <a:extLst>
              <a:ext uri="{FF2B5EF4-FFF2-40B4-BE49-F238E27FC236}">
                <a16:creationId xmlns:a16="http://schemas.microsoft.com/office/drawing/2014/main" id="{3ED017AC-2E27-A488-C64E-F7FF125EA9D0}"/>
              </a:ext>
            </a:extLst>
          </p:cNvPr>
          <p:cNvSpPr txBox="1"/>
          <p:nvPr/>
        </p:nvSpPr>
        <p:spPr>
          <a:xfrm>
            <a:off x="5044440" y="2071163"/>
            <a:ext cx="5131276" cy="3539430"/>
          </a:xfrm>
          <a:prstGeom prst="rect">
            <a:avLst/>
          </a:prstGeom>
          <a:solidFill>
            <a:schemeClr val="accent6">
              <a:lumMod val="75000"/>
            </a:schemeClr>
          </a:solidFill>
        </p:spPr>
        <p:txBody>
          <a:bodyPr wrap="none" rtlCol="0">
            <a:spAutoFit/>
          </a:bodyPr>
          <a:lstStyle/>
          <a:p>
            <a:r>
              <a:rPr lang="en-US" sz="3200" dirty="0"/>
              <a:t>OUCH, needs work</a:t>
            </a:r>
          </a:p>
          <a:p>
            <a:endParaRPr lang="en-US" sz="3200" dirty="0"/>
          </a:p>
          <a:p>
            <a:r>
              <a:rPr lang="en-US" sz="3200" dirty="0"/>
              <a:t>MAYBE, but some questions</a:t>
            </a:r>
          </a:p>
          <a:p>
            <a:endParaRPr lang="en-US" sz="3200" dirty="0"/>
          </a:p>
          <a:p>
            <a:r>
              <a:rPr lang="en-US" sz="3200" dirty="0"/>
              <a:t>LOOKS GOOD</a:t>
            </a:r>
          </a:p>
          <a:p>
            <a:endParaRPr lang="en-US" sz="3200" dirty="0"/>
          </a:p>
          <a:p>
            <a:r>
              <a:rPr lang="en-US" sz="3200" dirty="0"/>
              <a:t>A STRONG ARGUMENT!</a:t>
            </a:r>
          </a:p>
        </p:txBody>
      </p:sp>
    </p:spTree>
    <p:extLst>
      <p:ext uri="{BB962C8B-B14F-4D97-AF65-F5344CB8AC3E}">
        <p14:creationId xmlns:p14="http://schemas.microsoft.com/office/powerpoint/2010/main" val="284078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Joe Rogan Experience | Now on Spotify">
            <a:extLst>
              <a:ext uri="{FF2B5EF4-FFF2-40B4-BE49-F238E27FC236}">
                <a16:creationId xmlns:a16="http://schemas.microsoft.com/office/drawing/2014/main" id="{CDDE8F2A-BF9F-57AD-3F91-B090F35B4A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92" r="19013"/>
          <a:stretch>
            <a:fillRect/>
          </a:stretch>
        </p:blipFill>
        <p:spPr bwMode="auto">
          <a:xfrm>
            <a:off x="515047" y="442675"/>
            <a:ext cx="1514050" cy="1435688"/>
          </a:xfrm>
          <a:prstGeom prst="rect">
            <a:avLst/>
          </a:prstGeom>
          <a:solidFill>
            <a:srgbClr val="FFFFFF"/>
          </a:solidFill>
        </p:spPr>
      </p:pic>
      <p:pic>
        <p:nvPicPr>
          <p:cNvPr id="6" name="Online Media 5" title="Joe Rogan Talks About What Makes Dogs So Special #shorts">
            <a:hlinkClick r:id="" action="ppaction://media"/>
            <a:extLst>
              <a:ext uri="{FF2B5EF4-FFF2-40B4-BE49-F238E27FC236}">
                <a16:creationId xmlns:a16="http://schemas.microsoft.com/office/drawing/2014/main" id="{C3149B48-105F-7B30-B965-659866156500}"/>
              </a:ext>
            </a:extLst>
          </p:cNvPr>
          <p:cNvPicPr>
            <a:picLocks noGrp="1" noRot="1" noChangeAspect="1"/>
          </p:cNvPicPr>
          <p:nvPr>
            <p:ph sz="half" idx="2"/>
            <a:videoFile r:link="rId1"/>
          </p:nvPr>
        </p:nvPicPr>
        <p:blipFill>
          <a:blip r:embed="rId4"/>
          <a:stretch>
            <a:fillRect/>
          </a:stretch>
        </p:blipFill>
        <p:spPr>
          <a:xfrm>
            <a:off x="4230913" y="133187"/>
            <a:ext cx="4806407" cy="6591644"/>
          </a:xfrm>
          <a:prstGeom prst="rect">
            <a:avLst/>
          </a:prstGeom>
          <a:noFill/>
          <a:ln w="38100">
            <a:solidFill>
              <a:srgbClr val="4A5EE6"/>
            </a:solidFill>
          </a:ln>
        </p:spPr>
      </p:pic>
    </p:spTree>
    <p:extLst>
      <p:ext uri="{BB962C8B-B14F-4D97-AF65-F5344CB8AC3E}">
        <p14:creationId xmlns:p14="http://schemas.microsoft.com/office/powerpoint/2010/main" val="248256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78D69-3E76-2724-133B-6931ECF0B56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9AA7595-8E8C-8497-88E5-D102DDB04953}"/>
              </a:ext>
            </a:extLst>
          </p:cNvPr>
          <p:cNvSpPr txBox="1"/>
          <p:nvPr/>
        </p:nvSpPr>
        <p:spPr>
          <a:xfrm>
            <a:off x="1950357" y="6467192"/>
            <a:ext cx="8545286" cy="290208"/>
          </a:xfrm>
          <a:prstGeom prst="rect">
            <a:avLst/>
          </a:prstGeom>
          <a:solidFill>
            <a:schemeClr val="bg1"/>
          </a:solidFill>
        </p:spPr>
        <p:txBody>
          <a:bodyPr wrap="square">
            <a:spAutoFit/>
          </a:bodyPr>
          <a:lstStyle/>
          <a:p>
            <a:pPr algn="ctr"/>
            <a:r>
              <a:rPr lang="en-CA" sz="1286" dirty="0" err="1"/>
              <a:t>SvitalskyBros</a:t>
            </a:r>
            <a:r>
              <a:rPr lang="en-CA" sz="1286" dirty="0"/>
              <a:t> cartoon, </a:t>
            </a:r>
            <a:r>
              <a:rPr lang="en-CA" sz="1286" i="1" dirty="0"/>
              <a:t>The Cartoon Movement</a:t>
            </a:r>
            <a:endParaRPr lang="en-US" sz="1286" kern="100" dirty="0">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cartoon of a building with mouth open&#10;&#10;AI-generated content may be incorrect.">
            <a:extLst>
              <a:ext uri="{FF2B5EF4-FFF2-40B4-BE49-F238E27FC236}">
                <a16:creationId xmlns:a16="http://schemas.microsoft.com/office/drawing/2014/main" id="{2C1858E4-7B65-ADBE-A425-189F32593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085" y="281214"/>
            <a:ext cx="7880831" cy="6005286"/>
          </a:xfrm>
          <a:prstGeom prst="rect">
            <a:avLst/>
          </a:prstGeom>
        </p:spPr>
      </p:pic>
    </p:spTree>
    <p:extLst>
      <p:ext uri="{BB962C8B-B14F-4D97-AF65-F5344CB8AC3E}">
        <p14:creationId xmlns:p14="http://schemas.microsoft.com/office/powerpoint/2010/main" val="4023900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 is parked in front of a destroyed building">
            <a:extLst>
              <a:ext uri="{FF2B5EF4-FFF2-40B4-BE49-F238E27FC236}">
                <a16:creationId xmlns:a16="http://schemas.microsoft.com/office/drawing/2014/main" id="{F8CED92D-57C8-233A-A3B8-7C9BBD118B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2930" y="335134"/>
            <a:ext cx="9282316" cy="6187731"/>
          </a:xfrm>
          <a:prstGeom prst="rect">
            <a:avLst/>
          </a:prstGeom>
          <a:noFill/>
          <a:ln>
            <a:noFill/>
          </a:ln>
        </p:spPr>
      </p:pic>
    </p:spTree>
    <p:extLst>
      <p:ext uri="{BB962C8B-B14F-4D97-AF65-F5344CB8AC3E}">
        <p14:creationId xmlns:p14="http://schemas.microsoft.com/office/powerpoint/2010/main" val="1457670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aec1a38-f214-4c47-9258-e8163376f49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46B210B9F6294B8BCA4A1B8430CBA0" ma:contentTypeVersion="15" ma:contentTypeDescription="Create a new document." ma:contentTypeScope="" ma:versionID="f1a591e7cdb0df0058f39c310f744491">
  <xsd:schema xmlns:xsd="http://www.w3.org/2001/XMLSchema" xmlns:xs="http://www.w3.org/2001/XMLSchema" xmlns:p="http://schemas.microsoft.com/office/2006/metadata/properties" xmlns:ns3="daec1a38-f214-4c47-9258-e8163376f496" xmlns:ns4="ced07dfd-5176-4bc4-893d-31953b0001f5" targetNamespace="http://schemas.microsoft.com/office/2006/metadata/properties" ma:root="true" ma:fieldsID="4a932e87b4b824ff7b9dfdeb244d5f7e" ns3:_="" ns4:_="">
    <xsd:import namespace="daec1a38-f214-4c47-9258-e8163376f496"/>
    <xsd:import namespace="ced07dfd-5176-4bc4-893d-31953b0001f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bjectDetectorVersions" minOccurs="0"/>
                <xsd:element ref="ns3:MediaServiceSearchPropertie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ec1a38-f214-4c47-9258-e8163376f49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_activity" ma:index="15" nillable="true" ma:displayName="_activity" ma:hidden="true" ma:internalName="_activity">
      <xsd:simpleType>
        <xsd:restriction base="dms:Note"/>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d07dfd-5176-4bc4-893d-31953b0001f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E36399-49CD-4E31-AB50-2276C43732CC}">
  <ds:schemaRefs>
    <ds:schemaRef ds:uri="ced07dfd-5176-4bc4-893d-31953b0001f5"/>
    <ds:schemaRef ds:uri="http://schemas.microsoft.com/office/2006/documentManagement/types"/>
    <ds:schemaRef ds:uri="http://schemas.microsoft.com/office/infopath/2007/PartnerControls"/>
    <ds:schemaRef ds:uri="http://purl.org/dc/terms/"/>
    <ds:schemaRef ds:uri="daec1a38-f214-4c47-9258-e8163376f496"/>
    <ds:schemaRef ds:uri="http://schemas.microsoft.com/office/2006/metadata/properties"/>
    <ds:schemaRef ds:uri="http://purl.org/dc/dcmitype/"/>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F549535C-FF36-4293-8F94-3CA8210DE559}">
  <ds:schemaRefs>
    <ds:schemaRef ds:uri="http://schemas.microsoft.com/sharepoint/v3/contenttype/forms"/>
  </ds:schemaRefs>
</ds:datastoreItem>
</file>

<file path=customXml/itemProps3.xml><?xml version="1.0" encoding="utf-8"?>
<ds:datastoreItem xmlns:ds="http://schemas.openxmlformats.org/officeDocument/2006/customXml" ds:itemID="{D0233D34-7F61-49FB-8A1E-E5DEBCD60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ec1a38-f214-4c47-9258-e8163376f496"/>
    <ds:schemaRef ds:uri="ced07dfd-5176-4bc4-893d-31953b0001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181</TotalTime>
  <Words>683</Words>
  <Application>Microsoft Office PowerPoint</Application>
  <PresentationFormat>Širokozaslonsko</PresentationFormat>
  <Paragraphs>52</Paragraphs>
  <Slides>25</Slides>
  <Notes>2</Notes>
  <HiddenSlides>0</HiddenSlides>
  <MMClips>1</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25</vt:i4>
      </vt:variant>
    </vt:vector>
  </HeadingPairs>
  <TitlesOfParts>
    <vt:vector size="32" baseType="lpstr">
      <vt:lpstr>Aptos</vt:lpstr>
      <vt:lpstr>Aptos Display</vt:lpstr>
      <vt:lpstr>Arial</vt:lpstr>
      <vt:lpstr>Californian FB</vt:lpstr>
      <vt:lpstr>Source Sans Pro</vt:lpstr>
      <vt:lpstr>Wingdings</vt:lpstr>
      <vt:lpstr>Office Theme</vt:lpstr>
      <vt:lpstr> Evaluating Visual Arguments  Professor Leo Groarke Trent University </vt:lpstr>
      <vt:lpstr> Judging Soundness 1: Looking for Acceptable Premises</vt:lpstr>
      <vt:lpstr>Sound Arguments have acceptable premises and a valid inference. Premises can be acceptable in a variety of ways:</vt:lpstr>
      <vt:lpstr>Judging Soundness 2: Validly Reaching a Conclusion</vt:lpstr>
      <vt:lpstr>PowerPointova predstavitev</vt:lpstr>
      <vt:lpstr>A TRENT RATING SCALE: (considering acceptability, validity, rhetorical, and dialectical considerations).</vt:lpstr>
      <vt:lpstr>PowerPointova predstavitev</vt:lpstr>
      <vt:lpstr>PowerPointova predstavitev</vt:lpstr>
      <vt:lpstr>PowerPointova predstavitev</vt:lpstr>
      <vt:lpstr>PowerPointova predstavitev</vt:lpstr>
      <vt:lpstr>PowerPointova predstavitev</vt:lpstr>
      <vt:lpstr>PowerPointova predstavitev</vt:lpstr>
      <vt:lpstr>EXAMPLE 4</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President Mikhail Gorbachev: the last leader of the Soviet Union (from 1985 until the country's dissolution in 1991)</vt:lpstr>
      <vt:lpstr>A Letter to Time magazine responding to Gorbachev’s remarks saying that he was ending the cold war and agreeing to peace between Russia and the West.</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Leo Groarke</dc:creator>
  <cp:lastModifiedBy>Marko Novak</cp:lastModifiedBy>
  <cp:revision>22</cp:revision>
  <dcterms:created xsi:type="dcterms:W3CDTF">2026-04-10T04:09:47Z</dcterms:created>
  <dcterms:modified xsi:type="dcterms:W3CDTF">2026-04-19T12:54:14Z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0x010100C146B210B9F6294B8BCA4A1B8430CBA0</vt:lpwstr>
  </property>
</Properties>
</file>